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8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3297213-B630-4CFA-8FE1-099659C5DB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Εικόνα που περιέχει μοτίβ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7A28CEA-1105-BB1A-6832-1E82A9A02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F26D5C-77E9-4A8D-95F0-1635BAD12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B014CEE-F59A-A743-3A0C-3A5B7F5CB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500"/>
            <a:ext cx="5127674" cy="3893582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EUROPEAN SEMINAR ON TRAUMA INFORMED CARE &amp; PSYCHOLOGICALLY INFORMED ENVIROMENTS</a:t>
            </a:r>
            <a:endParaRPr lang="el-GR" sz="370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E997EB1-BCEF-158F-7033-2FA9C4A52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4846083"/>
            <a:ext cx="2705950" cy="1211818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Schedule &amp; Meetings</a:t>
            </a:r>
            <a:endParaRPr lang="el-GR" b="1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632DC5A-0728-490F-8655-6B4377827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xmlns="" id="{28BB1F6D-CF9C-422D-9324-C46415BB9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2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A62F4A-9397-CAC3-9174-ACA6654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Meeting: Cork, Ireland, 08/11/2021-10/11/2021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D268CFD-C4E5-0201-F0E0-37E3E378F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08.11.2021:</a:t>
            </a:r>
            <a:r>
              <a:rPr lang="el-GR" b="1" dirty="0"/>
              <a:t> </a:t>
            </a:r>
            <a:endParaRPr lang="en-US" b="1" dirty="0"/>
          </a:p>
          <a:p>
            <a:r>
              <a:rPr lang="el-GR" dirty="0"/>
              <a:t>Εγγραφές, έναρξη σεμιναρίου.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09.11.2021:</a:t>
            </a:r>
            <a:r>
              <a:rPr lang="el-GR" b="1" dirty="0"/>
              <a:t> </a:t>
            </a:r>
            <a:r>
              <a:rPr lang="en-US" b="1" dirty="0"/>
              <a:t> </a:t>
            </a:r>
          </a:p>
          <a:p>
            <a:r>
              <a:rPr lang="el-GR" dirty="0"/>
              <a:t>Παρουσίαση της οργανωτικής δομής ενός οργανισμού </a:t>
            </a:r>
            <a:r>
              <a:rPr lang="en-US" dirty="0"/>
              <a:t>trauma informed</a:t>
            </a:r>
            <a:r>
              <a:rPr lang="el-GR" dirty="0"/>
              <a:t> </a:t>
            </a:r>
            <a:r>
              <a:rPr lang="en-US" dirty="0"/>
              <a:t>care</a:t>
            </a:r>
            <a:r>
              <a:rPr lang="en-US" b="1" dirty="0"/>
              <a:t>.</a:t>
            </a:r>
          </a:p>
          <a:p>
            <a:r>
              <a:rPr lang="en-US" dirty="0"/>
              <a:t>Workshops </a:t>
            </a:r>
          </a:p>
          <a:p>
            <a:r>
              <a:rPr lang="en-US" b="1" dirty="0"/>
              <a:t>10.11.2021:</a:t>
            </a:r>
            <a:endParaRPr lang="el-GR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1605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DDE5672-5017-F443-8372-EC62E404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Meeting:Cork</a:t>
            </a:r>
            <a:r>
              <a:rPr lang="en-US" dirty="0"/>
              <a:t>, Ireland: 08/11/21-1</a:t>
            </a:r>
            <a:r>
              <a:rPr lang="el-GR" dirty="0"/>
              <a:t>0</a:t>
            </a:r>
            <a:r>
              <a:rPr lang="en-US" dirty="0"/>
              <a:t>//1</a:t>
            </a:r>
            <a:r>
              <a:rPr lang="el-GR" dirty="0"/>
              <a:t>1</a:t>
            </a:r>
            <a:r>
              <a:rPr lang="en-US" dirty="0"/>
              <a:t>/2021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77D16DE-87CF-E305-FB66-9E3DF9F2D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Cork Healthy </a:t>
            </a:r>
            <a:r>
              <a:rPr lang="en-US" dirty="0" err="1"/>
              <a:t>Cities,creating</a:t>
            </a:r>
            <a:r>
              <a:rPr lang="en-US" dirty="0"/>
              <a:t> a Trauma sensitive city </a:t>
            </a:r>
          </a:p>
          <a:p>
            <a:r>
              <a:rPr lang="en-US" dirty="0"/>
              <a:t>Trauma-informed Care </a:t>
            </a:r>
            <a:r>
              <a:rPr lang="el-GR" dirty="0"/>
              <a:t>υπηρεσίες ενηλίκων ατόμων σε κατάσταση δρόμου στη πόλη του </a:t>
            </a:r>
            <a:r>
              <a:rPr lang="en-US" dirty="0"/>
              <a:t>Cork</a:t>
            </a:r>
          </a:p>
          <a:p>
            <a:r>
              <a:rPr lang="en-US" dirty="0"/>
              <a:t>Trauma-informed care </a:t>
            </a:r>
            <a:r>
              <a:rPr lang="el-GR" dirty="0"/>
              <a:t>πρόληψη και εκπαίδευση</a:t>
            </a:r>
          </a:p>
          <a:p>
            <a:r>
              <a:rPr lang="en-US" dirty="0"/>
              <a:t>Workshop 1: Working Interagency for a common goal</a:t>
            </a:r>
          </a:p>
          <a:p>
            <a:r>
              <a:rPr lang="en-US" dirty="0"/>
              <a:t>Workshop 2 :  A model for trauma informed care childhood intervention</a:t>
            </a:r>
          </a:p>
          <a:p>
            <a:r>
              <a:rPr lang="el-GR" dirty="0"/>
              <a:t>Κλείσιμο σεμιναρίου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88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0A7208A-B98C-BAF5-A275-B8822874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Meeting: </a:t>
            </a:r>
            <a:r>
              <a:rPr lang="en-US" dirty="0" err="1"/>
              <a:t>Lisboa</a:t>
            </a:r>
            <a:r>
              <a:rPr lang="en-US" dirty="0"/>
              <a:t>, Portugal, 28/06/2022-01/07/2022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5568193-7E05-FB73-012B-F51A803D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028826"/>
            <a:ext cx="10995662" cy="4278456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/>
              <a:t>28.06.2022:</a:t>
            </a:r>
            <a:r>
              <a:rPr lang="el-GR" sz="4000" b="1" dirty="0"/>
              <a:t> </a:t>
            </a:r>
          </a:p>
          <a:p>
            <a:r>
              <a:rPr lang="el-GR" sz="2900" dirty="0"/>
              <a:t>Έναρξη σεμιναρίου</a:t>
            </a:r>
          </a:p>
          <a:p>
            <a:r>
              <a:rPr lang="el-GR" sz="2900" dirty="0"/>
              <a:t>Εθνική Στρατηγική για την </a:t>
            </a:r>
            <a:r>
              <a:rPr lang="el-GR" sz="2900" dirty="0" err="1"/>
              <a:t>αστεγία</a:t>
            </a:r>
            <a:r>
              <a:rPr lang="el-GR" sz="2900" dirty="0"/>
              <a:t>.</a:t>
            </a:r>
          </a:p>
          <a:p>
            <a:r>
              <a:rPr lang="el-GR" sz="2900" dirty="0"/>
              <a:t>Κέντρα Παρέμβασης. </a:t>
            </a:r>
            <a:endParaRPr lang="en-US" sz="2900" dirty="0"/>
          </a:p>
          <a:p>
            <a:r>
              <a:rPr lang="el-GR" sz="2900" dirty="0"/>
              <a:t>Αιτίες της </a:t>
            </a:r>
            <a:r>
              <a:rPr lang="el-GR" sz="2900" dirty="0" err="1"/>
              <a:t>αστεγίας</a:t>
            </a:r>
            <a:r>
              <a:rPr lang="el-GR" sz="2900" dirty="0"/>
              <a:t> και δεύτερη ευκαιρία.</a:t>
            </a:r>
          </a:p>
          <a:p>
            <a:r>
              <a:rPr lang="el-GR" sz="2900" dirty="0"/>
              <a:t>Ψυχοδυναμική προσέγγιση του τραύματος</a:t>
            </a:r>
          </a:p>
          <a:p>
            <a:r>
              <a:rPr lang="el-GR" sz="2900" dirty="0"/>
              <a:t>Εκπαίδευση στις τεχνικές αντιμετώπισης του τραύματος.</a:t>
            </a:r>
          </a:p>
          <a:p>
            <a:r>
              <a:rPr lang="el-GR" sz="2900" dirty="0" err="1"/>
              <a:t>Σχιζο</a:t>
            </a:r>
            <a:r>
              <a:rPr lang="el-GR" sz="2900" dirty="0"/>
              <a:t>-συναισθηματικές διαταραχές στην </a:t>
            </a:r>
            <a:r>
              <a:rPr lang="el-GR" sz="2900" dirty="0" err="1"/>
              <a:t>αστεγία</a:t>
            </a:r>
            <a:r>
              <a:rPr lang="el-GR" sz="2900" dirty="0"/>
              <a:t>.</a:t>
            </a:r>
            <a:endParaRPr lang="en-US" sz="2900" dirty="0"/>
          </a:p>
          <a:p>
            <a:r>
              <a:rPr lang="en-US" sz="4000" b="1" dirty="0"/>
              <a:t>29.06.2022:</a:t>
            </a:r>
            <a:endParaRPr lang="el-GR" sz="4000" b="1" dirty="0"/>
          </a:p>
          <a:p>
            <a:r>
              <a:rPr lang="el-GR" sz="2600" dirty="0"/>
              <a:t>Ψυχοκοινωνική προσέγγιση του τραύματος</a:t>
            </a:r>
            <a:endParaRPr lang="en-US" sz="2600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4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1377C1-AF17-B5B8-4B6C-AC3824D6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Meeting: </a:t>
            </a:r>
            <a:r>
              <a:rPr lang="en-US" dirty="0" err="1"/>
              <a:t>Lisboa</a:t>
            </a:r>
            <a:r>
              <a:rPr lang="en-US" dirty="0"/>
              <a:t>, Portugal: 28/06/22-01/07/2022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87C9358-6A30-9BF2-522A-7C76BF8B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29/06/2022</a:t>
            </a:r>
          </a:p>
          <a:p>
            <a:r>
              <a:rPr lang="el-GR" sz="1700" dirty="0" err="1"/>
              <a:t>Χοροθεραπεία</a:t>
            </a:r>
            <a:r>
              <a:rPr lang="el-GR" sz="1700" dirty="0"/>
              <a:t> σε ψυχιατρικό νοσοκομείο.</a:t>
            </a:r>
          </a:p>
          <a:p>
            <a:r>
              <a:rPr lang="el-GR" sz="1700" dirty="0"/>
              <a:t>Προσέγγιση και προοπτικές της </a:t>
            </a:r>
            <a:r>
              <a:rPr lang="el-GR" sz="1700" dirty="0" err="1"/>
              <a:t>δραματοθεραπείας</a:t>
            </a:r>
            <a:r>
              <a:rPr lang="el-GR" sz="1700" dirty="0"/>
              <a:t> </a:t>
            </a:r>
          </a:p>
          <a:p>
            <a:r>
              <a:rPr lang="el-GR" sz="1700" dirty="0"/>
              <a:t>Η εποπτεία ως εργαλείο και οι δυσκολίες οι οποίες προκύπτουν στα δυναμικά των ομάδων</a:t>
            </a:r>
            <a:r>
              <a:rPr lang="el-GR" dirty="0"/>
              <a:t>.</a:t>
            </a:r>
          </a:p>
          <a:p>
            <a:r>
              <a:rPr lang="el-GR" b="1" dirty="0"/>
              <a:t>30.06.2022</a:t>
            </a:r>
          </a:p>
          <a:p>
            <a:r>
              <a:rPr lang="el-GR" sz="1700" dirty="0"/>
              <a:t>Επίσκεψη στο ψυχιατρικό νοσοκομείο</a:t>
            </a:r>
            <a:r>
              <a:rPr lang="el-GR" sz="1700" dirty="0" smtClean="0"/>
              <a:t>.</a:t>
            </a:r>
            <a:endParaRPr lang="en-US" sz="1700" dirty="0" smtClean="0"/>
          </a:p>
          <a:p>
            <a:r>
              <a:rPr lang="el-GR" sz="1700" dirty="0" smtClean="0"/>
              <a:t>Επίσκεψη στο κέντρο </a:t>
            </a:r>
            <a:r>
              <a:rPr lang="en-US" sz="1700" dirty="0" err="1" smtClean="0"/>
              <a:t>Manicomio</a:t>
            </a:r>
            <a:endParaRPr lang="el-GR" sz="1700" dirty="0"/>
          </a:p>
          <a:p>
            <a:r>
              <a:rPr lang="el-GR" b="1" dirty="0"/>
              <a:t>01.07.2022</a:t>
            </a:r>
          </a:p>
          <a:p>
            <a:r>
              <a:rPr lang="el-GR" sz="1600" dirty="0"/>
              <a:t>Κλείσιμο σεμιναρίου, συζήτηση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15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Meeting: </a:t>
            </a:r>
            <a:r>
              <a:rPr lang="en-US" dirty="0" err="1"/>
              <a:t>Lisboa</a:t>
            </a:r>
            <a:r>
              <a:rPr lang="en-US" dirty="0"/>
              <a:t>, Portugal: 28/06/22-01/07/2022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9" y="2083068"/>
            <a:ext cx="4024076" cy="4029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27" y="2100020"/>
            <a:ext cx="5143500" cy="40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Second Meeting: Lisboa, Portugal: 28/06/22-01/07/2022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3" y="1959083"/>
            <a:ext cx="3021806" cy="4029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0" y="1906292"/>
            <a:ext cx="5143500" cy="40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0B00C5-678F-37F9-B5B3-67FC649A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Meeting: Florence, Italy: 08/11/2022-11/11/2022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23BC44-48DA-0BFC-13BE-51E5ED66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984664"/>
            <a:ext cx="10995662" cy="5631872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08.11.2022:</a:t>
            </a:r>
            <a:r>
              <a:rPr lang="en-US" sz="6400" dirty="0"/>
              <a:t> </a:t>
            </a:r>
            <a:endParaRPr lang="el-GR" sz="6400" dirty="0"/>
          </a:p>
          <a:p>
            <a:r>
              <a:rPr lang="el-GR" sz="6400" dirty="0"/>
              <a:t>Έναρξη σεμιναρίου. Παρουσίαση των δομών στήριξης για τα άτομα που βρίσκονται σε κατάσταση δρόμου.</a:t>
            </a:r>
          </a:p>
          <a:p>
            <a:r>
              <a:rPr lang="en-US" sz="6400" dirty="0"/>
              <a:t>Workshops </a:t>
            </a:r>
            <a:r>
              <a:rPr lang="el-GR" sz="6400" dirty="0"/>
              <a:t>με τους κοινωνικούς εταίρους(τους εμπλεκόμενους φορείς) .</a:t>
            </a:r>
          </a:p>
          <a:p>
            <a:pPr marL="0" indent="0">
              <a:buNone/>
            </a:pPr>
            <a:endParaRPr lang="el-GR" sz="6400" dirty="0"/>
          </a:p>
          <a:p>
            <a:r>
              <a:rPr lang="el-GR" sz="6400" b="1" dirty="0"/>
              <a:t>09.11.2022</a:t>
            </a:r>
            <a:r>
              <a:rPr lang="en-US" sz="6400" b="1" dirty="0"/>
              <a:t>:</a:t>
            </a:r>
            <a:r>
              <a:rPr lang="el-GR" sz="6400" b="1" dirty="0"/>
              <a:t> </a:t>
            </a:r>
          </a:p>
          <a:p>
            <a:r>
              <a:rPr lang="el-GR" sz="6400" dirty="0"/>
              <a:t>Επίσκεψη στο Κέντρο Ημέρας </a:t>
            </a:r>
            <a:r>
              <a:rPr lang="en-US" sz="6400" dirty="0" err="1"/>
              <a:t>Binario</a:t>
            </a:r>
            <a:r>
              <a:rPr lang="en-US" sz="6400" dirty="0"/>
              <a:t> 95, </a:t>
            </a:r>
            <a:r>
              <a:rPr lang="el-GR" sz="6400" dirty="0"/>
              <a:t>στο Κέντρο Υποδοχής, στη πολυκλινική  και στο συμβουλευτικό σταθμό της </a:t>
            </a:r>
            <a:r>
              <a:rPr lang="en-US" sz="6400" dirty="0"/>
              <a:t>Caritas.</a:t>
            </a:r>
            <a:endParaRPr lang="el-GR" sz="6400" dirty="0"/>
          </a:p>
          <a:p>
            <a:r>
              <a:rPr lang="el-GR" sz="6400" dirty="0"/>
              <a:t>-</a:t>
            </a:r>
            <a:r>
              <a:rPr lang="en-US" sz="6400" dirty="0"/>
              <a:t>Workshops </a:t>
            </a:r>
            <a:r>
              <a:rPr lang="el-GR" sz="6400" dirty="0"/>
              <a:t>με τους επαγγελματίες των παραπάνω δομών.</a:t>
            </a:r>
          </a:p>
          <a:p>
            <a:endParaRPr lang="el-GR" sz="6400" dirty="0"/>
          </a:p>
          <a:p>
            <a:r>
              <a:rPr lang="el-GR" sz="6400" b="1" dirty="0"/>
              <a:t>10.11.2022</a:t>
            </a:r>
            <a:r>
              <a:rPr lang="en-US" sz="6400" b="1" dirty="0"/>
              <a:t>:</a:t>
            </a:r>
          </a:p>
          <a:p>
            <a:r>
              <a:rPr lang="el-GR" sz="6400" dirty="0"/>
              <a:t>Επίσκεψη στο πρώην ψυχιατρικό νοσοκομείο Φλωρεντίας.</a:t>
            </a:r>
          </a:p>
          <a:p>
            <a:r>
              <a:rPr lang="el-GR" sz="6400" dirty="0"/>
              <a:t>Επίσκεψη στο κέντρο αποκατάστασης </a:t>
            </a:r>
            <a:r>
              <a:rPr lang="en-US" sz="6400" dirty="0"/>
              <a:t>La </a:t>
            </a:r>
            <a:r>
              <a:rPr lang="en-US" sz="6400" dirty="0" err="1"/>
              <a:t>Tinaia</a:t>
            </a:r>
            <a:r>
              <a:rPr lang="en-US" sz="6400" dirty="0"/>
              <a:t> Artistic </a:t>
            </a:r>
          </a:p>
          <a:p>
            <a:pPr marL="0" indent="0">
              <a:buNone/>
            </a:pP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r>
              <a:rPr lang="en-US" b="1" dirty="0"/>
              <a:t>11.11.2022:</a:t>
            </a:r>
            <a:r>
              <a:rPr lang="el-GR" b="1" dirty="0"/>
              <a:t>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9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028EC03-67E0-E032-0B30-54F2DFC5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Meeting: </a:t>
            </a:r>
            <a:r>
              <a:rPr lang="en-US" dirty="0" err="1"/>
              <a:t>Florence,Italy</a:t>
            </a:r>
            <a:r>
              <a:rPr lang="en-US" dirty="0"/>
              <a:t>: 08/11/2022-11/11/2022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2C11B27-2108-6630-4EDB-27E59CE8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/>
              <a:t>Επίσκεψη στο Κέντρο Υγείας</a:t>
            </a:r>
            <a:r>
              <a:rPr lang="en-US" sz="1600" dirty="0"/>
              <a:t> Centro Di Salute </a:t>
            </a:r>
            <a:r>
              <a:rPr lang="en-US" sz="1600" dirty="0" err="1"/>
              <a:t>Mentale</a:t>
            </a:r>
            <a:r>
              <a:rPr lang="en-US" sz="1600" dirty="0"/>
              <a:t>.</a:t>
            </a:r>
          </a:p>
          <a:p>
            <a:r>
              <a:rPr lang="el-GR" sz="1600" dirty="0"/>
              <a:t>Επίσκεψη στο Κέντρο Υγείας </a:t>
            </a:r>
            <a:r>
              <a:rPr lang="en-US" sz="1600" dirty="0"/>
              <a:t>Casa Iris.</a:t>
            </a:r>
          </a:p>
          <a:p>
            <a:r>
              <a:rPr lang="el-GR" sz="1600" dirty="0"/>
              <a:t>Επίσκεψη στο νοσοκομείο </a:t>
            </a:r>
            <a:r>
              <a:rPr lang="en-US" sz="1600" dirty="0"/>
              <a:t>Santa Maria Nuova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11.11.2022:</a:t>
            </a:r>
          </a:p>
          <a:p>
            <a:r>
              <a:rPr lang="el-GR" sz="1600" dirty="0"/>
              <a:t>Συμπεράσματα, αξιολόγηση του έργου, μελλοντικά σχέδια-στόχοι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105005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4"/>
      </a:lt2>
      <a:accent1>
        <a:srgbClr val="CA93BB"/>
      </a:accent1>
      <a:accent2>
        <a:srgbClr val="B57BBE"/>
      </a:accent2>
      <a:accent3>
        <a:srgbClr val="AB93CA"/>
      </a:accent3>
      <a:accent4>
        <a:srgbClr val="7C7BBE"/>
      </a:accent4>
      <a:accent5>
        <a:srgbClr val="8FA5C8"/>
      </a:accent5>
      <a:accent6>
        <a:srgbClr val="75ABB7"/>
      </a:accent6>
      <a:hlink>
        <a:srgbClr val="568E65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341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TribuneVTI</vt:lpstr>
      <vt:lpstr>EUROPEAN SEMINAR ON TRAUMA INFORMED CARE &amp; PSYCHOLOGICALLY INFORMED ENVIROMENTS</vt:lpstr>
      <vt:lpstr>First Meeting: Cork, Ireland, 08/11/2021-10/11/2021</vt:lpstr>
      <vt:lpstr>First Meeting:Cork, Ireland: 08/11/21-10//11/2021</vt:lpstr>
      <vt:lpstr>Second Meeting: Lisboa, Portugal, 28/06/2022-01/07/2022</vt:lpstr>
      <vt:lpstr>Second Meeting: Lisboa, Portugal: 28/06/22-01/07/2022 </vt:lpstr>
      <vt:lpstr>Second Meeting: Lisboa, Portugal: 28/06/22-01/07/2022 </vt:lpstr>
      <vt:lpstr>Second Meeting: Lisboa, Portugal: 28/06/22-01/07/2022 </vt:lpstr>
      <vt:lpstr>Third Meeting: Florence, Italy: 08/11/2022-11/11/2022</vt:lpstr>
      <vt:lpstr>Third Meeting: Florence,Italy: 08/11/2022-11/11/2022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SEMINAR ON TRAUMA INFORMED CARE &amp; PSYCHOLOGICALLY INFORMED ENVIROMENTS</dc:title>
  <dc:creator>οικοτροφειο Αλφα</dc:creator>
  <cp:lastModifiedBy>jim</cp:lastModifiedBy>
  <cp:revision>43</cp:revision>
  <dcterms:created xsi:type="dcterms:W3CDTF">2024-01-24T08:37:36Z</dcterms:created>
  <dcterms:modified xsi:type="dcterms:W3CDTF">2024-01-25T17:02:57Z</dcterms:modified>
</cp:coreProperties>
</file>