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77" r:id="rId13"/>
    <p:sldId id="278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753600" cy="7315200"/>
  <p:notesSz cx="97536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19" cy="18288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877252" y="0"/>
            <a:ext cx="876347" cy="7315199"/>
          </a:xfrm>
          <a:custGeom>
            <a:avLst/>
            <a:gdLst/>
            <a:ahLst/>
            <a:cxnLst/>
            <a:rect l="l" t="t" r="r" b="b"/>
            <a:pathLst>
              <a:path w="876347" h="7315199">
                <a:moveTo>
                  <a:pt x="0" y="0"/>
                </a:moveTo>
                <a:lnTo>
                  <a:pt x="876347" y="0"/>
                </a:lnTo>
                <a:lnTo>
                  <a:pt x="876347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2762298" cy="1104900"/>
          </a:xfrm>
          <a:custGeom>
            <a:avLst/>
            <a:gdLst/>
            <a:ahLst/>
            <a:cxnLst/>
            <a:rect l="l" t="t" r="r" b="b"/>
            <a:pathLst>
              <a:path w="2762298" h="1104900">
                <a:moveTo>
                  <a:pt x="0" y="0"/>
                </a:moveTo>
                <a:lnTo>
                  <a:pt x="2762298" y="0"/>
                </a:lnTo>
                <a:lnTo>
                  <a:pt x="2762298" y="1104900"/>
                </a:lnTo>
                <a:lnTo>
                  <a:pt x="0" y="1104900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1209675"/>
            <a:ext cx="2762298" cy="6105524"/>
          </a:xfrm>
          <a:custGeom>
            <a:avLst/>
            <a:gdLst/>
            <a:ahLst/>
            <a:cxnLst/>
            <a:rect l="l" t="t" r="r" b="b"/>
            <a:pathLst>
              <a:path w="2762298" h="6105524">
                <a:moveTo>
                  <a:pt x="0" y="0"/>
                </a:moveTo>
                <a:lnTo>
                  <a:pt x="2762298" y="0"/>
                </a:lnTo>
                <a:lnTo>
                  <a:pt x="2762298" y="6105524"/>
                </a:lnTo>
                <a:lnTo>
                  <a:pt x="0" y="610552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762298" y="0"/>
            <a:ext cx="6114954" cy="7315199"/>
          </a:xfrm>
          <a:custGeom>
            <a:avLst/>
            <a:gdLst/>
            <a:ahLst/>
            <a:cxnLst/>
            <a:rect l="l" t="t" r="r" b="b"/>
            <a:pathLst>
              <a:path w="6114954" h="7315199">
                <a:moveTo>
                  <a:pt x="0" y="0"/>
                </a:moveTo>
                <a:lnTo>
                  <a:pt x="6114954" y="0"/>
                </a:lnTo>
                <a:lnTo>
                  <a:pt x="6114954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3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3829078" cy="4181475"/>
          </a:xfrm>
          <a:custGeom>
            <a:avLst/>
            <a:gdLst/>
            <a:ahLst/>
            <a:cxnLst/>
            <a:rect l="l" t="t" r="r" b="b"/>
            <a:pathLst>
              <a:path w="3829078" h="4181475">
                <a:moveTo>
                  <a:pt x="0" y="0"/>
                </a:moveTo>
                <a:lnTo>
                  <a:pt x="3829078" y="0"/>
                </a:lnTo>
                <a:lnTo>
                  <a:pt x="3829078" y="4181475"/>
                </a:lnTo>
                <a:lnTo>
                  <a:pt x="0" y="4181475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86250"/>
            <a:ext cx="3829078" cy="3028949"/>
          </a:xfrm>
          <a:custGeom>
            <a:avLst/>
            <a:gdLst/>
            <a:ahLst/>
            <a:cxnLst/>
            <a:rect l="l" t="t" r="r" b="b"/>
            <a:pathLst>
              <a:path w="3829078" h="3028949">
                <a:moveTo>
                  <a:pt x="0" y="0"/>
                </a:moveTo>
                <a:lnTo>
                  <a:pt x="3829078" y="0"/>
                </a:lnTo>
                <a:lnTo>
                  <a:pt x="3829078" y="3028949"/>
                </a:lnTo>
                <a:lnTo>
                  <a:pt x="0" y="3028949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829078" y="0"/>
            <a:ext cx="5924521" cy="7315199"/>
          </a:xfrm>
          <a:custGeom>
            <a:avLst/>
            <a:gdLst/>
            <a:ahLst/>
            <a:cxnLst/>
            <a:rect l="l" t="t" r="r" b="b"/>
            <a:pathLst>
              <a:path w="5924521" h="7315199">
                <a:moveTo>
                  <a:pt x="0" y="0"/>
                </a:moveTo>
                <a:lnTo>
                  <a:pt x="5924521" y="0"/>
                </a:lnTo>
                <a:lnTo>
                  <a:pt x="5924521" y="7315200"/>
                </a:lnTo>
                <a:lnTo>
                  <a:pt x="0" y="7315200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5782" y="719087"/>
            <a:ext cx="7882035" cy="13950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2150" y="2844106"/>
            <a:ext cx="8369300" cy="180769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1" cy="3657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5162550"/>
          </a:xfrm>
          <a:custGeom>
            <a:avLst/>
            <a:gdLst/>
            <a:ahLst/>
            <a:cxnLst/>
            <a:rect l="l" t="t" r="r" b="b"/>
            <a:pathLst>
              <a:path w="9753600" h="5162550">
                <a:moveTo>
                  <a:pt x="0" y="0"/>
                </a:moveTo>
                <a:lnTo>
                  <a:pt x="9753600" y="0"/>
                </a:lnTo>
                <a:lnTo>
                  <a:pt x="9753600" y="5162550"/>
                </a:lnTo>
                <a:lnTo>
                  <a:pt x="0" y="5162550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non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1" cy="518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457200" tIns="0" rIns="457200" bIns="0" rtlCol="0">
            <a:norm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l-G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Ανάπτυξη Δεξιοτήτων Ενσυναίσθησης, Επικοινωνίας και Διαχείρισης κρίσεων στην σχολική κοινότητα μέσα από τα προγράμματα ενδυνάμωσης της Ψυχικής Ανθεκτικότητας Εκπαιδευτικών Πρωτοβάθμιας και Δευτεροβάθμιας Εκπαίδευσης της ΕΚΨ &amp; ΨΥ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162550"/>
            <a:ext cx="9753599" cy="2152649"/>
          </a:xfrm>
          <a:custGeom>
            <a:avLst/>
            <a:gdLst/>
            <a:ahLst/>
            <a:cxnLst/>
            <a:rect l="l" t="t" r="r" b="b"/>
            <a:pathLst>
              <a:path w="9753599" h="2152649">
                <a:moveTo>
                  <a:pt x="0" y="2152649"/>
                </a:moveTo>
                <a:lnTo>
                  <a:pt x="9753599" y="2152649"/>
                </a:lnTo>
                <a:lnTo>
                  <a:pt x="9753599" y="0"/>
                </a:lnTo>
                <a:lnTo>
                  <a:pt x="0" y="0"/>
                </a:lnTo>
                <a:lnTo>
                  <a:pt x="0" y="2152649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2625" y="6279484"/>
            <a:ext cx="8187690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7200"/>
              </a:lnSpc>
              <a:tabLst>
                <a:tab pos="4486275" algn="l"/>
              </a:tabLst>
            </a:pPr>
            <a:r>
              <a:rPr sz="1600" b="1" spc="130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60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b="1" spc="3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b="1" spc="130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600" b="1" spc="-100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600" b="1" spc="7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17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100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b="1" spc="3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b="1" spc="3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b="1" spc="75" dirty="0">
                <a:solidFill>
                  <a:srgbClr val="535353"/>
                </a:solidFill>
                <a:latin typeface="Arial"/>
                <a:cs typeface="Arial"/>
              </a:rPr>
              <a:t>ΡΛ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lang="el-GR" sz="1600" b="1" spc="-35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7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 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60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75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ΝΗ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7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100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17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75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b="1" spc="9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535353"/>
                </a:solidFill>
                <a:latin typeface="Arial"/>
                <a:cs typeface="Arial"/>
              </a:rPr>
              <a:t>ΚΟ</a:t>
            </a:r>
            <a:r>
              <a:rPr sz="1600" b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600" b="1" spc="114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b="1" spc="-5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b="1" spc="18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b="1" spc="-6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b="1" spc="20" dirty="0">
                <a:solidFill>
                  <a:srgbClr val="535353"/>
                </a:solidFill>
                <a:latin typeface="Arial"/>
                <a:cs typeface="Arial"/>
              </a:rPr>
              <a:t>.	</a:t>
            </a:r>
            <a:r>
              <a:rPr sz="1600" b="1" spc="17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b="1" spc="8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600" b="1" spc="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b="1" spc="75" dirty="0">
                <a:solidFill>
                  <a:srgbClr val="535353"/>
                </a:solidFill>
                <a:latin typeface="Arial"/>
                <a:cs typeface="Arial"/>
              </a:rPr>
              <a:t>ΡΛ</a:t>
            </a:r>
            <a:r>
              <a:rPr sz="1600" b="1" spc="-8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9977" y="5962650"/>
            <a:ext cx="8343169" cy="104774"/>
          </a:xfrm>
          <a:custGeom>
            <a:avLst/>
            <a:gdLst/>
            <a:ahLst/>
            <a:cxnLst/>
            <a:rect l="l" t="t" r="r" b="b"/>
            <a:pathLst>
              <a:path w="8343169" h="104774">
                <a:moveTo>
                  <a:pt x="0" y="0"/>
                </a:moveTo>
                <a:lnTo>
                  <a:pt x="8343169" y="0"/>
                </a:lnTo>
                <a:lnTo>
                  <a:pt x="834316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5800" y="1219200"/>
            <a:ext cx="7296150" cy="15595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3080"/>
              </a:lnSpc>
            </a:pPr>
            <a:endParaRPr lang="el-GR" sz="2800" i="1" spc="105" dirty="0">
              <a:solidFill>
                <a:srgbClr val="A4D3FF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609600" y="3657600"/>
            <a:ext cx="9144000" cy="180769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400"/>
              </a:lnSpc>
              <a:spcBef>
                <a:spcPts val="47"/>
              </a:spcBef>
            </a:pPr>
            <a:endParaRPr sz="1400" dirty="0"/>
          </a:p>
          <a:p>
            <a:pPr marL="0" marR="1343660" indent="0">
              <a:lnSpc>
                <a:spcPts val="1880"/>
              </a:lnSpc>
              <a:buNone/>
            </a:pPr>
            <a:r>
              <a:rPr sz="1800" spc="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l-GR" sz="1800" spc="10" baseline="30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lang="el-GR" sz="1800" spc="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</a:t>
            </a:r>
            <a:r>
              <a:rPr sz="1800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ΛΛ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ΗΝ</a:t>
            </a:r>
            <a:r>
              <a:rPr sz="18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-17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sz="1800" spc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</a:t>
            </a:r>
            <a:r>
              <a:rPr sz="1800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19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sz="1800" spc="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sz="18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-17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sz="1800" spc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sz="1800" spc="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sz="1800" spc="-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sz="1800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</a:t>
            </a:r>
            <a:r>
              <a:rPr sz="18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sz="1800" spc="-9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l-GR"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Ψ</a:t>
            </a:r>
            <a:r>
              <a:rPr sz="1800" spc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sz="1800" spc="-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sz="1800" spc="-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sz="18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sz="1800" spc="-9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sz="1800" spc="-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4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sz="1800" spc="-4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1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sz="1800" spc="-4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3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sz="1800" spc="2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800" spc="11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sz="1800" spc="1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sz="1800" spc="11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</a:t>
            </a:r>
            <a:r>
              <a:rPr sz="1800" spc="-5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11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sz="1800" spc="114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3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sz="1800" spc="1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</a:t>
            </a:r>
            <a:r>
              <a:rPr sz="1800" spc="11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sz="1800" spc="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sz="1800" spc="114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-17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6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sz="1800" spc="-5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3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ΣΣ</a:t>
            </a:r>
            <a:r>
              <a:rPr sz="1800" spc="1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ΑΛ</a:t>
            </a:r>
            <a:r>
              <a:rPr sz="1800" spc="114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1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sz="1800" spc="-9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1343660" indent="0">
              <a:lnSpc>
                <a:spcPts val="1880"/>
              </a:lnSpc>
              <a:buNone/>
            </a:pPr>
            <a:r>
              <a:rPr sz="1800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sz="1800" spc="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800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800" spc="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</a:t>
            </a:r>
            <a:r>
              <a:rPr sz="1800" spc="-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sz="1800" spc="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sz="1800" spc="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sz="18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</a:t>
            </a:r>
            <a:r>
              <a:rPr sz="1800" spc="-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sz="1800" spc="-1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sz="1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sz="1800" spc="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191000" y="5257800"/>
            <a:ext cx="1295400" cy="5905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92225" y="1228265"/>
            <a:ext cx="4151629" cy="11423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76800"/>
              </a:lnSpc>
            </a:pPr>
            <a:r>
              <a:rPr sz="4800" b="1" spc="9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4800" b="1" spc="-40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4800" b="1" spc="40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4800" b="1" spc="-8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4800" b="1" spc="23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4800" b="1" spc="-8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4800" b="1" spc="13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4800" b="1" spc="26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4800" b="1" spc="19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4800" b="1" spc="-7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4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b="1" spc="40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4800" b="1" spc="2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4800" b="1" spc="9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4800" b="1" spc="19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4800" b="1" spc="-18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4800" b="1" spc="-28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4800" b="1" spc="-7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4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8504" y="2753582"/>
            <a:ext cx="7545070" cy="25501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31750" algn="just">
              <a:lnSpc>
                <a:spcPct val="148400"/>
              </a:lnSpc>
            </a:pPr>
            <a:r>
              <a:rPr sz="1600" i="1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αξιολόγησ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τω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δράσεω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πραγ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ατοποιήθηκ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χρήσ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ενό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σύντο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 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αυτό</a:t>
            </a:r>
            <a:r>
              <a:rPr sz="1600" i="1" spc="21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600" i="1" spc="17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συ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πληρού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ενο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ατολογίο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όποι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κα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δη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ιουργήθηκ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γι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΄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αυτ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σκοπό</a:t>
            </a:r>
            <a:r>
              <a:rPr sz="1600" i="1" spc="-30" dirty="0">
                <a:solidFill>
                  <a:srgbClr val="535353"/>
                </a:solidFill>
                <a:latin typeface="Arial"/>
                <a:cs typeface="Arial"/>
              </a:rPr>
              <a:t>. 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δη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ιουργί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ατολογίο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στηρίχθηκ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σ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παρό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οι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ατολόγι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πο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 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χρησι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οποιούντα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γι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τη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αξιολόγησ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ανάλογω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εκπαιδευτικώ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προγρα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άτων</a:t>
            </a:r>
            <a:r>
              <a:rPr sz="1600" i="1" spc="-3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lang="el-GR" sz="1600" dirty="0"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Περιελά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βαν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130" dirty="0">
                <a:solidFill>
                  <a:srgbClr val="535353"/>
                </a:solidFill>
                <a:latin typeface="Arial"/>
                <a:cs typeface="Arial"/>
              </a:rPr>
              <a:t>8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ερωτήσεις</a:t>
            </a:r>
            <a:r>
              <a:rPr sz="1600" i="1" spc="-25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95" dirty="0">
                <a:solidFill>
                  <a:srgbClr val="535353"/>
                </a:solidFill>
                <a:latin typeface="Arial"/>
                <a:cs typeface="Arial"/>
              </a:rPr>
              <a:t>3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ερωτήσει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κλειστο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τύπο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κα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85" dirty="0">
                <a:solidFill>
                  <a:srgbClr val="535353"/>
                </a:solidFill>
                <a:latin typeface="Arial"/>
                <a:cs typeface="Arial"/>
              </a:rPr>
              <a:t>5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ερωτήσει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ανοικτο</a:t>
            </a:r>
            <a:r>
              <a:rPr lang="el-GR" sz="1600" i="1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lang="el-GR" sz="1600" i="1" spc="-5" dirty="0">
                <a:solidFill>
                  <a:srgbClr val="535353"/>
                </a:solidFill>
                <a:latin typeface="Arial"/>
                <a:cs typeface="Arial"/>
              </a:rPr>
              <a:t>ύπου</a:t>
            </a:r>
            <a:r>
              <a:rPr sz="1600" i="1" spc="-3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ερωτη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ατολόγι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χορηγούντα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600" i="1" spc="14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ετ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τη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ολοκλήρωσ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τη</a:t>
            </a:r>
            <a:r>
              <a:rPr sz="16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600" i="1" spc="-5" dirty="0">
                <a:solidFill>
                  <a:srgbClr val="535353"/>
                </a:solidFill>
                <a:latin typeface="Arial"/>
                <a:cs typeface="Arial"/>
              </a:rPr>
              <a:t> δράσης</a:t>
            </a:r>
            <a:r>
              <a:rPr sz="1600" i="1" spc="-3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  <a:p>
            <a:pPr algn="just">
              <a:lnSpc>
                <a:spcPts val="900"/>
              </a:lnSpc>
              <a:spcBef>
                <a:spcPts val="30"/>
              </a:spcBef>
            </a:pPr>
            <a:endParaRPr sz="900" dirty="0"/>
          </a:p>
          <a:p>
            <a:pPr marR="12700" algn="r">
              <a:lnSpc>
                <a:spcPct val="100000"/>
              </a:lnSpc>
            </a:pPr>
            <a:r>
              <a:rPr sz="1600" i="1" spc="-30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77427" y="1343025"/>
            <a:ext cx="2776172" cy="104774"/>
          </a:xfrm>
          <a:custGeom>
            <a:avLst/>
            <a:gdLst/>
            <a:ahLst/>
            <a:cxnLst/>
            <a:rect l="l" t="t" r="r" b="b"/>
            <a:pathLst>
              <a:path w="2776172" h="104774">
                <a:moveTo>
                  <a:pt x="2776172" y="0"/>
                </a:moveTo>
                <a:lnTo>
                  <a:pt x="2776172" y="104774"/>
                </a:lnTo>
                <a:lnTo>
                  <a:pt x="0" y="104774"/>
                </a:lnTo>
                <a:lnTo>
                  <a:pt x="0" y="0"/>
                </a:lnTo>
                <a:lnTo>
                  <a:pt x="2776172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1219200"/>
            <a:ext cx="7882035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l-GR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b="1" spc="30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lang="el-GR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lang="el-GR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lang="el-GR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lang="el-GR" b="1" spc="27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lang="el-GR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lang="el-GR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lang="el-GR" b="1" spc="62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lang="el-GR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lang="el-GR" b="1" spc="-28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endParaRPr spc="380" dirty="0"/>
          </a:p>
        </p:txBody>
      </p:sp>
      <p:sp>
        <p:nvSpPr>
          <p:cNvPr id="3" name="object 3"/>
          <p:cNvSpPr/>
          <p:nvPr/>
        </p:nvSpPr>
        <p:spPr>
          <a:xfrm>
            <a:off x="6754043" y="1595437"/>
            <a:ext cx="2999740" cy="0"/>
          </a:xfrm>
          <a:custGeom>
            <a:avLst/>
            <a:gdLst/>
            <a:ahLst/>
            <a:cxnLst/>
            <a:rect l="l" t="t" r="r" b="b"/>
            <a:pathLst>
              <a:path w="2999740">
                <a:moveTo>
                  <a:pt x="0" y="0"/>
                </a:moveTo>
                <a:lnTo>
                  <a:pt x="2999556" y="0"/>
                </a:lnTo>
              </a:path>
            </a:pathLst>
          </a:custGeom>
          <a:ln w="85724">
            <a:solidFill>
              <a:srgbClr val="A4D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895353" y="3228867"/>
            <a:ext cx="601345" cy="46355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250" b="1" spc="-5" dirty="0">
                <a:solidFill>
                  <a:srgbClr val="212121"/>
                </a:solidFill>
                <a:latin typeface="Arial"/>
                <a:cs typeface="Arial"/>
              </a:rPr>
              <a:t>Άνδρας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1250" spc="-5" dirty="0">
                <a:solidFill>
                  <a:srgbClr val="212121"/>
                </a:solidFill>
                <a:latin typeface="Arial"/>
                <a:cs typeface="Arial"/>
              </a:rPr>
              <a:t>33%</a:t>
            </a:r>
            <a:endParaRPr sz="12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4607" y="5714891"/>
            <a:ext cx="627380" cy="46355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250" b="1" spc="-5" dirty="0">
                <a:solidFill>
                  <a:srgbClr val="212121"/>
                </a:solidFill>
                <a:latin typeface="Arial"/>
                <a:cs typeface="Arial"/>
              </a:rPr>
              <a:t>Γυναίκα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1250" spc="-5" dirty="0">
                <a:solidFill>
                  <a:srgbClr val="212121"/>
                </a:solidFill>
                <a:latin typeface="Arial"/>
                <a:cs typeface="Arial"/>
              </a:rPr>
              <a:t>68%</a:t>
            </a:r>
            <a:endParaRPr sz="12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67062" y="2822764"/>
            <a:ext cx="1911350" cy="2924175"/>
          </a:xfrm>
          <a:custGeom>
            <a:avLst/>
            <a:gdLst/>
            <a:ahLst/>
            <a:cxnLst/>
            <a:rect l="l" t="t" r="r" b="b"/>
            <a:pathLst>
              <a:path w="1911350" h="2924175">
                <a:moveTo>
                  <a:pt x="1620756" y="2923920"/>
                </a:moveTo>
                <a:lnTo>
                  <a:pt x="891416" y="2468178"/>
                </a:lnTo>
                <a:lnTo>
                  <a:pt x="915327" y="2427972"/>
                </a:lnTo>
                <a:lnTo>
                  <a:pt x="937349" y="2386908"/>
                </a:lnTo>
                <a:lnTo>
                  <a:pt x="957481" y="2344989"/>
                </a:lnTo>
                <a:lnTo>
                  <a:pt x="975724" y="2302214"/>
                </a:lnTo>
                <a:lnTo>
                  <a:pt x="992076" y="2258582"/>
                </a:lnTo>
                <a:lnTo>
                  <a:pt x="1006539" y="2214094"/>
                </a:lnTo>
                <a:lnTo>
                  <a:pt x="1019033" y="2169013"/>
                </a:lnTo>
                <a:lnTo>
                  <a:pt x="1029479" y="2123604"/>
                </a:lnTo>
                <a:lnTo>
                  <a:pt x="1037876" y="2077865"/>
                </a:lnTo>
                <a:lnTo>
                  <a:pt x="1044225" y="2031798"/>
                </a:lnTo>
                <a:lnTo>
                  <a:pt x="1048526" y="1985401"/>
                </a:lnTo>
                <a:lnTo>
                  <a:pt x="1050778" y="1938676"/>
                </a:lnTo>
                <a:lnTo>
                  <a:pt x="1050974" y="1891896"/>
                </a:lnTo>
                <a:lnTo>
                  <a:pt x="1049108" y="1845338"/>
                </a:lnTo>
                <a:lnTo>
                  <a:pt x="1045179" y="1799001"/>
                </a:lnTo>
                <a:lnTo>
                  <a:pt x="1039187" y="1752886"/>
                </a:lnTo>
                <a:lnTo>
                  <a:pt x="1031132" y="1706992"/>
                </a:lnTo>
                <a:lnTo>
                  <a:pt x="1021014" y="1661319"/>
                </a:lnTo>
                <a:lnTo>
                  <a:pt x="1008900" y="1616135"/>
                </a:lnTo>
                <a:lnTo>
                  <a:pt x="994853" y="1571708"/>
                </a:lnTo>
                <a:lnTo>
                  <a:pt x="978874" y="1528036"/>
                </a:lnTo>
                <a:lnTo>
                  <a:pt x="960963" y="1485121"/>
                </a:lnTo>
                <a:lnTo>
                  <a:pt x="941120" y="1442961"/>
                </a:lnTo>
                <a:lnTo>
                  <a:pt x="919346" y="1401558"/>
                </a:lnTo>
                <a:lnTo>
                  <a:pt x="895773" y="1361152"/>
                </a:lnTo>
                <a:lnTo>
                  <a:pt x="870535" y="1321983"/>
                </a:lnTo>
                <a:lnTo>
                  <a:pt x="843631" y="1284052"/>
                </a:lnTo>
                <a:lnTo>
                  <a:pt x="815063" y="1247359"/>
                </a:lnTo>
                <a:lnTo>
                  <a:pt x="784830" y="1211904"/>
                </a:lnTo>
                <a:lnTo>
                  <a:pt x="752932" y="1177686"/>
                </a:lnTo>
                <a:lnTo>
                  <a:pt x="719561" y="1144903"/>
                </a:lnTo>
                <a:lnTo>
                  <a:pt x="684909" y="1113752"/>
                </a:lnTo>
                <a:lnTo>
                  <a:pt x="648976" y="1084233"/>
                </a:lnTo>
                <a:lnTo>
                  <a:pt x="611763" y="1056346"/>
                </a:lnTo>
                <a:lnTo>
                  <a:pt x="573268" y="1030091"/>
                </a:lnTo>
                <a:lnTo>
                  <a:pt x="533493" y="1005469"/>
                </a:lnTo>
                <a:lnTo>
                  <a:pt x="492674" y="982618"/>
                </a:lnTo>
                <a:lnTo>
                  <a:pt x="451048" y="961678"/>
                </a:lnTo>
                <a:lnTo>
                  <a:pt x="408616" y="942650"/>
                </a:lnTo>
                <a:lnTo>
                  <a:pt x="365378" y="925534"/>
                </a:lnTo>
                <a:lnTo>
                  <a:pt x="321333" y="910329"/>
                </a:lnTo>
                <a:lnTo>
                  <a:pt x="276482" y="897035"/>
                </a:lnTo>
                <a:lnTo>
                  <a:pt x="231090" y="885726"/>
                </a:lnTo>
                <a:lnTo>
                  <a:pt x="185422" y="876472"/>
                </a:lnTo>
                <a:lnTo>
                  <a:pt x="139479" y="869275"/>
                </a:lnTo>
                <a:lnTo>
                  <a:pt x="93261" y="864134"/>
                </a:lnTo>
                <a:lnTo>
                  <a:pt x="46768" y="861050"/>
                </a:lnTo>
                <a:lnTo>
                  <a:pt x="0" y="860022"/>
                </a:lnTo>
                <a:lnTo>
                  <a:pt x="0" y="0"/>
                </a:lnTo>
                <a:lnTo>
                  <a:pt x="50898" y="675"/>
                </a:lnTo>
                <a:lnTo>
                  <a:pt x="101706" y="2703"/>
                </a:lnTo>
                <a:lnTo>
                  <a:pt x="152424" y="6083"/>
                </a:lnTo>
                <a:lnTo>
                  <a:pt x="203052" y="10815"/>
                </a:lnTo>
                <a:lnTo>
                  <a:pt x="253590" y="16899"/>
                </a:lnTo>
                <a:lnTo>
                  <a:pt x="303948" y="24322"/>
                </a:lnTo>
                <a:lnTo>
                  <a:pt x="354038" y="33074"/>
                </a:lnTo>
                <a:lnTo>
                  <a:pt x="403859" y="43153"/>
                </a:lnTo>
                <a:lnTo>
                  <a:pt x="453411" y="54561"/>
                </a:lnTo>
                <a:lnTo>
                  <a:pt x="502695" y="67297"/>
                </a:lnTo>
                <a:lnTo>
                  <a:pt x="551623" y="81337"/>
                </a:lnTo>
                <a:lnTo>
                  <a:pt x="600109" y="96657"/>
                </a:lnTo>
                <a:lnTo>
                  <a:pt x="648152" y="113258"/>
                </a:lnTo>
                <a:lnTo>
                  <a:pt x="695752" y="131140"/>
                </a:lnTo>
                <a:lnTo>
                  <a:pt x="742910" y="150303"/>
                </a:lnTo>
                <a:lnTo>
                  <a:pt x="789543" y="170711"/>
                </a:lnTo>
                <a:lnTo>
                  <a:pt x="835567" y="192329"/>
                </a:lnTo>
                <a:lnTo>
                  <a:pt x="880982" y="215158"/>
                </a:lnTo>
                <a:lnTo>
                  <a:pt x="925789" y="239198"/>
                </a:lnTo>
                <a:lnTo>
                  <a:pt x="969988" y="264448"/>
                </a:lnTo>
                <a:lnTo>
                  <a:pt x="1013500" y="290864"/>
                </a:lnTo>
                <a:lnTo>
                  <a:pt x="1056248" y="318398"/>
                </a:lnTo>
                <a:lnTo>
                  <a:pt x="1098233" y="347051"/>
                </a:lnTo>
                <a:lnTo>
                  <a:pt x="1139454" y="376824"/>
                </a:lnTo>
                <a:lnTo>
                  <a:pt x="1179911" y="407716"/>
                </a:lnTo>
                <a:lnTo>
                  <a:pt x="1219533" y="439671"/>
                </a:lnTo>
                <a:lnTo>
                  <a:pt x="1258250" y="472634"/>
                </a:lnTo>
                <a:lnTo>
                  <a:pt x="1296062" y="506605"/>
                </a:lnTo>
                <a:lnTo>
                  <a:pt x="1332968" y="541584"/>
                </a:lnTo>
                <a:lnTo>
                  <a:pt x="1368968" y="577570"/>
                </a:lnTo>
                <a:lnTo>
                  <a:pt x="1404000" y="614501"/>
                </a:lnTo>
                <a:lnTo>
                  <a:pt x="1438001" y="652310"/>
                </a:lnTo>
                <a:lnTo>
                  <a:pt x="1470970" y="690997"/>
                </a:lnTo>
                <a:lnTo>
                  <a:pt x="1502909" y="730564"/>
                </a:lnTo>
                <a:lnTo>
                  <a:pt x="1533816" y="771009"/>
                </a:lnTo>
                <a:lnTo>
                  <a:pt x="1563638" y="812261"/>
                </a:lnTo>
                <a:lnTo>
                  <a:pt x="1592321" y="854247"/>
                </a:lnTo>
                <a:lnTo>
                  <a:pt x="1619907" y="897035"/>
                </a:lnTo>
                <a:lnTo>
                  <a:pt x="1646272" y="940422"/>
                </a:lnTo>
                <a:lnTo>
                  <a:pt x="1671539" y="984611"/>
                </a:lnTo>
                <a:lnTo>
                  <a:pt x="1695623" y="1029455"/>
                </a:lnTo>
                <a:lnTo>
                  <a:pt x="1718482" y="1074876"/>
                </a:lnTo>
                <a:lnTo>
                  <a:pt x="1740115" y="1120873"/>
                </a:lnTo>
                <a:lnTo>
                  <a:pt x="1760521" y="1167448"/>
                </a:lnTo>
                <a:lnTo>
                  <a:pt x="1779701" y="1214598"/>
                </a:lnTo>
                <a:lnTo>
                  <a:pt x="1797623" y="1262242"/>
                </a:lnTo>
                <a:lnTo>
                  <a:pt x="1814252" y="1310294"/>
                </a:lnTo>
                <a:lnTo>
                  <a:pt x="1829590" y="1358755"/>
                </a:lnTo>
                <a:lnTo>
                  <a:pt x="1843636" y="1407625"/>
                </a:lnTo>
                <a:lnTo>
                  <a:pt x="1856390" y="1456904"/>
                </a:lnTo>
                <a:lnTo>
                  <a:pt x="1867831" y="1506504"/>
                </a:lnTo>
                <a:lnTo>
                  <a:pt x="1877938" y="1556338"/>
                </a:lnTo>
                <a:lnTo>
                  <a:pt x="1886710" y="1606406"/>
                </a:lnTo>
                <a:lnTo>
                  <a:pt x="1894148" y="1656708"/>
                </a:lnTo>
                <a:lnTo>
                  <a:pt x="1900250" y="1707243"/>
                </a:lnTo>
                <a:lnTo>
                  <a:pt x="1905009" y="1757923"/>
                </a:lnTo>
                <a:lnTo>
                  <a:pt x="1908414" y="1808657"/>
                </a:lnTo>
                <a:lnTo>
                  <a:pt x="1910465" y="1859446"/>
                </a:lnTo>
                <a:lnTo>
                  <a:pt x="1911162" y="1910290"/>
                </a:lnTo>
                <a:lnTo>
                  <a:pt x="1910506" y="1961188"/>
                </a:lnTo>
                <a:lnTo>
                  <a:pt x="1908498" y="2012051"/>
                </a:lnTo>
                <a:lnTo>
                  <a:pt x="1905140" y="2062789"/>
                </a:lnTo>
                <a:lnTo>
                  <a:pt x="1900434" y="2113401"/>
                </a:lnTo>
                <a:lnTo>
                  <a:pt x="1894379" y="2163888"/>
                </a:lnTo>
                <a:lnTo>
                  <a:pt x="1886974" y="2214249"/>
                </a:lnTo>
                <a:lnTo>
                  <a:pt x="1878235" y="2264395"/>
                </a:lnTo>
                <a:lnTo>
                  <a:pt x="1868175" y="2314239"/>
                </a:lnTo>
                <a:lnTo>
                  <a:pt x="1856795" y="2363779"/>
                </a:lnTo>
                <a:lnTo>
                  <a:pt x="1844094" y="2413015"/>
                </a:lnTo>
                <a:lnTo>
                  <a:pt x="1830073" y="2461949"/>
                </a:lnTo>
                <a:lnTo>
                  <a:pt x="1814757" y="2510493"/>
                </a:lnTo>
                <a:lnTo>
                  <a:pt x="1798172" y="2558561"/>
                </a:lnTo>
                <a:lnTo>
                  <a:pt x="1780319" y="2606153"/>
                </a:lnTo>
                <a:lnTo>
                  <a:pt x="1761197" y="2653269"/>
                </a:lnTo>
                <a:lnTo>
                  <a:pt x="1740807" y="2699909"/>
                </a:lnTo>
                <a:lnTo>
                  <a:pt x="1719185" y="2745991"/>
                </a:lnTo>
                <a:lnTo>
                  <a:pt x="1696369" y="2791434"/>
                </a:lnTo>
                <a:lnTo>
                  <a:pt x="1672359" y="2836236"/>
                </a:lnTo>
                <a:lnTo>
                  <a:pt x="1647155" y="2880398"/>
                </a:lnTo>
                <a:lnTo>
                  <a:pt x="1620756" y="2923920"/>
                </a:lnTo>
                <a:close/>
              </a:path>
            </a:pathLst>
          </a:custGeom>
          <a:solidFill>
            <a:srgbClr val="A9D3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55907" y="2822764"/>
            <a:ext cx="3614420" cy="3810000"/>
          </a:xfrm>
          <a:custGeom>
            <a:avLst/>
            <a:gdLst/>
            <a:ahLst/>
            <a:cxnLst/>
            <a:rect l="l" t="t" r="r" b="b"/>
            <a:pathLst>
              <a:path w="3614420" h="3810000">
                <a:moveTo>
                  <a:pt x="2196237" y="3797300"/>
                </a:moveTo>
                <a:lnTo>
                  <a:pt x="1607551" y="3797300"/>
                </a:lnTo>
                <a:lnTo>
                  <a:pt x="1524534" y="3771900"/>
                </a:lnTo>
                <a:lnTo>
                  <a:pt x="1483279" y="3771900"/>
                </a:lnTo>
                <a:lnTo>
                  <a:pt x="1201528" y="3683000"/>
                </a:lnTo>
                <a:lnTo>
                  <a:pt x="1162497" y="3657600"/>
                </a:lnTo>
                <a:lnTo>
                  <a:pt x="1085568" y="3632200"/>
                </a:lnTo>
                <a:lnTo>
                  <a:pt x="1047708" y="3606800"/>
                </a:lnTo>
                <a:lnTo>
                  <a:pt x="1010251" y="3594100"/>
                </a:lnTo>
                <a:lnTo>
                  <a:pt x="936691" y="3543300"/>
                </a:lnTo>
                <a:lnTo>
                  <a:pt x="900624" y="3530600"/>
                </a:lnTo>
                <a:lnTo>
                  <a:pt x="865034" y="3505200"/>
                </a:lnTo>
                <a:lnTo>
                  <a:pt x="829953" y="3479800"/>
                </a:lnTo>
                <a:lnTo>
                  <a:pt x="795416" y="3454400"/>
                </a:lnTo>
                <a:lnTo>
                  <a:pt x="761425" y="3429000"/>
                </a:lnTo>
                <a:lnTo>
                  <a:pt x="727978" y="3403600"/>
                </a:lnTo>
                <a:lnTo>
                  <a:pt x="695108" y="3378200"/>
                </a:lnTo>
                <a:lnTo>
                  <a:pt x="662847" y="3352800"/>
                </a:lnTo>
                <a:lnTo>
                  <a:pt x="631195" y="3327400"/>
                </a:lnTo>
                <a:lnTo>
                  <a:pt x="600153" y="3289300"/>
                </a:lnTo>
                <a:lnTo>
                  <a:pt x="569750" y="3263900"/>
                </a:lnTo>
                <a:lnTo>
                  <a:pt x="540016" y="3238500"/>
                </a:lnTo>
                <a:lnTo>
                  <a:pt x="510952" y="3200400"/>
                </a:lnTo>
                <a:lnTo>
                  <a:pt x="482557" y="3175000"/>
                </a:lnTo>
                <a:lnTo>
                  <a:pt x="454858" y="3136900"/>
                </a:lnTo>
                <a:lnTo>
                  <a:pt x="427883" y="3111500"/>
                </a:lnTo>
                <a:lnTo>
                  <a:pt x="401632" y="3073400"/>
                </a:lnTo>
                <a:lnTo>
                  <a:pt x="376106" y="3048000"/>
                </a:lnTo>
                <a:lnTo>
                  <a:pt x="351328" y="3009900"/>
                </a:lnTo>
                <a:lnTo>
                  <a:pt x="327322" y="2971800"/>
                </a:lnTo>
                <a:lnTo>
                  <a:pt x="304090" y="2933700"/>
                </a:lnTo>
                <a:lnTo>
                  <a:pt x="281631" y="2908300"/>
                </a:lnTo>
                <a:lnTo>
                  <a:pt x="259967" y="2870200"/>
                </a:lnTo>
                <a:lnTo>
                  <a:pt x="239118" y="2832100"/>
                </a:lnTo>
                <a:lnTo>
                  <a:pt x="219086" y="2794000"/>
                </a:lnTo>
                <a:lnTo>
                  <a:pt x="199870" y="2755900"/>
                </a:lnTo>
                <a:lnTo>
                  <a:pt x="181488" y="2717800"/>
                </a:lnTo>
                <a:lnTo>
                  <a:pt x="163960" y="2679700"/>
                </a:lnTo>
                <a:lnTo>
                  <a:pt x="147283" y="2641600"/>
                </a:lnTo>
                <a:lnTo>
                  <a:pt x="131460" y="2603500"/>
                </a:lnTo>
                <a:lnTo>
                  <a:pt x="116505" y="2565400"/>
                </a:lnTo>
                <a:lnTo>
                  <a:pt x="102432" y="2527300"/>
                </a:lnTo>
                <a:lnTo>
                  <a:pt x="89242" y="2476500"/>
                </a:lnTo>
                <a:lnTo>
                  <a:pt x="76935" y="2438400"/>
                </a:lnTo>
                <a:lnTo>
                  <a:pt x="65522" y="2400300"/>
                </a:lnTo>
                <a:lnTo>
                  <a:pt x="55016" y="2362200"/>
                </a:lnTo>
                <a:lnTo>
                  <a:pt x="45415" y="2324100"/>
                </a:lnTo>
                <a:lnTo>
                  <a:pt x="36720" y="2273300"/>
                </a:lnTo>
                <a:lnTo>
                  <a:pt x="28940" y="2235200"/>
                </a:lnTo>
                <a:lnTo>
                  <a:pt x="22081" y="2197100"/>
                </a:lnTo>
                <a:lnTo>
                  <a:pt x="16144" y="2159000"/>
                </a:lnTo>
                <a:lnTo>
                  <a:pt x="11130" y="2108200"/>
                </a:lnTo>
                <a:lnTo>
                  <a:pt x="7042" y="2070100"/>
                </a:lnTo>
                <a:lnTo>
                  <a:pt x="3885" y="2032000"/>
                </a:lnTo>
                <a:lnTo>
                  <a:pt x="1658" y="1981200"/>
                </a:lnTo>
                <a:lnTo>
                  <a:pt x="363" y="1943100"/>
                </a:lnTo>
                <a:lnTo>
                  <a:pt x="0" y="1905000"/>
                </a:lnTo>
                <a:lnTo>
                  <a:pt x="568" y="1854200"/>
                </a:lnTo>
                <a:lnTo>
                  <a:pt x="2070" y="1816100"/>
                </a:lnTo>
                <a:lnTo>
                  <a:pt x="4504" y="1778000"/>
                </a:lnTo>
                <a:lnTo>
                  <a:pt x="7868" y="1727200"/>
                </a:lnTo>
                <a:lnTo>
                  <a:pt x="12158" y="1689100"/>
                </a:lnTo>
                <a:lnTo>
                  <a:pt x="17376" y="1651000"/>
                </a:lnTo>
                <a:lnTo>
                  <a:pt x="23520" y="1600200"/>
                </a:lnTo>
                <a:lnTo>
                  <a:pt x="30586" y="1562100"/>
                </a:lnTo>
                <a:lnTo>
                  <a:pt x="38566" y="1524000"/>
                </a:lnTo>
                <a:lnTo>
                  <a:pt x="47460" y="1485900"/>
                </a:lnTo>
                <a:lnTo>
                  <a:pt x="57267" y="1435100"/>
                </a:lnTo>
                <a:lnTo>
                  <a:pt x="67979" y="1397000"/>
                </a:lnTo>
                <a:lnTo>
                  <a:pt x="79585" y="1358900"/>
                </a:lnTo>
                <a:lnTo>
                  <a:pt x="92084" y="1320800"/>
                </a:lnTo>
                <a:lnTo>
                  <a:pt x="105478" y="1282700"/>
                </a:lnTo>
                <a:lnTo>
                  <a:pt x="119752" y="1244600"/>
                </a:lnTo>
                <a:lnTo>
                  <a:pt x="134893" y="1193800"/>
                </a:lnTo>
                <a:lnTo>
                  <a:pt x="150901" y="1155700"/>
                </a:lnTo>
                <a:lnTo>
                  <a:pt x="167776" y="1117600"/>
                </a:lnTo>
                <a:lnTo>
                  <a:pt x="185501" y="1079500"/>
                </a:lnTo>
                <a:lnTo>
                  <a:pt x="204059" y="1041400"/>
                </a:lnTo>
                <a:lnTo>
                  <a:pt x="223451" y="1003300"/>
                </a:lnTo>
                <a:lnTo>
                  <a:pt x="243676" y="965200"/>
                </a:lnTo>
                <a:lnTo>
                  <a:pt x="264714" y="939800"/>
                </a:lnTo>
                <a:lnTo>
                  <a:pt x="286544" y="901700"/>
                </a:lnTo>
                <a:lnTo>
                  <a:pt x="309168" y="863600"/>
                </a:lnTo>
                <a:lnTo>
                  <a:pt x="332585" y="825500"/>
                </a:lnTo>
                <a:lnTo>
                  <a:pt x="356771" y="787400"/>
                </a:lnTo>
                <a:lnTo>
                  <a:pt x="381704" y="762000"/>
                </a:lnTo>
                <a:lnTo>
                  <a:pt x="407384" y="723900"/>
                </a:lnTo>
                <a:lnTo>
                  <a:pt x="433810" y="698500"/>
                </a:lnTo>
                <a:lnTo>
                  <a:pt x="460956" y="660400"/>
                </a:lnTo>
                <a:lnTo>
                  <a:pt x="488797" y="622300"/>
                </a:lnTo>
                <a:lnTo>
                  <a:pt x="517332" y="596900"/>
                </a:lnTo>
                <a:lnTo>
                  <a:pt x="546561" y="571500"/>
                </a:lnTo>
                <a:lnTo>
                  <a:pt x="576455" y="533400"/>
                </a:lnTo>
                <a:lnTo>
                  <a:pt x="606986" y="508000"/>
                </a:lnTo>
                <a:lnTo>
                  <a:pt x="638154" y="482600"/>
                </a:lnTo>
                <a:lnTo>
                  <a:pt x="669958" y="457200"/>
                </a:lnTo>
                <a:lnTo>
                  <a:pt x="702367" y="419100"/>
                </a:lnTo>
                <a:lnTo>
                  <a:pt x="735351" y="393700"/>
                </a:lnTo>
                <a:lnTo>
                  <a:pt x="768908" y="368300"/>
                </a:lnTo>
                <a:lnTo>
                  <a:pt x="803039" y="342900"/>
                </a:lnTo>
                <a:lnTo>
                  <a:pt x="837710" y="317500"/>
                </a:lnTo>
                <a:lnTo>
                  <a:pt x="872888" y="304800"/>
                </a:lnTo>
                <a:lnTo>
                  <a:pt x="944765" y="254000"/>
                </a:lnTo>
                <a:lnTo>
                  <a:pt x="981428" y="241300"/>
                </a:lnTo>
                <a:lnTo>
                  <a:pt x="1056061" y="190500"/>
                </a:lnTo>
                <a:lnTo>
                  <a:pt x="1132399" y="165100"/>
                </a:lnTo>
                <a:lnTo>
                  <a:pt x="1171129" y="139700"/>
                </a:lnTo>
                <a:lnTo>
                  <a:pt x="1210220" y="127000"/>
                </a:lnTo>
                <a:lnTo>
                  <a:pt x="1533698" y="25400"/>
                </a:lnTo>
                <a:lnTo>
                  <a:pt x="1575181" y="25400"/>
                </a:lnTo>
                <a:lnTo>
                  <a:pt x="1616828" y="12700"/>
                </a:lnTo>
                <a:lnTo>
                  <a:pt x="1658599" y="12700"/>
                </a:lnTo>
                <a:lnTo>
                  <a:pt x="1700493" y="0"/>
                </a:lnTo>
                <a:lnTo>
                  <a:pt x="1911154" y="0"/>
                </a:lnTo>
                <a:lnTo>
                  <a:pt x="1911136" y="850900"/>
                </a:lnTo>
                <a:lnTo>
                  <a:pt x="1864668" y="850900"/>
                </a:lnTo>
                <a:lnTo>
                  <a:pt x="1818381" y="863600"/>
                </a:lnTo>
                <a:lnTo>
                  <a:pt x="1772276" y="863600"/>
                </a:lnTo>
                <a:lnTo>
                  <a:pt x="1726351" y="876300"/>
                </a:lnTo>
                <a:lnTo>
                  <a:pt x="1680787" y="876300"/>
                </a:lnTo>
                <a:lnTo>
                  <a:pt x="1547322" y="914400"/>
                </a:lnTo>
                <a:lnTo>
                  <a:pt x="1504080" y="939800"/>
                </a:lnTo>
                <a:lnTo>
                  <a:pt x="1461717" y="952500"/>
                </a:lnTo>
                <a:lnTo>
                  <a:pt x="1420232" y="977900"/>
                </a:lnTo>
                <a:lnTo>
                  <a:pt x="1379625" y="1003300"/>
                </a:lnTo>
                <a:lnTo>
                  <a:pt x="1340053" y="1016000"/>
                </a:lnTo>
                <a:lnTo>
                  <a:pt x="1301672" y="1054100"/>
                </a:lnTo>
                <a:lnTo>
                  <a:pt x="1264482" y="1079500"/>
                </a:lnTo>
                <a:lnTo>
                  <a:pt x="1228483" y="1104900"/>
                </a:lnTo>
                <a:lnTo>
                  <a:pt x="1193814" y="1130300"/>
                </a:lnTo>
                <a:lnTo>
                  <a:pt x="1160610" y="1168400"/>
                </a:lnTo>
                <a:lnTo>
                  <a:pt x="1128874" y="1206500"/>
                </a:lnTo>
                <a:lnTo>
                  <a:pt x="1098605" y="1231900"/>
                </a:lnTo>
                <a:lnTo>
                  <a:pt x="1069917" y="1270000"/>
                </a:lnTo>
                <a:lnTo>
                  <a:pt x="1042926" y="1308100"/>
                </a:lnTo>
                <a:lnTo>
                  <a:pt x="1017632" y="1346200"/>
                </a:lnTo>
                <a:lnTo>
                  <a:pt x="994034" y="1397000"/>
                </a:lnTo>
                <a:lnTo>
                  <a:pt x="972222" y="1435100"/>
                </a:lnTo>
                <a:lnTo>
                  <a:pt x="952284" y="1473200"/>
                </a:lnTo>
                <a:lnTo>
                  <a:pt x="934219" y="1511300"/>
                </a:lnTo>
                <a:lnTo>
                  <a:pt x="918029" y="1562100"/>
                </a:lnTo>
                <a:lnTo>
                  <a:pt x="903771" y="1600200"/>
                </a:lnTo>
                <a:lnTo>
                  <a:pt x="891507" y="1651000"/>
                </a:lnTo>
                <a:lnTo>
                  <a:pt x="881235" y="1689100"/>
                </a:lnTo>
                <a:lnTo>
                  <a:pt x="872956" y="1739900"/>
                </a:lnTo>
                <a:lnTo>
                  <a:pt x="866697" y="1790700"/>
                </a:lnTo>
                <a:lnTo>
                  <a:pt x="862489" y="1828800"/>
                </a:lnTo>
                <a:lnTo>
                  <a:pt x="860329" y="1879600"/>
                </a:lnTo>
                <a:lnTo>
                  <a:pt x="860219" y="1930400"/>
                </a:lnTo>
                <a:lnTo>
                  <a:pt x="862155" y="1968500"/>
                </a:lnTo>
                <a:lnTo>
                  <a:pt x="866133" y="2019300"/>
                </a:lnTo>
                <a:lnTo>
                  <a:pt x="872153" y="2070100"/>
                </a:lnTo>
                <a:lnTo>
                  <a:pt x="880216" y="2108200"/>
                </a:lnTo>
                <a:lnTo>
                  <a:pt x="890285" y="2159000"/>
                </a:lnTo>
                <a:lnTo>
                  <a:pt x="902326" y="2197100"/>
                </a:lnTo>
                <a:lnTo>
                  <a:pt x="916339" y="2247900"/>
                </a:lnTo>
                <a:lnTo>
                  <a:pt x="932323" y="2286000"/>
                </a:lnTo>
                <a:lnTo>
                  <a:pt x="950212" y="2336800"/>
                </a:lnTo>
                <a:lnTo>
                  <a:pt x="969941" y="2374900"/>
                </a:lnTo>
                <a:lnTo>
                  <a:pt x="991509" y="2413000"/>
                </a:lnTo>
                <a:lnTo>
                  <a:pt x="1014917" y="2451100"/>
                </a:lnTo>
                <a:lnTo>
                  <a:pt x="1040069" y="2489200"/>
                </a:lnTo>
                <a:lnTo>
                  <a:pt x="1066871" y="2527300"/>
                </a:lnTo>
                <a:lnTo>
                  <a:pt x="1095324" y="2565400"/>
                </a:lnTo>
                <a:lnTo>
                  <a:pt x="1125426" y="2603500"/>
                </a:lnTo>
                <a:lnTo>
                  <a:pt x="1157058" y="2641600"/>
                </a:lnTo>
                <a:lnTo>
                  <a:pt x="1190098" y="2667000"/>
                </a:lnTo>
                <a:lnTo>
                  <a:pt x="1224548" y="2705100"/>
                </a:lnTo>
                <a:lnTo>
                  <a:pt x="1260407" y="2730500"/>
                </a:lnTo>
                <a:lnTo>
                  <a:pt x="1297533" y="2755900"/>
                </a:lnTo>
                <a:lnTo>
                  <a:pt x="1335784" y="2781300"/>
                </a:lnTo>
                <a:lnTo>
                  <a:pt x="1375159" y="2806700"/>
                </a:lnTo>
                <a:lnTo>
                  <a:pt x="1415658" y="2832100"/>
                </a:lnTo>
                <a:lnTo>
                  <a:pt x="1457122" y="2857500"/>
                </a:lnTo>
                <a:lnTo>
                  <a:pt x="1542463" y="2882900"/>
                </a:lnTo>
                <a:lnTo>
                  <a:pt x="1586341" y="2908300"/>
                </a:lnTo>
                <a:lnTo>
                  <a:pt x="1675822" y="2933700"/>
                </a:lnTo>
                <a:lnTo>
                  <a:pt x="1721252" y="2933700"/>
                </a:lnTo>
                <a:lnTo>
                  <a:pt x="1767142" y="2946400"/>
                </a:lnTo>
                <a:lnTo>
                  <a:pt x="1813312" y="2946400"/>
                </a:lnTo>
                <a:lnTo>
                  <a:pt x="1859583" y="2959100"/>
                </a:lnTo>
                <a:lnTo>
                  <a:pt x="3507997" y="2959100"/>
                </a:lnTo>
                <a:lnTo>
                  <a:pt x="3484420" y="2984500"/>
                </a:lnTo>
                <a:lnTo>
                  <a:pt x="3460076" y="3022600"/>
                </a:lnTo>
                <a:lnTo>
                  <a:pt x="3434963" y="3060700"/>
                </a:lnTo>
                <a:lnTo>
                  <a:pt x="3409108" y="3086100"/>
                </a:lnTo>
                <a:lnTo>
                  <a:pt x="3382534" y="3124200"/>
                </a:lnTo>
                <a:lnTo>
                  <a:pt x="3355242" y="3162300"/>
                </a:lnTo>
                <a:lnTo>
                  <a:pt x="3327232" y="3187700"/>
                </a:lnTo>
                <a:lnTo>
                  <a:pt x="3298532" y="3213100"/>
                </a:lnTo>
                <a:lnTo>
                  <a:pt x="3269169" y="3251200"/>
                </a:lnTo>
                <a:lnTo>
                  <a:pt x="3239143" y="3276600"/>
                </a:lnTo>
                <a:lnTo>
                  <a:pt x="3208454" y="3302000"/>
                </a:lnTo>
                <a:lnTo>
                  <a:pt x="3177132" y="3340100"/>
                </a:lnTo>
                <a:lnTo>
                  <a:pt x="3145208" y="3365500"/>
                </a:lnTo>
                <a:lnTo>
                  <a:pt x="3112682" y="3390900"/>
                </a:lnTo>
                <a:lnTo>
                  <a:pt x="3079554" y="3416300"/>
                </a:lnTo>
                <a:lnTo>
                  <a:pt x="3045856" y="3441700"/>
                </a:lnTo>
                <a:lnTo>
                  <a:pt x="3011620" y="3467100"/>
                </a:lnTo>
                <a:lnTo>
                  <a:pt x="2976848" y="3492500"/>
                </a:lnTo>
                <a:lnTo>
                  <a:pt x="2941538" y="3517900"/>
                </a:lnTo>
                <a:lnTo>
                  <a:pt x="2905726" y="3530600"/>
                </a:lnTo>
                <a:lnTo>
                  <a:pt x="2832699" y="3581400"/>
                </a:lnTo>
                <a:lnTo>
                  <a:pt x="2795484" y="3594100"/>
                </a:lnTo>
                <a:lnTo>
                  <a:pt x="2757837" y="3619500"/>
                </a:lnTo>
                <a:lnTo>
                  <a:pt x="2719796" y="3632200"/>
                </a:lnTo>
                <a:lnTo>
                  <a:pt x="2681360" y="3657600"/>
                </a:lnTo>
                <a:lnTo>
                  <a:pt x="2563837" y="3695700"/>
                </a:lnTo>
                <a:lnTo>
                  <a:pt x="2524012" y="3721100"/>
                </a:lnTo>
                <a:lnTo>
                  <a:pt x="2443447" y="3746500"/>
                </a:lnTo>
                <a:lnTo>
                  <a:pt x="2402785" y="3746500"/>
                </a:lnTo>
                <a:lnTo>
                  <a:pt x="2279399" y="3784600"/>
                </a:lnTo>
                <a:lnTo>
                  <a:pt x="2237897" y="3784600"/>
                </a:lnTo>
                <a:lnTo>
                  <a:pt x="2196237" y="3797300"/>
                </a:lnTo>
                <a:close/>
              </a:path>
              <a:path w="3614420" h="3810000">
                <a:moveTo>
                  <a:pt x="2847726" y="2387600"/>
                </a:moveTo>
                <a:close/>
              </a:path>
              <a:path w="3614420" h="3810000">
                <a:moveTo>
                  <a:pt x="3507997" y="2959100"/>
                </a:moveTo>
                <a:lnTo>
                  <a:pt x="1952427" y="2959100"/>
                </a:lnTo>
                <a:lnTo>
                  <a:pt x="1998820" y="2946400"/>
                </a:lnTo>
                <a:lnTo>
                  <a:pt x="2090820" y="2946400"/>
                </a:lnTo>
                <a:lnTo>
                  <a:pt x="2270089" y="2895600"/>
                </a:lnTo>
                <a:lnTo>
                  <a:pt x="2313411" y="2870200"/>
                </a:lnTo>
                <a:lnTo>
                  <a:pt x="2355951" y="2857500"/>
                </a:lnTo>
                <a:lnTo>
                  <a:pt x="2397540" y="2832100"/>
                </a:lnTo>
                <a:lnTo>
                  <a:pt x="2438178" y="2819400"/>
                </a:lnTo>
                <a:lnTo>
                  <a:pt x="2477866" y="2794000"/>
                </a:lnTo>
                <a:lnTo>
                  <a:pt x="2516451" y="2768600"/>
                </a:lnTo>
                <a:lnTo>
                  <a:pt x="2553780" y="2730500"/>
                </a:lnTo>
                <a:lnTo>
                  <a:pt x="2589852" y="2705100"/>
                </a:lnTo>
                <a:lnTo>
                  <a:pt x="2624669" y="2679700"/>
                </a:lnTo>
                <a:lnTo>
                  <a:pt x="2658098" y="2641600"/>
                </a:lnTo>
                <a:lnTo>
                  <a:pt x="2690004" y="2616200"/>
                </a:lnTo>
                <a:lnTo>
                  <a:pt x="2720388" y="2578100"/>
                </a:lnTo>
                <a:lnTo>
                  <a:pt x="2749250" y="2540000"/>
                </a:lnTo>
                <a:lnTo>
                  <a:pt x="2776480" y="2501900"/>
                </a:lnTo>
                <a:lnTo>
                  <a:pt x="2801970" y="2463800"/>
                </a:lnTo>
                <a:lnTo>
                  <a:pt x="2825718" y="2425700"/>
                </a:lnTo>
                <a:lnTo>
                  <a:pt x="2847726" y="2387600"/>
                </a:lnTo>
                <a:lnTo>
                  <a:pt x="3614011" y="2768600"/>
                </a:lnTo>
                <a:lnTo>
                  <a:pt x="3594427" y="2806700"/>
                </a:lnTo>
                <a:lnTo>
                  <a:pt x="3574032" y="2844800"/>
                </a:lnTo>
                <a:lnTo>
                  <a:pt x="3552824" y="2882900"/>
                </a:lnTo>
                <a:lnTo>
                  <a:pt x="3530805" y="2921000"/>
                </a:lnTo>
                <a:lnTo>
                  <a:pt x="3507997" y="2959100"/>
                </a:lnTo>
                <a:close/>
              </a:path>
              <a:path w="3614420" h="3810000">
                <a:moveTo>
                  <a:pt x="2112478" y="3810000"/>
                </a:moveTo>
                <a:lnTo>
                  <a:pt x="1733176" y="3810000"/>
                </a:lnTo>
                <a:lnTo>
                  <a:pt x="1691200" y="3797300"/>
                </a:lnTo>
                <a:lnTo>
                  <a:pt x="2154417" y="3797300"/>
                </a:lnTo>
                <a:lnTo>
                  <a:pt x="2112478" y="3810000"/>
                </a:lnTo>
                <a:close/>
              </a:path>
            </a:pathLst>
          </a:custGeom>
          <a:solidFill>
            <a:srgbClr val="955F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2000" y="2057400"/>
            <a:ext cx="1692275" cy="65405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b="1" spc="-55" dirty="0">
                <a:solidFill>
                  <a:srgbClr val="535353"/>
                </a:solidFill>
                <a:latin typeface="Arial"/>
                <a:cs typeface="Arial"/>
              </a:rPr>
              <a:t>ΔΗΜΟΓΡΑΦΙΚΑ</a:t>
            </a:r>
            <a:endParaRPr sz="1800" dirty="0">
              <a:latin typeface="Arial"/>
              <a:cs typeface="Arial"/>
            </a:endParaRPr>
          </a:p>
          <a:p>
            <a:pPr marL="404495">
              <a:lnSpc>
                <a:spcPct val="100000"/>
              </a:lnSpc>
              <a:spcBef>
                <a:spcPts val="315"/>
              </a:spcBef>
            </a:pPr>
            <a:r>
              <a:rPr sz="1800" b="1" spc="25" dirty="0">
                <a:solidFill>
                  <a:srgbClr val="535353"/>
                </a:solidFill>
                <a:latin typeface="Arial"/>
                <a:cs typeface="Arial"/>
              </a:rPr>
              <a:t>1.</a:t>
            </a:r>
            <a:r>
              <a:rPr sz="1800" b="1" spc="-6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800" b="1" spc="-90" dirty="0">
                <a:solidFill>
                  <a:srgbClr val="535353"/>
                </a:solidFill>
                <a:latin typeface="Arial"/>
                <a:cs typeface="Arial"/>
              </a:rPr>
              <a:t>ΦΥΛΟ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3200" y="914400"/>
            <a:ext cx="6426200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l-GR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b="1" spc="30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lang="el-GR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lang="el-GR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lang="el-GR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lang="el-GR" b="1" spc="27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lang="el-GR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lang="el-GR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lang="el-GR" b="1" spc="62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lang="el-GR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lang="el-GR" b="1" spc="-28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endParaRPr spc="380" dirty="0"/>
          </a:p>
        </p:txBody>
      </p:sp>
      <p:sp>
        <p:nvSpPr>
          <p:cNvPr id="4" name="object 4"/>
          <p:cNvSpPr/>
          <p:nvPr/>
        </p:nvSpPr>
        <p:spPr>
          <a:xfrm>
            <a:off x="0" y="1143000"/>
            <a:ext cx="2452370" cy="104775"/>
          </a:xfrm>
          <a:custGeom>
            <a:avLst/>
            <a:gdLst/>
            <a:ahLst/>
            <a:cxnLst/>
            <a:rect l="l" t="t" r="r" b="b"/>
            <a:pathLst>
              <a:path w="2452370" h="104775">
                <a:moveTo>
                  <a:pt x="0" y="0"/>
                </a:moveTo>
                <a:lnTo>
                  <a:pt x="2452322" y="0"/>
                </a:lnTo>
                <a:lnTo>
                  <a:pt x="2452322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35489" y="2552306"/>
            <a:ext cx="949960" cy="5969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Άγαμος/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12%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1205" y="6609956"/>
            <a:ext cx="1090930" cy="5969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Έγγαμος/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81%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70394" y="2889442"/>
            <a:ext cx="378460" cy="351790"/>
          </a:xfrm>
          <a:custGeom>
            <a:avLst/>
            <a:gdLst/>
            <a:ahLst/>
            <a:cxnLst/>
            <a:rect l="l" t="t" r="r" b="b"/>
            <a:pathLst>
              <a:path w="378459" h="351789">
                <a:moveTo>
                  <a:pt x="9525" y="351312"/>
                </a:moveTo>
                <a:lnTo>
                  <a:pt x="24571" y="282469"/>
                </a:lnTo>
                <a:lnTo>
                  <a:pt x="50925" y="228799"/>
                </a:lnTo>
                <a:lnTo>
                  <a:pt x="79063" y="180780"/>
                </a:lnTo>
                <a:lnTo>
                  <a:pt x="108983" y="138409"/>
                </a:lnTo>
                <a:lnTo>
                  <a:pt x="140688" y="101688"/>
                </a:lnTo>
                <a:lnTo>
                  <a:pt x="174175" y="70617"/>
                </a:lnTo>
                <a:lnTo>
                  <a:pt x="209446" y="45195"/>
                </a:lnTo>
                <a:lnTo>
                  <a:pt x="246500" y="25422"/>
                </a:lnTo>
                <a:lnTo>
                  <a:pt x="285337" y="11298"/>
                </a:lnTo>
                <a:lnTo>
                  <a:pt x="325958" y="2824"/>
                </a:lnTo>
                <a:lnTo>
                  <a:pt x="368361" y="0"/>
                </a:lnTo>
                <a:lnTo>
                  <a:pt x="377886" y="9525"/>
                </a:lnTo>
                <a:lnTo>
                  <a:pt x="335483" y="12349"/>
                </a:lnTo>
                <a:lnTo>
                  <a:pt x="294862" y="20823"/>
                </a:lnTo>
                <a:lnTo>
                  <a:pt x="256025" y="34947"/>
                </a:lnTo>
                <a:lnTo>
                  <a:pt x="218971" y="54720"/>
                </a:lnTo>
                <a:lnTo>
                  <a:pt x="183700" y="80142"/>
                </a:lnTo>
                <a:lnTo>
                  <a:pt x="150213" y="111213"/>
                </a:lnTo>
                <a:lnTo>
                  <a:pt x="118508" y="147934"/>
                </a:lnTo>
                <a:lnTo>
                  <a:pt x="88588" y="190305"/>
                </a:lnTo>
                <a:lnTo>
                  <a:pt x="60450" y="238324"/>
                </a:lnTo>
                <a:lnTo>
                  <a:pt x="34096" y="291994"/>
                </a:lnTo>
                <a:lnTo>
                  <a:pt x="9525" y="351312"/>
                </a:lnTo>
                <a:close/>
              </a:path>
            </a:pathLst>
          </a:custGeom>
          <a:solidFill>
            <a:srgbClr val="FFFFFF">
              <a:alpha val="2470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46658" y="2939873"/>
            <a:ext cx="399415" cy="342900"/>
          </a:xfrm>
          <a:custGeom>
            <a:avLst/>
            <a:gdLst/>
            <a:ahLst/>
            <a:cxnLst/>
            <a:rect l="l" t="t" r="r" b="b"/>
            <a:pathLst>
              <a:path w="399414" h="342900">
                <a:moveTo>
                  <a:pt x="389545" y="342470"/>
                </a:moveTo>
                <a:lnTo>
                  <a:pt x="361297" y="284686"/>
                </a:lnTo>
                <a:lnTo>
                  <a:pt x="331617" y="232405"/>
                </a:lnTo>
                <a:lnTo>
                  <a:pt x="300503" y="185628"/>
                </a:lnTo>
                <a:lnTo>
                  <a:pt x="267956" y="144353"/>
                </a:lnTo>
                <a:lnTo>
                  <a:pt x="233976" y="108583"/>
                </a:lnTo>
                <a:lnTo>
                  <a:pt x="198563" y="78315"/>
                </a:lnTo>
                <a:lnTo>
                  <a:pt x="161716" y="53550"/>
                </a:lnTo>
                <a:lnTo>
                  <a:pt x="123437" y="34289"/>
                </a:lnTo>
                <a:lnTo>
                  <a:pt x="83724" y="20531"/>
                </a:lnTo>
                <a:lnTo>
                  <a:pt x="42578" y="12276"/>
                </a:lnTo>
                <a:lnTo>
                  <a:pt x="0" y="9525"/>
                </a:lnTo>
                <a:lnTo>
                  <a:pt x="9525" y="0"/>
                </a:lnTo>
                <a:lnTo>
                  <a:pt x="52103" y="2751"/>
                </a:lnTo>
                <a:lnTo>
                  <a:pt x="93249" y="11006"/>
                </a:lnTo>
                <a:lnTo>
                  <a:pt x="132962" y="24764"/>
                </a:lnTo>
                <a:lnTo>
                  <a:pt x="171241" y="44025"/>
                </a:lnTo>
                <a:lnTo>
                  <a:pt x="208088" y="68790"/>
                </a:lnTo>
                <a:lnTo>
                  <a:pt x="243501" y="99058"/>
                </a:lnTo>
                <a:lnTo>
                  <a:pt x="277481" y="134828"/>
                </a:lnTo>
                <a:lnTo>
                  <a:pt x="310028" y="176103"/>
                </a:lnTo>
                <a:lnTo>
                  <a:pt x="341142" y="222880"/>
                </a:lnTo>
                <a:lnTo>
                  <a:pt x="370822" y="275161"/>
                </a:lnTo>
                <a:lnTo>
                  <a:pt x="399070" y="332945"/>
                </a:lnTo>
                <a:lnTo>
                  <a:pt x="389545" y="342470"/>
                </a:lnTo>
                <a:close/>
              </a:path>
            </a:pathLst>
          </a:custGeom>
          <a:solidFill>
            <a:srgbClr val="FFFFFF">
              <a:alpha val="2470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13309" y="2370912"/>
            <a:ext cx="317500" cy="788670"/>
          </a:xfrm>
          <a:custGeom>
            <a:avLst/>
            <a:gdLst/>
            <a:ahLst/>
            <a:cxnLst/>
            <a:rect l="l" t="t" r="r" b="b"/>
            <a:pathLst>
              <a:path w="317500" h="788669">
                <a:moveTo>
                  <a:pt x="307721" y="788525"/>
                </a:moveTo>
                <a:lnTo>
                  <a:pt x="298950" y="746070"/>
                </a:lnTo>
                <a:lnTo>
                  <a:pt x="289012" y="703194"/>
                </a:lnTo>
                <a:lnTo>
                  <a:pt x="277909" y="659897"/>
                </a:lnTo>
                <a:lnTo>
                  <a:pt x="265639" y="616178"/>
                </a:lnTo>
                <a:lnTo>
                  <a:pt x="252203" y="572039"/>
                </a:lnTo>
                <a:lnTo>
                  <a:pt x="237601" y="527479"/>
                </a:lnTo>
                <a:lnTo>
                  <a:pt x="221832" y="482497"/>
                </a:lnTo>
                <a:lnTo>
                  <a:pt x="204897" y="437095"/>
                </a:lnTo>
                <a:lnTo>
                  <a:pt x="186796" y="391271"/>
                </a:lnTo>
                <a:lnTo>
                  <a:pt x="167528" y="345027"/>
                </a:lnTo>
                <a:lnTo>
                  <a:pt x="147094" y="298361"/>
                </a:lnTo>
                <a:lnTo>
                  <a:pt x="125494" y="251274"/>
                </a:lnTo>
                <a:lnTo>
                  <a:pt x="102728" y="203767"/>
                </a:lnTo>
                <a:lnTo>
                  <a:pt x="78795" y="155838"/>
                </a:lnTo>
                <a:lnTo>
                  <a:pt x="53696" y="107488"/>
                </a:lnTo>
                <a:lnTo>
                  <a:pt x="27431" y="58717"/>
                </a:lnTo>
                <a:lnTo>
                  <a:pt x="0" y="9525"/>
                </a:lnTo>
                <a:lnTo>
                  <a:pt x="9525" y="0"/>
                </a:lnTo>
                <a:lnTo>
                  <a:pt x="36956" y="49192"/>
                </a:lnTo>
                <a:lnTo>
                  <a:pt x="63221" y="97963"/>
                </a:lnTo>
                <a:lnTo>
                  <a:pt x="88320" y="146313"/>
                </a:lnTo>
                <a:lnTo>
                  <a:pt x="112253" y="194242"/>
                </a:lnTo>
                <a:lnTo>
                  <a:pt x="135019" y="241749"/>
                </a:lnTo>
                <a:lnTo>
                  <a:pt x="156619" y="288836"/>
                </a:lnTo>
                <a:lnTo>
                  <a:pt x="177053" y="335502"/>
                </a:lnTo>
                <a:lnTo>
                  <a:pt x="196321" y="381746"/>
                </a:lnTo>
                <a:lnTo>
                  <a:pt x="214422" y="427570"/>
                </a:lnTo>
                <a:lnTo>
                  <a:pt x="231357" y="472972"/>
                </a:lnTo>
                <a:lnTo>
                  <a:pt x="247126" y="517954"/>
                </a:lnTo>
                <a:lnTo>
                  <a:pt x="261728" y="562514"/>
                </a:lnTo>
                <a:lnTo>
                  <a:pt x="275164" y="606653"/>
                </a:lnTo>
                <a:lnTo>
                  <a:pt x="287434" y="650372"/>
                </a:lnTo>
                <a:lnTo>
                  <a:pt x="298537" y="693669"/>
                </a:lnTo>
                <a:lnTo>
                  <a:pt x="308475" y="736545"/>
                </a:lnTo>
                <a:lnTo>
                  <a:pt x="317246" y="779000"/>
                </a:lnTo>
                <a:lnTo>
                  <a:pt x="307721" y="788525"/>
                </a:lnTo>
                <a:close/>
              </a:path>
            </a:pathLst>
          </a:custGeom>
          <a:solidFill>
            <a:srgbClr val="FFFFFF">
              <a:alpha val="2470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57875" y="3179445"/>
            <a:ext cx="1208405" cy="1659255"/>
          </a:xfrm>
          <a:custGeom>
            <a:avLst/>
            <a:gdLst/>
            <a:ahLst/>
            <a:cxnLst/>
            <a:rect l="l" t="t" r="r" b="b"/>
            <a:pathLst>
              <a:path w="1208404" h="1659254">
                <a:moveTo>
                  <a:pt x="0" y="1659255"/>
                </a:moveTo>
                <a:lnTo>
                  <a:pt x="0" y="0"/>
                </a:lnTo>
                <a:lnTo>
                  <a:pt x="48415" y="701"/>
                </a:lnTo>
                <a:lnTo>
                  <a:pt x="96687" y="2804"/>
                </a:lnTo>
                <a:lnTo>
                  <a:pt x="144815" y="6310"/>
                </a:lnTo>
                <a:lnTo>
                  <a:pt x="192801" y="11217"/>
                </a:lnTo>
                <a:lnTo>
                  <a:pt x="240642" y="17527"/>
                </a:lnTo>
                <a:lnTo>
                  <a:pt x="288341" y="25240"/>
                </a:lnTo>
                <a:lnTo>
                  <a:pt x="335896" y="34354"/>
                </a:lnTo>
                <a:lnTo>
                  <a:pt x="383167" y="44842"/>
                </a:lnTo>
                <a:lnTo>
                  <a:pt x="430013" y="56674"/>
                </a:lnTo>
                <a:lnTo>
                  <a:pt x="476436" y="69850"/>
                </a:lnTo>
                <a:lnTo>
                  <a:pt x="522434" y="84370"/>
                </a:lnTo>
                <a:lnTo>
                  <a:pt x="568008" y="100235"/>
                </a:lnTo>
                <a:lnTo>
                  <a:pt x="613158" y="117443"/>
                </a:lnTo>
                <a:lnTo>
                  <a:pt x="657883" y="135996"/>
                </a:lnTo>
                <a:lnTo>
                  <a:pt x="702052" y="155836"/>
                </a:lnTo>
                <a:lnTo>
                  <a:pt x="745534" y="176907"/>
                </a:lnTo>
                <a:lnTo>
                  <a:pt x="788328" y="199207"/>
                </a:lnTo>
                <a:lnTo>
                  <a:pt x="830434" y="222739"/>
                </a:lnTo>
                <a:lnTo>
                  <a:pt x="871853" y="247501"/>
                </a:lnTo>
                <a:lnTo>
                  <a:pt x="912584" y="273493"/>
                </a:lnTo>
                <a:lnTo>
                  <a:pt x="952627" y="300716"/>
                </a:lnTo>
                <a:lnTo>
                  <a:pt x="991866" y="329086"/>
                </a:lnTo>
                <a:lnTo>
                  <a:pt x="1030181" y="358523"/>
                </a:lnTo>
                <a:lnTo>
                  <a:pt x="1067575" y="389025"/>
                </a:lnTo>
                <a:lnTo>
                  <a:pt x="1104046" y="420594"/>
                </a:lnTo>
                <a:lnTo>
                  <a:pt x="1139594" y="453227"/>
                </a:lnTo>
                <a:lnTo>
                  <a:pt x="1174220" y="486927"/>
                </a:lnTo>
                <a:lnTo>
                  <a:pt x="1207923" y="521692"/>
                </a:lnTo>
                <a:lnTo>
                  <a:pt x="0" y="1659255"/>
                </a:lnTo>
                <a:close/>
              </a:path>
            </a:pathLst>
          </a:custGeom>
          <a:solidFill>
            <a:srgbClr val="FFF7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98674" y="3299973"/>
            <a:ext cx="3318510" cy="3198495"/>
          </a:xfrm>
          <a:custGeom>
            <a:avLst/>
            <a:gdLst/>
            <a:ahLst/>
            <a:cxnLst/>
            <a:rect l="l" t="t" r="r" b="b"/>
            <a:pathLst>
              <a:path w="3318509" h="3198495">
                <a:moveTo>
                  <a:pt x="1641450" y="3197887"/>
                </a:moveTo>
                <a:lnTo>
                  <a:pt x="1587784" y="3196447"/>
                </a:lnTo>
                <a:lnTo>
                  <a:pt x="1534277" y="3193280"/>
                </a:lnTo>
                <a:lnTo>
                  <a:pt x="1480929" y="3188385"/>
                </a:lnTo>
                <a:lnTo>
                  <a:pt x="1427739" y="3181761"/>
                </a:lnTo>
                <a:lnTo>
                  <a:pt x="1374707" y="3173410"/>
                </a:lnTo>
                <a:lnTo>
                  <a:pt x="1321973" y="3163354"/>
                </a:lnTo>
                <a:lnTo>
                  <a:pt x="1269673" y="3151619"/>
                </a:lnTo>
                <a:lnTo>
                  <a:pt x="1217807" y="3138203"/>
                </a:lnTo>
                <a:lnTo>
                  <a:pt x="1166376" y="3123107"/>
                </a:lnTo>
                <a:lnTo>
                  <a:pt x="1115380" y="3106331"/>
                </a:lnTo>
                <a:lnTo>
                  <a:pt x="1064951" y="3087922"/>
                </a:lnTo>
                <a:lnTo>
                  <a:pt x="1015220" y="3067923"/>
                </a:lnTo>
                <a:lnTo>
                  <a:pt x="966189" y="3046337"/>
                </a:lnTo>
                <a:lnTo>
                  <a:pt x="917858" y="3023162"/>
                </a:lnTo>
                <a:lnTo>
                  <a:pt x="870225" y="2998399"/>
                </a:lnTo>
                <a:lnTo>
                  <a:pt x="823415" y="2972114"/>
                </a:lnTo>
                <a:lnTo>
                  <a:pt x="777551" y="2944375"/>
                </a:lnTo>
                <a:lnTo>
                  <a:pt x="732632" y="2915180"/>
                </a:lnTo>
                <a:lnTo>
                  <a:pt x="688659" y="2884530"/>
                </a:lnTo>
                <a:lnTo>
                  <a:pt x="645632" y="2852425"/>
                </a:lnTo>
                <a:lnTo>
                  <a:pt x="603661" y="2818951"/>
                </a:lnTo>
                <a:lnTo>
                  <a:pt x="562858" y="2784193"/>
                </a:lnTo>
                <a:lnTo>
                  <a:pt x="523222" y="2748151"/>
                </a:lnTo>
                <a:lnTo>
                  <a:pt x="484754" y="2710825"/>
                </a:lnTo>
                <a:lnTo>
                  <a:pt x="447454" y="2672215"/>
                </a:lnTo>
                <a:lnTo>
                  <a:pt x="411416" y="2632423"/>
                </a:lnTo>
                <a:lnTo>
                  <a:pt x="376738" y="2591552"/>
                </a:lnTo>
                <a:lnTo>
                  <a:pt x="343418" y="2549602"/>
                </a:lnTo>
                <a:lnTo>
                  <a:pt x="311457" y="2506573"/>
                </a:lnTo>
                <a:lnTo>
                  <a:pt x="280855" y="2462464"/>
                </a:lnTo>
                <a:lnTo>
                  <a:pt x="251690" y="2417392"/>
                </a:lnTo>
                <a:lnTo>
                  <a:pt x="224040" y="2371474"/>
                </a:lnTo>
                <a:lnTo>
                  <a:pt x="197905" y="2324709"/>
                </a:lnTo>
                <a:lnTo>
                  <a:pt x="173285" y="2277097"/>
                </a:lnTo>
                <a:lnTo>
                  <a:pt x="150179" y="2228639"/>
                </a:lnTo>
                <a:lnTo>
                  <a:pt x="128646" y="2179462"/>
                </a:lnTo>
                <a:lnTo>
                  <a:pt x="108745" y="2129693"/>
                </a:lnTo>
                <a:lnTo>
                  <a:pt x="90475" y="2079332"/>
                </a:lnTo>
                <a:lnTo>
                  <a:pt x="73837" y="2028379"/>
                </a:lnTo>
                <a:lnTo>
                  <a:pt x="58829" y="1976834"/>
                </a:lnTo>
                <a:lnTo>
                  <a:pt x="45490" y="1924833"/>
                </a:lnTo>
                <a:lnTo>
                  <a:pt x="33857" y="1872510"/>
                </a:lnTo>
                <a:lnTo>
                  <a:pt x="23929" y="1819865"/>
                </a:lnTo>
                <a:lnTo>
                  <a:pt x="15706" y="1766899"/>
                </a:lnTo>
                <a:lnTo>
                  <a:pt x="9188" y="1713611"/>
                </a:lnTo>
                <a:lnTo>
                  <a:pt x="4390" y="1660141"/>
                </a:lnTo>
                <a:lnTo>
                  <a:pt x="1327" y="1606628"/>
                </a:lnTo>
                <a:lnTo>
                  <a:pt x="0" y="1553072"/>
                </a:lnTo>
                <a:lnTo>
                  <a:pt x="406" y="1499473"/>
                </a:lnTo>
                <a:lnTo>
                  <a:pt x="2548" y="1445831"/>
                </a:lnTo>
                <a:lnTo>
                  <a:pt x="6417" y="1392286"/>
                </a:lnTo>
                <a:lnTo>
                  <a:pt x="12005" y="1338977"/>
                </a:lnTo>
                <a:lnTo>
                  <a:pt x="19312" y="1285906"/>
                </a:lnTo>
                <a:lnTo>
                  <a:pt x="28338" y="1233071"/>
                </a:lnTo>
                <a:lnTo>
                  <a:pt x="39083" y="1180472"/>
                </a:lnTo>
                <a:lnTo>
                  <a:pt x="51517" y="1128247"/>
                </a:lnTo>
                <a:lnTo>
                  <a:pt x="65610" y="1076532"/>
                </a:lnTo>
                <a:lnTo>
                  <a:pt x="81362" y="1025328"/>
                </a:lnTo>
                <a:lnTo>
                  <a:pt x="98772" y="974633"/>
                </a:lnTo>
                <a:lnTo>
                  <a:pt x="117841" y="924449"/>
                </a:lnTo>
                <a:lnTo>
                  <a:pt x="138516" y="874906"/>
                </a:lnTo>
                <a:lnTo>
                  <a:pt x="160747" y="826132"/>
                </a:lnTo>
                <a:lnTo>
                  <a:pt x="184532" y="778130"/>
                </a:lnTo>
                <a:lnTo>
                  <a:pt x="209873" y="730897"/>
                </a:lnTo>
                <a:lnTo>
                  <a:pt x="236768" y="684436"/>
                </a:lnTo>
                <a:lnTo>
                  <a:pt x="265146" y="638864"/>
                </a:lnTo>
                <a:lnTo>
                  <a:pt x="294935" y="594304"/>
                </a:lnTo>
                <a:lnTo>
                  <a:pt x="326135" y="550754"/>
                </a:lnTo>
                <a:lnTo>
                  <a:pt x="358745" y="508215"/>
                </a:lnTo>
                <a:lnTo>
                  <a:pt x="392767" y="466686"/>
                </a:lnTo>
                <a:lnTo>
                  <a:pt x="428108" y="426275"/>
                </a:lnTo>
                <a:lnTo>
                  <a:pt x="464679" y="387088"/>
                </a:lnTo>
                <a:lnTo>
                  <a:pt x="502480" y="349126"/>
                </a:lnTo>
                <a:lnTo>
                  <a:pt x="541510" y="312388"/>
                </a:lnTo>
                <a:lnTo>
                  <a:pt x="581770" y="276875"/>
                </a:lnTo>
                <a:lnTo>
                  <a:pt x="623153" y="242677"/>
                </a:lnTo>
                <a:lnTo>
                  <a:pt x="665553" y="209886"/>
                </a:lnTo>
                <a:lnTo>
                  <a:pt x="708969" y="178501"/>
                </a:lnTo>
                <a:lnTo>
                  <a:pt x="753402" y="148522"/>
                </a:lnTo>
                <a:lnTo>
                  <a:pt x="798852" y="119950"/>
                </a:lnTo>
                <a:lnTo>
                  <a:pt x="845199" y="92856"/>
                </a:lnTo>
                <a:lnTo>
                  <a:pt x="892323" y="67315"/>
                </a:lnTo>
                <a:lnTo>
                  <a:pt x="940224" y="43325"/>
                </a:lnTo>
                <a:lnTo>
                  <a:pt x="988902" y="20886"/>
                </a:lnTo>
                <a:lnTo>
                  <a:pt x="1038357" y="0"/>
                </a:lnTo>
                <a:lnTo>
                  <a:pt x="1659200" y="1538726"/>
                </a:lnTo>
                <a:lnTo>
                  <a:pt x="3318403" y="1538726"/>
                </a:lnTo>
                <a:lnTo>
                  <a:pt x="3317715" y="1588568"/>
                </a:lnTo>
                <a:lnTo>
                  <a:pt x="3315241" y="1642084"/>
                </a:lnTo>
                <a:lnTo>
                  <a:pt x="3311034" y="1695519"/>
                </a:lnTo>
                <a:lnTo>
                  <a:pt x="3305094" y="1748874"/>
                </a:lnTo>
                <a:lnTo>
                  <a:pt x="3297438" y="1802010"/>
                </a:lnTo>
                <a:lnTo>
                  <a:pt x="3288083" y="1854788"/>
                </a:lnTo>
                <a:lnTo>
                  <a:pt x="3277031" y="1907208"/>
                </a:lnTo>
                <a:lnTo>
                  <a:pt x="3264280" y="1959270"/>
                </a:lnTo>
                <a:lnTo>
                  <a:pt x="3249832" y="2010974"/>
                </a:lnTo>
                <a:lnTo>
                  <a:pt x="3233725" y="2062186"/>
                </a:lnTo>
                <a:lnTo>
                  <a:pt x="3216001" y="2112771"/>
                </a:lnTo>
                <a:lnTo>
                  <a:pt x="3196657" y="2162730"/>
                </a:lnTo>
                <a:lnTo>
                  <a:pt x="3175696" y="2212062"/>
                </a:lnTo>
                <a:lnTo>
                  <a:pt x="3153116" y="2260767"/>
                </a:lnTo>
                <a:lnTo>
                  <a:pt x="3128979" y="2308720"/>
                </a:lnTo>
                <a:lnTo>
                  <a:pt x="3103345" y="2355794"/>
                </a:lnTo>
                <a:lnTo>
                  <a:pt x="3076215" y="2401989"/>
                </a:lnTo>
                <a:lnTo>
                  <a:pt x="3047589" y="2447305"/>
                </a:lnTo>
                <a:lnTo>
                  <a:pt x="3017466" y="2491742"/>
                </a:lnTo>
                <a:lnTo>
                  <a:pt x="2985928" y="2535186"/>
                </a:lnTo>
                <a:lnTo>
                  <a:pt x="2953054" y="2577522"/>
                </a:lnTo>
                <a:lnTo>
                  <a:pt x="2918845" y="2618750"/>
                </a:lnTo>
                <a:lnTo>
                  <a:pt x="2883300" y="2658870"/>
                </a:lnTo>
                <a:lnTo>
                  <a:pt x="2846419" y="2697881"/>
                </a:lnTo>
                <a:lnTo>
                  <a:pt x="2808301" y="2735684"/>
                </a:lnTo>
                <a:lnTo>
                  <a:pt x="2769043" y="2772178"/>
                </a:lnTo>
                <a:lnTo>
                  <a:pt x="2728645" y="2807364"/>
                </a:lnTo>
                <a:lnTo>
                  <a:pt x="2687108" y="2841241"/>
                </a:lnTo>
                <a:lnTo>
                  <a:pt x="2644431" y="2873810"/>
                </a:lnTo>
                <a:lnTo>
                  <a:pt x="2600726" y="2904987"/>
                </a:lnTo>
                <a:lnTo>
                  <a:pt x="2556108" y="2934689"/>
                </a:lnTo>
                <a:lnTo>
                  <a:pt x="2510575" y="2962916"/>
                </a:lnTo>
                <a:lnTo>
                  <a:pt x="2464128" y="2989668"/>
                </a:lnTo>
                <a:lnTo>
                  <a:pt x="2416766" y="3014945"/>
                </a:lnTo>
                <a:lnTo>
                  <a:pt x="2368615" y="3038683"/>
                </a:lnTo>
                <a:lnTo>
                  <a:pt x="2319798" y="3060819"/>
                </a:lnTo>
                <a:lnTo>
                  <a:pt x="2270316" y="3081352"/>
                </a:lnTo>
                <a:lnTo>
                  <a:pt x="2220170" y="3100281"/>
                </a:lnTo>
                <a:lnTo>
                  <a:pt x="2169358" y="3117608"/>
                </a:lnTo>
                <a:lnTo>
                  <a:pt x="2118014" y="3133289"/>
                </a:lnTo>
                <a:lnTo>
                  <a:pt x="2066272" y="3147281"/>
                </a:lnTo>
                <a:lnTo>
                  <a:pt x="2014131" y="3159584"/>
                </a:lnTo>
                <a:lnTo>
                  <a:pt x="1961592" y="3170198"/>
                </a:lnTo>
                <a:lnTo>
                  <a:pt x="1908654" y="3179123"/>
                </a:lnTo>
                <a:lnTo>
                  <a:pt x="1855456" y="3186338"/>
                </a:lnTo>
                <a:lnTo>
                  <a:pt x="1802137" y="3191822"/>
                </a:lnTo>
                <a:lnTo>
                  <a:pt x="1748696" y="3195574"/>
                </a:lnTo>
                <a:lnTo>
                  <a:pt x="1695134" y="3197596"/>
                </a:lnTo>
                <a:lnTo>
                  <a:pt x="1641450" y="3197887"/>
                </a:lnTo>
                <a:close/>
              </a:path>
              <a:path w="3318509" h="3198495">
                <a:moveTo>
                  <a:pt x="3318403" y="1538726"/>
                </a:moveTo>
                <a:lnTo>
                  <a:pt x="1659200" y="1538726"/>
                </a:lnTo>
                <a:lnTo>
                  <a:pt x="2763382" y="300215"/>
                </a:lnTo>
                <a:lnTo>
                  <a:pt x="2802873" y="336582"/>
                </a:lnTo>
                <a:lnTo>
                  <a:pt x="2841109" y="374146"/>
                </a:lnTo>
                <a:lnTo>
                  <a:pt x="2878089" y="412908"/>
                </a:lnTo>
                <a:lnTo>
                  <a:pt x="2913813" y="452869"/>
                </a:lnTo>
                <a:lnTo>
                  <a:pt x="2948282" y="494027"/>
                </a:lnTo>
                <a:lnTo>
                  <a:pt x="2981407" y="536274"/>
                </a:lnTo>
                <a:lnTo>
                  <a:pt x="3013100" y="579501"/>
                </a:lnTo>
                <a:lnTo>
                  <a:pt x="3043360" y="623708"/>
                </a:lnTo>
                <a:lnTo>
                  <a:pt x="3072189" y="668896"/>
                </a:lnTo>
                <a:lnTo>
                  <a:pt x="3099586" y="715064"/>
                </a:lnTo>
                <a:lnTo>
                  <a:pt x="3125481" y="762091"/>
                </a:lnTo>
                <a:lnTo>
                  <a:pt x="3149805" y="809854"/>
                </a:lnTo>
                <a:lnTo>
                  <a:pt x="3172558" y="858355"/>
                </a:lnTo>
                <a:lnTo>
                  <a:pt x="3193739" y="907593"/>
                </a:lnTo>
                <a:lnTo>
                  <a:pt x="3213350" y="957567"/>
                </a:lnTo>
                <a:lnTo>
                  <a:pt x="3231341" y="1008148"/>
                </a:lnTo>
                <a:lnTo>
                  <a:pt x="3247662" y="1059203"/>
                </a:lnTo>
                <a:lnTo>
                  <a:pt x="3262315" y="1110733"/>
                </a:lnTo>
                <a:lnTo>
                  <a:pt x="3275298" y="1162738"/>
                </a:lnTo>
                <a:lnTo>
                  <a:pt x="3286612" y="1215217"/>
                </a:lnTo>
                <a:lnTo>
                  <a:pt x="3296230" y="1268033"/>
                </a:lnTo>
                <a:lnTo>
                  <a:pt x="3304123" y="1321049"/>
                </a:lnTo>
                <a:lnTo>
                  <a:pt x="3310293" y="1374265"/>
                </a:lnTo>
                <a:lnTo>
                  <a:pt x="3314739" y="1427681"/>
                </a:lnTo>
                <a:lnTo>
                  <a:pt x="3317461" y="1481297"/>
                </a:lnTo>
                <a:lnTo>
                  <a:pt x="3318455" y="1534973"/>
                </a:lnTo>
                <a:lnTo>
                  <a:pt x="3318403" y="1538726"/>
                </a:lnTo>
                <a:close/>
              </a:path>
            </a:pathLst>
          </a:custGeom>
          <a:solidFill>
            <a:srgbClr val="9CE7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05285" y="3251423"/>
            <a:ext cx="753110" cy="1587500"/>
          </a:xfrm>
          <a:custGeom>
            <a:avLst/>
            <a:gdLst/>
            <a:ahLst/>
            <a:cxnLst/>
            <a:rect l="l" t="t" r="r" b="b"/>
            <a:pathLst>
              <a:path w="753110" h="1587500">
                <a:moveTo>
                  <a:pt x="752589" y="1587276"/>
                </a:moveTo>
                <a:lnTo>
                  <a:pt x="0" y="108515"/>
                </a:lnTo>
                <a:lnTo>
                  <a:pt x="43541" y="87147"/>
                </a:lnTo>
                <a:lnTo>
                  <a:pt x="87611" y="67091"/>
                </a:lnTo>
                <a:lnTo>
                  <a:pt x="132211" y="48349"/>
                </a:lnTo>
                <a:lnTo>
                  <a:pt x="177340" y="30919"/>
                </a:lnTo>
                <a:lnTo>
                  <a:pt x="222998" y="14803"/>
                </a:lnTo>
                <a:lnTo>
                  <a:pt x="269186" y="0"/>
                </a:lnTo>
                <a:lnTo>
                  <a:pt x="752589" y="1587276"/>
                </a:lnTo>
                <a:close/>
              </a:path>
            </a:pathLst>
          </a:custGeom>
          <a:solidFill>
            <a:srgbClr val="45CD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37970" y="3179445"/>
            <a:ext cx="620395" cy="1659255"/>
          </a:xfrm>
          <a:custGeom>
            <a:avLst/>
            <a:gdLst/>
            <a:ahLst/>
            <a:cxnLst/>
            <a:rect l="l" t="t" r="r" b="b"/>
            <a:pathLst>
              <a:path w="620395" h="1659254">
                <a:moveTo>
                  <a:pt x="619904" y="1659254"/>
                </a:moveTo>
                <a:lnTo>
                  <a:pt x="0" y="120149"/>
                </a:lnTo>
                <a:lnTo>
                  <a:pt x="46033" y="102375"/>
                </a:lnTo>
                <a:lnTo>
                  <a:pt x="92342" y="86024"/>
                </a:lnTo>
                <a:lnTo>
                  <a:pt x="138926" y="71094"/>
                </a:lnTo>
                <a:lnTo>
                  <a:pt x="185785" y="57586"/>
                </a:lnTo>
                <a:lnTo>
                  <a:pt x="232920" y="45500"/>
                </a:lnTo>
                <a:lnTo>
                  <a:pt x="280329" y="34836"/>
                </a:lnTo>
                <a:lnTo>
                  <a:pt x="328014" y="25593"/>
                </a:lnTo>
                <a:lnTo>
                  <a:pt x="375974" y="17773"/>
                </a:lnTo>
                <a:lnTo>
                  <a:pt x="424210" y="11375"/>
                </a:lnTo>
                <a:lnTo>
                  <a:pt x="472721" y="6398"/>
                </a:lnTo>
                <a:lnTo>
                  <a:pt x="521506" y="2843"/>
                </a:lnTo>
                <a:lnTo>
                  <a:pt x="570568" y="710"/>
                </a:lnTo>
                <a:lnTo>
                  <a:pt x="619904" y="0"/>
                </a:lnTo>
                <a:lnTo>
                  <a:pt x="619904" y="1659254"/>
                </a:lnTo>
                <a:close/>
              </a:path>
            </a:pathLst>
          </a:custGeom>
          <a:solidFill>
            <a:srgbClr val="00AC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42131" y="1678368"/>
            <a:ext cx="4558030" cy="15452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1" dirty="0">
                <a:solidFill>
                  <a:srgbClr val="A4D3FF"/>
                </a:solidFill>
                <a:latin typeface="Arial"/>
                <a:cs typeface="Arial"/>
              </a:rPr>
              <a:t>2. ΟΙΚΟΓΕΝΕΙΑΚΗ</a:t>
            </a:r>
            <a:r>
              <a:rPr b="1" spc="-5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A4D3FF"/>
                </a:solidFill>
                <a:latin typeface="Arial"/>
                <a:cs typeface="Arial"/>
              </a:rPr>
              <a:t>ΚΑΤΑΣΤΑΣΗ</a:t>
            </a:r>
            <a:endParaRPr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230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Διαζευγμένος/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1600" dirty="0">
              <a:latin typeface="Arial"/>
              <a:cs typeface="Arial"/>
            </a:endParaRPr>
          </a:p>
          <a:p>
            <a:pPr marR="605155" algn="r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600" dirty="0">
              <a:latin typeface="Arial"/>
              <a:cs typeface="Arial"/>
            </a:endParaRPr>
          </a:p>
          <a:p>
            <a:pPr marR="443230" algn="r">
              <a:lnSpc>
                <a:spcPct val="100000"/>
              </a:lnSpc>
              <a:spcBef>
                <a:spcPts val="33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Χήρος/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1600" dirty="0">
              <a:latin typeface="Arial"/>
              <a:cs typeface="Arial"/>
            </a:endParaRPr>
          </a:p>
          <a:p>
            <a:pPr marR="695960" algn="r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77252" y="0"/>
            <a:ext cx="876935" cy="7315200"/>
          </a:xfrm>
          <a:custGeom>
            <a:avLst/>
            <a:gdLst/>
            <a:ahLst/>
            <a:cxnLst/>
            <a:rect l="l" t="t" r="r" b="b"/>
            <a:pathLst>
              <a:path w="876934" h="7315200">
                <a:moveTo>
                  <a:pt x="0" y="7315200"/>
                </a:moveTo>
                <a:lnTo>
                  <a:pt x="876347" y="7315200"/>
                </a:lnTo>
                <a:lnTo>
                  <a:pt x="876347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762885" cy="1057275"/>
          </a:xfrm>
          <a:custGeom>
            <a:avLst/>
            <a:gdLst/>
            <a:ahLst/>
            <a:cxnLst/>
            <a:rect l="l" t="t" r="r" b="b"/>
            <a:pathLst>
              <a:path w="2762885" h="1057275">
                <a:moveTo>
                  <a:pt x="0" y="1057275"/>
                </a:moveTo>
                <a:lnTo>
                  <a:pt x="2762298" y="1057275"/>
                </a:lnTo>
                <a:lnTo>
                  <a:pt x="2762298" y="0"/>
                </a:lnTo>
                <a:lnTo>
                  <a:pt x="0" y="0"/>
                </a:lnTo>
                <a:lnTo>
                  <a:pt x="0" y="1057275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162049"/>
            <a:ext cx="2762885" cy="6153150"/>
          </a:xfrm>
          <a:custGeom>
            <a:avLst/>
            <a:gdLst/>
            <a:ahLst/>
            <a:cxnLst/>
            <a:rect l="l" t="t" r="r" b="b"/>
            <a:pathLst>
              <a:path w="2762885" h="6153150">
                <a:moveTo>
                  <a:pt x="0" y="6153150"/>
                </a:moveTo>
                <a:lnTo>
                  <a:pt x="2762298" y="6153150"/>
                </a:lnTo>
                <a:lnTo>
                  <a:pt x="2762298" y="0"/>
                </a:lnTo>
                <a:lnTo>
                  <a:pt x="0" y="0"/>
                </a:lnTo>
                <a:lnTo>
                  <a:pt x="0" y="615315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2298" y="0"/>
            <a:ext cx="6115050" cy="7315200"/>
          </a:xfrm>
          <a:custGeom>
            <a:avLst/>
            <a:gdLst/>
            <a:ahLst/>
            <a:cxnLst/>
            <a:rect l="l" t="t" r="r" b="b"/>
            <a:pathLst>
              <a:path w="6115050" h="7315200">
                <a:moveTo>
                  <a:pt x="0" y="0"/>
                </a:moveTo>
                <a:lnTo>
                  <a:pt x="6114954" y="0"/>
                </a:lnTo>
                <a:lnTo>
                  <a:pt x="6114954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971800" y="762000"/>
            <a:ext cx="6426200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1" spc="380" dirty="0">
                <a:solidFill>
                  <a:srgbClr val="FFFFFF"/>
                </a:solidFill>
              </a:rPr>
              <a:t>ΑΠΟΤΕΛΕΣΜΑΤΑ</a:t>
            </a:r>
          </a:p>
        </p:txBody>
      </p:sp>
      <p:sp>
        <p:nvSpPr>
          <p:cNvPr id="8" name="object 8"/>
          <p:cNvSpPr/>
          <p:nvPr/>
        </p:nvSpPr>
        <p:spPr>
          <a:xfrm>
            <a:off x="0" y="1057275"/>
            <a:ext cx="2747645" cy="104775"/>
          </a:xfrm>
          <a:custGeom>
            <a:avLst/>
            <a:gdLst/>
            <a:ahLst/>
            <a:cxnLst/>
            <a:rect l="l" t="t" r="r" b="b"/>
            <a:pathLst>
              <a:path w="2747645" h="104775">
                <a:moveTo>
                  <a:pt x="0" y="0"/>
                </a:moveTo>
                <a:lnTo>
                  <a:pt x="2747597" y="0"/>
                </a:lnTo>
                <a:lnTo>
                  <a:pt x="274759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48623" y="2063292"/>
            <a:ext cx="1901189" cy="106362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R="769620" algn="ctr">
              <a:lnSpc>
                <a:spcPct val="100000"/>
              </a:lnSpc>
              <a:spcBef>
                <a:spcPts val="375"/>
              </a:spcBef>
            </a:pPr>
            <a:r>
              <a:rPr sz="1450" b="1" spc="10" dirty="0">
                <a:solidFill>
                  <a:srgbClr val="212121"/>
                </a:solidFill>
                <a:latin typeface="Arial"/>
                <a:cs typeface="Arial"/>
              </a:rPr>
              <a:t>Νηπιαγωγoί</a:t>
            </a:r>
            <a:endParaRPr sz="1450">
              <a:latin typeface="Arial"/>
              <a:cs typeface="Arial"/>
            </a:endParaRPr>
          </a:p>
          <a:p>
            <a:pPr marR="769620" algn="ctr">
              <a:lnSpc>
                <a:spcPct val="100000"/>
              </a:lnSpc>
              <a:spcBef>
                <a:spcPts val="285"/>
              </a:spcBef>
            </a:pPr>
            <a:r>
              <a:rPr sz="1450" spc="20" dirty="0">
                <a:solidFill>
                  <a:srgbClr val="212121"/>
                </a:solidFill>
                <a:latin typeface="Arial"/>
                <a:cs typeface="Arial"/>
              </a:rPr>
              <a:t>7%</a:t>
            </a:r>
            <a:endParaRPr sz="1450">
              <a:latin typeface="Arial"/>
              <a:cs typeface="Arial"/>
            </a:endParaRPr>
          </a:p>
          <a:p>
            <a:pPr marL="1003300" algn="ctr">
              <a:lnSpc>
                <a:spcPct val="100000"/>
              </a:lnSpc>
              <a:spcBef>
                <a:spcPts val="360"/>
              </a:spcBef>
            </a:pPr>
            <a:r>
              <a:rPr sz="1450" b="1" spc="10" dirty="0">
                <a:solidFill>
                  <a:srgbClr val="212121"/>
                </a:solidFill>
                <a:latin typeface="Arial"/>
                <a:cs typeface="Arial"/>
              </a:rPr>
              <a:t>Δάσκαλοι</a:t>
            </a:r>
            <a:endParaRPr sz="1450">
              <a:latin typeface="Arial"/>
              <a:cs typeface="Arial"/>
            </a:endParaRPr>
          </a:p>
          <a:p>
            <a:pPr marR="304800" algn="r">
              <a:lnSpc>
                <a:spcPct val="100000"/>
              </a:lnSpc>
              <a:spcBef>
                <a:spcPts val="285"/>
              </a:spcBef>
            </a:pPr>
            <a:r>
              <a:rPr sz="1450" spc="10" dirty="0">
                <a:solidFill>
                  <a:srgbClr val="212121"/>
                </a:solidFill>
                <a:latin typeface="Arial"/>
                <a:cs typeface="Arial"/>
              </a:rPr>
              <a:t>9</a:t>
            </a:r>
            <a:r>
              <a:rPr sz="1450" spc="25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11528" y="2885724"/>
            <a:ext cx="465455" cy="266700"/>
          </a:xfrm>
          <a:custGeom>
            <a:avLst/>
            <a:gdLst/>
            <a:ahLst/>
            <a:cxnLst/>
            <a:rect l="l" t="t" r="r" b="b"/>
            <a:pathLst>
              <a:path w="465454" h="266700">
                <a:moveTo>
                  <a:pt x="9517" y="266117"/>
                </a:moveTo>
                <a:lnTo>
                  <a:pt x="39760" y="212066"/>
                </a:lnTo>
                <a:lnTo>
                  <a:pt x="79854" y="171773"/>
                </a:lnTo>
                <a:lnTo>
                  <a:pt x="120282" y="135722"/>
                </a:lnTo>
                <a:lnTo>
                  <a:pt x="161042" y="103912"/>
                </a:lnTo>
                <a:lnTo>
                  <a:pt x="202136" y="76343"/>
                </a:lnTo>
                <a:lnTo>
                  <a:pt x="243564" y="53016"/>
                </a:lnTo>
                <a:lnTo>
                  <a:pt x="285325" y="33930"/>
                </a:lnTo>
                <a:lnTo>
                  <a:pt x="327419" y="19085"/>
                </a:lnTo>
                <a:lnTo>
                  <a:pt x="369847" y="8482"/>
                </a:lnTo>
                <a:lnTo>
                  <a:pt x="412608" y="2120"/>
                </a:lnTo>
                <a:lnTo>
                  <a:pt x="455702" y="0"/>
                </a:lnTo>
                <a:lnTo>
                  <a:pt x="465219" y="9517"/>
                </a:lnTo>
                <a:lnTo>
                  <a:pt x="422125" y="11638"/>
                </a:lnTo>
                <a:lnTo>
                  <a:pt x="379364" y="18000"/>
                </a:lnTo>
                <a:lnTo>
                  <a:pt x="336937" y="28603"/>
                </a:lnTo>
                <a:lnTo>
                  <a:pt x="294842" y="43448"/>
                </a:lnTo>
                <a:lnTo>
                  <a:pt x="253081" y="62533"/>
                </a:lnTo>
                <a:lnTo>
                  <a:pt x="211654" y="85861"/>
                </a:lnTo>
                <a:lnTo>
                  <a:pt x="170560" y="113429"/>
                </a:lnTo>
                <a:lnTo>
                  <a:pt x="129799" y="145239"/>
                </a:lnTo>
                <a:lnTo>
                  <a:pt x="89372" y="181290"/>
                </a:lnTo>
                <a:lnTo>
                  <a:pt x="49278" y="221583"/>
                </a:lnTo>
                <a:lnTo>
                  <a:pt x="9517" y="266117"/>
                </a:lnTo>
                <a:close/>
              </a:path>
            </a:pathLst>
          </a:custGeom>
          <a:solidFill>
            <a:srgbClr val="212121">
              <a:alpha val="2470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650718" y="2362202"/>
            <a:ext cx="316230" cy="370205"/>
          </a:xfrm>
          <a:custGeom>
            <a:avLst/>
            <a:gdLst/>
            <a:ahLst/>
            <a:cxnLst/>
            <a:rect l="l" t="t" r="r" b="b"/>
            <a:pathLst>
              <a:path w="316229" h="370205">
                <a:moveTo>
                  <a:pt x="9517" y="369608"/>
                </a:moveTo>
                <a:lnTo>
                  <a:pt x="13811" y="302642"/>
                </a:lnTo>
                <a:lnTo>
                  <a:pt x="30426" y="250137"/>
                </a:lnTo>
                <a:lnTo>
                  <a:pt x="49847" y="202573"/>
                </a:lnTo>
                <a:lnTo>
                  <a:pt x="72072" y="159953"/>
                </a:lnTo>
                <a:lnTo>
                  <a:pt x="97103" y="122275"/>
                </a:lnTo>
                <a:lnTo>
                  <a:pt x="124937" y="89539"/>
                </a:lnTo>
                <a:lnTo>
                  <a:pt x="155577" y="61746"/>
                </a:lnTo>
                <a:lnTo>
                  <a:pt x="189022" y="38896"/>
                </a:lnTo>
                <a:lnTo>
                  <a:pt x="225271" y="20988"/>
                </a:lnTo>
                <a:lnTo>
                  <a:pt x="264325" y="8022"/>
                </a:lnTo>
                <a:lnTo>
                  <a:pt x="306183" y="0"/>
                </a:lnTo>
                <a:lnTo>
                  <a:pt x="315701" y="9517"/>
                </a:lnTo>
                <a:lnTo>
                  <a:pt x="273842" y="17540"/>
                </a:lnTo>
                <a:lnTo>
                  <a:pt x="234788" y="30505"/>
                </a:lnTo>
                <a:lnTo>
                  <a:pt x="198539" y="48413"/>
                </a:lnTo>
                <a:lnTo>
                  <a:pt x="165095" y="71264"/>
                </a:lnTo>
                <a:lnTo>
                  <a:pt x="134455" y="99057"/>
                </a:lnTo>
                <a:lnTo>
                  <a:pt x="106620" y="131792"/>
                </a:lnTo>
                <a:lnTo>
                  <a:pt x="81590" y="169470"/>
                </a:lnTo>
                <a:lnTo>
                  <a:pt x="59364" y="212091"/>
                </a:lnTo>
                <a:lnTo>
                  <a:pt x="39944" y="259654"/>
                </a:lnTo>
                <a:lnTo>
                  <a:pt x="23328" y="312160"/>
                </a:lnTo>
                <a:lnTo>
                  <a:pt x="9517" y="369608"/>
                </a:lnTo>
                <a:close/>
              </a:path>
            </a:pathLst>
          </a:custGeom>
          <a:solidFill>
            <a:srgbClr val="212121">
              <a:alpha val="2470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57800" y="2738127"/>
            <a:ext cx="895350" cy="971550"/>
          </a:xfrm>
          <a:custGeom>
            <a:avLst/>
            <a:gdLst/>
            <a:ahLst/>
            <a:cxnLst/>
            <a:rect l="l" t="t" r="r" b="b"/>
            <a:pathLst>
              <a:path w="895350" h="971550">
                <a:moveTo>
                  <a:pt x="492187" y="971216"/>
                </a:moveTo>
                <a:lnTo>
                  <a:pt x="445804" y="947553"/>
                </a:lnTo>
                <a:lnTo>
                  <a:pt x="398792" y="926381"/>
                </a:lnTo>
                <a:lnTo>
                  <a:pt x="351149" y="907699"/>
                </a:lnTo>
                <a:lnTo>
                  <a:pt x="302875" y="891509"/>
                </a:lnTo>
                <a:lnTo>
                  <a:pt x="253972" y="877809"/>
                </a:lnTo>
                <a:lnTo>
                  <a:pt x="204438" y="866600"/>
                </a:lnTo>
                <a:lnTo>
                  <a:pt x="154274" y="857882"/>
                </a:lnTo>
                <a:lnTo>
                  <a:pt x="103480" y="851655"/>
                </a:lnTo>
                <a:lnTo>
                  <a:pt x="52055" y="847919"/>
                </a:lnTo>
                <a:lnTo>
                  <a:pt x="0" y="846673"/>
                </a:lnTo>
                <a:lnTo>
                  <a:pt x="0" y="0"/>
                </a:lnTo>
                <a:lnTo>
                  <a:pt x="51989" y="709"/>
                </a:lnTo>
                <a:lnTo>
                  <a:pt x="103803" y="2838"/>
                </a:lnTo>
                <a:lnTo>
                  <a:pt x="155439" y="6387"/>
                </a:lnTo>
                <a:lnTo>
                  <a:pt x="206899" y="11355"/>
                </a:lnTo>
                <a:lnTo>
                  <a:pt x="258182" y="17743"/>
                </a:lnTo>
                <a:lnTo>
                  <a:pt x="309288" y="25550"/>
                </a:lnTo>
                <a:lnTo>
                  <a:pt x="360217" y="34777"/>
                </a:lnTo>
                <a:lnTo>
                  <a:pt x="410969" y="45423"/>
                </a:lnTo>
                <a:lnTo>
                  <a:pt x="461545" y="57488"/>
                </a:lnTo>
                <a:lnTo>
                  <a:pt x="511772" y="70930"/>
                </a:lnTo>
                <a:lnTo>
                  <a:pt x="561480" y="85704"/>
                </a:lnTo>
                <a:lnTo>
                  <a:pt x="610668" y="101811"/>
                </a:lnTo>
                <a:lnTo>
                  <a:pt x="659337" y="119251"/>
                </a:lnTo>
                <a:lnTo>
                  <a:pt x="707486" y="138023"/>
                </a:lnTo>
                <a:lnTo>
                  <a:pt x="755115" y="158128"/>
                </a:lnTo>
                <a:lnTo>
                  <a:pt x="802225" y="179566"/>
                </a:lnTo>
                <a:lnTo>
                  <a:pt x="848815" y="202337"/>
                </a:lnTo>
                <a:lnTo>
                  <a:pt x="894885" y="226440"/>
                </a:lnTo>
                <a:lnTo>
                  <a:pt x="492187" y="971216"/>
                </a:lnTo>
                <a:close/>
              </a:path>
            </a:pathLst>
          </a:custGeom>
          <a:solidFill>
            <a:srgbClr val="FFF7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668778" y="2892871"/>
            <a:ext cx="1254125" cy="1245235"/>
          </a:xfrm>
          <a:custGeom>
            <a:avLst/>
            <a:gdLst/>
            <a:ahLst/>
            <a:cxnLst/>
            <a:rect l="l" t="t" r="r" b="b"/>
            <a:pathLst>
              <a:path w="1254125" h="1245235">
                <a:moveTo>
                  <a:pt x="504744" y="1244764"/>
                </a:moveTo>
                <a:lnTo>
                  <a:pt x="480212" y="1200736"/>
                </a:lnTo>
                <a:lnTo>
                  <a:pt x="453745" y="1158192"/>
                </a:lnTo>
                <a:lnTo>
                  <a:pt x="425344" y="1117131"/>
                </a:lnTo>
                <a:lnTo>
                  <a:pt x="395008" y="1077553"/>
                </a:lnTo>
                <a:lnTo>
                  <a:pt x="362736" y="1039458"/>
                </a:lnTo>
                <a:lnTo>
                  <a:pt x="328530" y="1002846"/>
                </a:lnTo>
                <a:lnTo>
                  <a:pt x="292388" y="967717"/>
                </a:lnTo>
                <a:lnTo>
                  <a:pt x="254614" y="934351"/>
                </a:lnTo>
                <a:lnTo>
                  <a:pt x="215508" y="903027"/>
                </a:lnTo>
                <a:lnTo>
                  <a:pt x="175070" y="873745"/>
                </a:lnTo>
                <a:lnTo>
                  <a:pt x="133300" y="846505"/>
                </a:lnTo>
                <a:lnTo>
                  <a:pt x="90198" y="821308"/>
                </a:lnTo>
                <a:lnTo>
                  <a:pt x="45765" y="798152"/>
                </a:lnTo>
                <a:lnTo>
                  <a:pt x="0" y="777038"/>
                </a:lnTo>
                <a:lnTo>
                  <a:pt x="336254" y="0"/>
                </a:lnTo>
                <a:lnTo>
                  <a:pt x="384788" y="21818"/>
                </a:lnTo>
                <a:lnTo>
                  <a:pt x="432611" y="44960"/>
                </a:lnTo>
                <a:lnTo>
                  <a:pt x="479722" y="69426"/>
                </a:lnTo>
                <a:lnTo>
                  <a:pt x="526121" y="95216"/>
                </a:lnTo>
                <a:lnTo>
                  <a:pt x="571809" y="122329"/>
                </a:lnTo>
                <a:lnTo>
                  <a:pt x="616786" y="150766"/>
                </a:lnTo>
                <a:lnTo>
                  <a:pt x="660945" y="180458"/>
                </a:lnTo>
                <a:lnTo>
                  <a:pt x="704179" y="211334"/>
                </a:lnTo>
                <a:lnTo>
                  <a:pt x="746489" y="243396"/>
                </a:lnTo>
                <a:lnTo>
                  <a:pt x="787874" y="276642"/>
                </a:lnTo>
                <a:lnTo>
                  <a:pt x="828334" y="311072"/>
                </a:lnTo>
                <a:lnTo>
                  <a:pt x="867870" y="346688"/>
                </a:lnTo>
                <a:lnTo>
                  <a:pt x="906389" y="383402"/>
                </a:lnTo>
                <a:lnTo>
                  <a:pt x="943796" y="421128"/>
                </a:lnTo>
                <a:lnTo>
                  <a:pt x="980092" y="459866"/>
                </a:lnTo>
                <a:lnTo>
                  <a:pt x="1015277" y="499616"/>
                </a:lnTo>
                <a:lnTo>
                  <a:pt x="1049351" y="540378"/>
                </a:lnTo>
                <a:lnTo>
                  <a:pt x="1082313" y="582151"/>
                </a:lnTo>
                <a:lnTo>
                  <a:pt x="1114087" y="624836"/>
                </a:lnTo>
                <a:lnTo>
                  <a:pt x="1144596" y="668331"/>
                </a:lnTo>
                <a:lnTo>
                  <a:pt x="1173838" y="712635"/>
                </a:lnTo>
                <a:lnTo>
                  <a:pt x="1201815" y="757750"/>
                </a:lnTo>
                <a:lnTo>
                  <a:pt x="1228526" y="803675"/>
                </a:lnTo>
                <a:lnTo>
                  <a:pt x="1253971" y="850409"/>
                </a:lnTo>
                <a:lnTo>
                  <a:pt x="504744" y="1244764"/>
                </a:lnTo>
                <a:close/>
              </a:path>
            </a:pathLst>
          </a:custGeom>
          <a:solidFill>
            <a:srgbClr val="6FD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76306" y="2738127"/>
            <a:ext cx="3763010" cy="3759200"/>
          </a:xfrm>
          <a:custGeom>
            <a:avLst/>
            <a:gdLst/>
            <a:ahLst/>
            <a:cxnLst/>
            <a:rect l="l" t="t" r="r" b="b"/>
            <a:pathLst>
              <a:path w="3763009" h="3759200">
                <a:moveTo>
                  <a:pt x="2259522" y="3721099"/>
                </a:moveTo>
                <a:lnTo>
                  <a:pt x="1488305" y="3721099"/>
                </a:lnTo>
                <a:lnTo>
                  <a:pt x="1337901" y="3670299"/>
                </a:lnTo>
                <a:lnTo>
                  <a:pt x="1300848" y="3670299"/>
                </a:lnTo>
                <a:lnTo>
                  <a:pt x="1227466" y="3644899"/>
                </a:lnTo>
                <a:lnTo>
                  <a:pt x="1191201" y="3619499"/>
                </a:lnTo>
                <a:lnTo>
                  <a:pt x="1049204" y="3568699"/>
                </a:lnTo>
                <a:lnTo>
                  <a:pt x="1014561" y="3543299"/>
                </a:lnTo>
                <a:lnTo>
                  <a:pt x="980273" y="3530599"/>
                </a:lnTo>
                <a:lnTo>
                  <a:pt x="946369" y="3505199"/>
                </a:lnTo>
                <a:lnTo>
                  <a:pt x="912877" y="3492499"/>
                </a:lnTo>
                <a:lnTo>
                  <a:pt x="847133" y="3441699"/>
                </a:lnTo>
                <a:lnTo>
                  <a:pt x="814908" y="3428999"/>
                </a:lnTo>
                <a:lnTo>
                  <a:pt x="783150" y="3403599"/>
                </a:lnTo>
                <a:lnTo>
                  <a:pt x="751861" y="3378199"/>
                </a:lnTo>
                <a:lnTo>
                  <a:pt x="721040" y="3352799"/>
                </a:lnTo>
                <a:lnTo>
                  <a:pt x="690713" y="3327399"/>
                </a:lnTo>
                <a:lnTo>
                  <a:pt x="660906" y="3301999"/>
                </a:lnTo>
                <a:lnTo>
                  <a:pt x="631619" y="3276599"/>
                </a:lnTo>
                <a:lnTo>
                  <a:pt x="602853" y="3251199"/>
                </a:lnTo>
                <a:lnTo>
                  <a:pt x="546978" y="3200399"/>
                </a:lnTo>
                <a:lnTo>
                  <a:pt x="493377" y="3149599"/>
                </a:lnTo>
                <a:lnTo>
                  <a:pt x="467453" y="3111499"/>
                </a:lnTo>
                <a:lnTo>
                  <a:pt x="442142" y="3086099"/>
                </a:lnTo>
                <a:lnTo>
                  <a:pt x="417444" y="3060699"/>
                </a:lnTo>
                <a:lnTo>
                  <a:pt x="393359" y="3022599"/>
                </a:lnTo>
                <a:lnTo>
                  <a:pt x="369909" y="2997199"/>
                </a:lnTo>
                <a:lnTo>
                  <a:pt x="347112" y="2959099"/>
                </a:lnTo>
                <a:lnTo>
                  <a:pt x="324969" y="2933699"/>
                </a:lnTo>
                <a:lnTo>
                  <a:pt x="303480" y="2895599"/>
                </a:lnTo>
                <a:lnTo>
                  <a:pt x="282663" y="2870199"/>
                </a:lnTo>
                <a:lnTo>
                  <a:pt x="262536" y="2832099"/>
                </a:lnTo>
                <a:lnTo>
                  <a:pt x="243099" y="2793999"/>
                </a:lnTo>
                <a:lnTo>
                  <a:pt x="224352" y="2768599"/>
                </a:lnTo>
                <a:lnTo>
                  <a:pt x="206310" y="2730499"/>
                </a:lnTo>
                <a:lnTo>
                  <a:pt x="188990" y="2692399"/>
                </a:lnTo>
                <a:lnTo>
                  <a:pt x="172391" y="2666999"/>
                </a:lnTo>
                <a:lnTo>
                  <a:pt x="156514" y="2628899"/>
                </a:lnTo>
                <a:lnTo>
                  <a:pt x="141370" y="2590799"/>
                </a:lnTo>
                <a:lnTo>
                  <a:pt x="126975" y="2552699"/>
                </a:lnTo>
                <a:lnTo>
                  <a:pt x="113328" y="2514599"/>
                </a:lnTo>
                <a:lnTo>
                  <a:pt x="100428" y="2476499"/>
                </a:lnTo>
                <a:lnTo>
                  <a:pt x="88286" y="2438399"/>
                </a:lnTo>
                <a:lnTo>
                  <a:pt x="76914" y="2412999"/>
                </a:lnTo>
                <a:lnTo>
                  <a:pt x="66311" y="2374899"/>
                </a:lnTo>
                <a:lnTo>
                  <a:pt x="56477" y="2336799"/>
                </a:lnTo>
                <a:lnTo>
                  <a:pt x="47420" y="2298699"/>
                </a:lnTo>
                <a:lnTo>
                  <a:pt x="39148" y="2260599"/>
                </a:lnTo>
                <a:lnTo>
                  <a:pt x="31661" y="2222499"/>
                </a:lnTo>
                <a:lnTo>
                  <a:pt x="24960" y="2184399"/>
                </a:lnTo>
                <a:lnTo>
                  <a:pt x="19049" y="2146299"/>
                </a:lnTo>
                <a:lnTo>
                  <a:pt x="13933" y="2108199"/>
                </a:lnTo>
                <a:lnTo>
                  <a:pt x="9614" y="2070099"/>
                </a:lnTo>
                <a:lnTo>
                  <a:pt x="6091" y="2031999"/>
                </a:lnTo>
                <a:lnTo>
                  <a:pt x="3366" y="1993899"/>
                </a:lnTo>
                <a:lnTo>
                  <a:pt x="1443" y="1943099"/>
                </a:lnTo>
                <a:lnTo>
                  <a:pt x="321" y="1904999"/>
                </a:lnTo>
                <a:lnTo>
                  <a:pt x="0" y="1866899"/>
                </a:lnTo>
                <a:lnTo>
                  <a:pt x="480" y="1828799"/>
                </a:lnTo>
                <a:lnTo>
                  <a:pt x="1761" y="1790699"/>
                </a:lnTo>
                <a:lnTo>
                  <a:pt x="3843" y="1752599"/>
                </a:lnTo>
                <a:lnTo>
                  <a:pt x="6727" y="1714499"/>
                </a:lnTo>
                <a:lnTo>
                  <a:pt x="10409" y="1676399"/>
                </a:lnTo>
                <a:lnTo>
                  <a:pt x="14886" y="1638299"/>
                </a:lnTo>
                <a:lnTo>
                  <a:pt x="20159" y="1600199"/>
                </a:lnTo>
                <a:lnTo>
                  <a:pt x="26227" y="1562099"/>
                </a:lnTo>
                <a:lnTo>
                  <a:pt x="33085" y="1523999"/>
                </a:lnTo>
                <a:lnTo>
                  <a:pt x="40728" y="1485899"/>
                </a:lnTo>
                <a:lnTo>
                  <a:pt x="49156" y="1447799"/>
                </a:lnTo>
                <a:lnTo>
                  <a:pt x="58367" y="1409699"/>
                </a:lnTo>
                <a:lnTo>
                  <a:pt x="68356" y="1371599"/>
                </a:lnTo>
                <a:lnTo>
                  <a:pt x="79113" y="1333499"/>
                </a:lnTo>
                <a:lnTo>
                  <a:pt x="90639" y="1295399"/>
                </a:lnTo>
                <a:lnTo>
                  <a:pt x="102932" y="1257299"/>
                </a:lnTo>
                <a:lnTo>
                  <a:pt x="115983" y="1219199"/>
                </a:lnTo>
                <a:lnTo>
                  <a:pt x="129780" y="1193799"/>
                </a:lnTo>
                <a:lnTo>
                  <a:pt x="144324" y="1155699"/>
                </a:lnTo>
                <a:lnTo>
                  <a:pt x="159615" y="1117599"/>
                </a:lnTo>
                <a:lnTo>
                  <a:pt x="175638" y="1079499"/>
                </a:lnTo>
                <a:lnTo>
                  <a:pt x="192382" y="1041399"/>
                </a:lnTo>
                <a:lnTo>
                  <a:pt x="209845" y="1015999"/>
                </a:lnTo>
                <a:lnTo>
                  <a:pt x="228028" y="977899"/>
                </a:lnTo>
                <a:lnTo>
                  <a:pt x="246915" y="939799"/>
                </a:lnTo>
                <a:lnTo>
                  <a:pt x="266491" y="914399"/>
                </a:lnTo>
                <a:lnTo>
                  <a:pt x="286754" y="876299"/>
                </a:lnTo>
                <a:lnTo>
                  <a:pt x="307706" y="838199"/>
                </a:lnTo>
                <a:lnTo>
                  <a:pt x="329328" y="812799"/>
                </a:lnTo>
                <a:lnTo>
                  <a:pt x="351603" y="774699"/>
                </a:lnTo>
                <a:lnTo>
                  <a:pt x="374529" y="749299"/>
                </a:lnTo>
                <a:lnTo>
                  <a:pt x="398107" y="723899"/>
                </a:lnTo>
                <a:lnTo>
                  <a:pt x="422317" y="685799"/>
                </a:lnTo>
                <a:lnTo>
                  <a:pt x="447138" y="660399"/>
                </a:lnTo>
                <a:lnTo>
                  <a:pt x="472570" y="622299"/>
                </a:lnTo>
                <a:lnTo>
                  <a:pt x="498614" y="596899"/>
                </a:lnTo>
                <a:lnTo>
                  <a:pt x="552445" y="546099"/>
                </a:lnTo>
                <a:lnTo>
                  <a:pt x="608542" y="495299"/>
                </a:lnTo>
                <a:lnTo>
                  <a:pt x="637416" y="469899"/>
                </a:lnTo>
                <a:lnTo>
                  <a:pt x="666808" y="444499"/>
                </a:lnTo>
                <a:lnTo>
                  <a:pt x="696717" y="419099"/>
                </a:lnTo>
                <a:lnTo>
                  <a:pt x="727144" y="393699"/>
                </a:lnTo>
                <a:lnTo>
                  <a:pt x="758062" y="368299"/>
                </a:lnTo>
                <a:lnTo>
                  <a:pt x="789446" y="342899"/>
                </a:lnTo>
                <a:lnTo>
                  <a:pt x="821295" y="317499"/>
                </a:lnTo>
                <a:lnTo>
                  <a:pt x="853609" y="304799"/>
                </a:lnTo>
                <a:lnTo>
                  <a:pt x="919524" y="253999"/>
                </a:lnTo>
                <a:lnTo>
                  <a:pt x="953096" y="241299"/>
                </a:lnTo>
                <a:lnTo>
                  <a:pt x="987078" y="215899"/>
                </a:lnTo>
                <a:lnTo>
                  <a:pt x="1056156" y="190499"/>
                </a:lnTo>
                <a:lnTo>
                  <a:pt x="1091223" y="165099"/>
                </a:lnTo>
                <a:lnTo>
                  <a:pt x="1162380" y="139699"/>
                </a:lnTo>
                <a:lnTo>
                  <a:pt x="1457963" y="38099"/>
                </a:lnTo>
                <a:lnTo>
                  <a:pt x="1495882" y="38099"/>
                </a:lnTo>
                <a:lnTo>
                  <a:pt x="1533965" y="25399"/>
                </a:lnTo>
                <a:lnTo>
                  <a:pt x="1572213" y="25399"/>
                </a:lnTo>
                <a:lnTo>
                  <a:pt x="1610592" y="12699"/>
                </a:lnTo>
                <a:lnTo>
                  <a:pt x="1649070" y="12699"/>
                </a:lnTo>
                <a:lnTo>
                  <a:pt x="1687648" y="0"/>
                </a:lnTo>
                <a:lnTo>
                  <a:pt x="1881493" y="0"/>
                </a:lnTo>
                <a:lnTo>
                  <a:pt x="1881475" y="838199"/>
                </a:lnTo>
                <a:lnTo>
                  <a:pt x="1796132" y="838199"/>
                </a:lnTo>
                <a:lnTo>
                  <a:pt x="1753679" y="850899"/>
                </a:lnTo>
                <a:lnTo>
                  <a:pt x="1711371" y="850899"/>
                </a:lnTo>
                <a:lnTo>
                  <a:pt x="1505746" y="914399"/>
                </a:lnTo>
                <a:lnTo>
                  <a:pt x="1427574" y="939799"/>
                </a:lnTo>
                <a:lnTo>
                  <a:pt x="1389550" y="965199"/>
                </a:lnTo>
                <a:lnTo>
                  <a:pt x="1352363" y="990599"/>
                </a:lnTo>
                <a:lnTo>
                  <a:pt x="1316140" y="1003299"/>
                </a:lnTo>
                <a:lnTo>
                  <a:pt x="1280882" y="1028699"/>
                </a:lnTo>
                <a:lnTo>
                  <a:pt x="1246588" y="1054099"/>
                </a:lnTo>
                <a:lnTo>
                  <a:pt x="1213374" y="1079499"/>
                </a:lnTo>
                <a:lnTo>
                  <a:pt x="1181355" y="1117599"/>
                </a:lnTo>
                <a:lnTo>
                  <a:pt x="1150530" y="1142999"/>
                </a:lnTo>
                <a:lnTo>
                  <a:pt x="1120900" y="1168399"/>
                </a:lnTo>
                <a:lnTo>
                  <a:pt x="1092562" y="1206499"/>
                </a:lnTo>
                <a:lnTo>
                  <a:pt x="1065617" y="1244599"/>
                </a:lnTo>
                <a:lnTo>
                  <a:pt x="1040064" y="1269999"/>
                </a:lnTo>
                <a:lnTo>
                  <a:pt x="1015903" y="1308099"/>
                </a:lnTo>
                <a:lnTo>
                  <a:pt x="993214" y="1346199"/>
                </a:lnTo>
                <a:lnTo>
                  <a:pt x="972076" y="1384299"/>
                </a:lnTo>
                <a:lnTo>
                  <a:pt x="952490" y="1422399"/>
                </a:lnTo>
                <a:lnTo>
                  <a:pt x="934456" y="1460499"/>
                </a:lnTo>
                <a:lnTo>
                  <a:pt x="918032" y="1498599"/>
                </a:lnTo>
                <a:lnTo>
                  <a:pt x="903277" y="1536699"/>
                </a:lnTo>
                <a:lnTo>
                  <a:pt x="890191" y="1574799"/>
                </a:lnTo>
                <a:lnTo>
                  <a:pt x="878774" y="1625599"/>
                </a:lnTo>
                <a:lnTo>
                  <a:pt x="869062" y="1663699"/>
                </a:lnTo>
                <a:lnTo>
                  <a:pt x="861091" y="1701799"/>
                </a:lnTo>
                <a:lnTo>
                  <a:pt x="854861" y="1739899"/>
                </a:lnTo>
                <a:lnTo>
                  <a:pt x="850372" y="1790699"/>
                </a:lnTo>
                <a:lnTo>
                  <a:pt x="847636" y="1828799"/>
                </a:lnTo>
                <a:lnTo>
                  <a:pt x="846666" y="1866899"/>
                </a:lnTo>
                <a:lnTo>
                  <a:pt x="847461" y="1917699"/>
                </a:lnTo>
                <a:lnTo>
                  <a:pt x="850022" y="1955799"/>
                </a:lnTo>
                <a:lnTo>
                  <a:pt x="854337" y="2006599"/>
                </a:lnTo>
                <a:lnTo>
                  <a:pt x="860394" y="2044699"/>
                </a:lnTo>
                <a:lnTo>
                  <a:pt x="868193" y="2082799"/>
                </a:lnTo>
                <a:lnTo>
                  <a:pt x="877734" y="2120899"/>
                </a:lnTo>
                <a:lnTo>
                  <a:pt x="888982" y="2171699"/>
                </a:lnTo>
                <a:lnTo>
                  <a:pt x="901902" y="2209799"/>
                </a:lnTo>
                <a:lnTo>
                  <a:pt x="916492" y="2247899"/>
                </a:lnTo>
                <a:lnTo>
                  <a:pt x="932754" y="2285999"/>
                </a:lnTo>
                <a:lnTo>
                  <a:pt x="950630" y="2324099"/>
                </a:lnTo>
                <a:lnTo>
                  <a:pt x="970060" y="2362199"/>
                </a:lnTo>
                <a:lnTo>
                  <a:pt x="991045" y="2400299"/>
                </a:lnTo>
                <a:lnTo>
                  <a:pt x="1013586" y="2438399"/>
                </a:lnTo>
                <a:lnTo>
                  <a:pt x="1037602" y="2476499"/>
                </a:lnTo>
                <a:lnTo>
                  <a:pt x="1063015" y="2514599"/>
                </a:lnTo>
                <a:lnTo>
                  <a:pt x="1089824" y="2539999"/>
                </a:lnTo>
                <a:lnTo>
                  <a:pt x="1118030" y="2578099"/>
                </a:lnTo>
                <a:lnTo>
                  <a:pt x="1147533" y="2603499"/>
                </a:lnTo>
                <a:lnTo>
                  <a:pt x="1178237" y="2628899"/>
                </a:lnTo>
                <a:lnTo>
                  <a:pt x="1210141" y="2666999"/>
                </a:lnTo>
                <a:lnTo>
                  <a:pt x="1243244" y="2692399"/>
                </a:lnTo>
                <a:lnTo>
                  <a:pt x="1277433" y="2717799"/>
                </a:lnTo>
                <a:lnTo>
                  <a:pt x="1312592" y="2743199"/>
                </a:lnTo>
                <a:lnTo>
                  <a:pt x="1348722" y="2768599"/>
                </a:lnTo>
                <a:lnTo>
                  <a:pt x="1385822" y="2781299"/>
                </a:lnTo>
                <a:lnTo>
                  <a:pt x="1423766" y="2806699"/>
                </a:lnTo>
                <a:lnTo>
                  <a:pt x="1501797" y="2832099"/>
                </a:lnTo>
                <a:lnTo>
                  <a:pt x="1541886" y="2857499"/>
                </a:lnTo>
                <a:lnTo>
                  <a:pt x="1623658" y="2882899"/>
                </a:lnTo>
                <a:lnTo>
                  <a:pt x="1665203" y="2882899"/>
                </a:lnTo>
                <a:lnTo>
                  <a:pt x="1707189" y="2895599"/>
                </a:lnTo>
                <a:lnTo>
                  <a:pt x="1749471" y="2895599"/>
                </a:lnTo>
                <a:lnTo>
                  <a:pt x="1791906" y="2908299"/>
                </a:lnTo>
                <a:lnTo>
                  <a:pt x="3451018" y="2908299"/>
                </a:lnTo>
                <a:lnTo>
                  <a:pt x="3429264" y="2946399"/>
                </a:lnTo>
                <a:lnTo>
                  <a:pt x="3406859" y="2971799"/>
                </a:lnTo>
                <a:lnTo>
                  <a:pt x="3383804" y="3009899"/>
                </a:lnTo>
                <a:lnTo>
                  <a:pt x="3360099" y="3035299"/>
                </a:lnTo>
                <a:lnTo>
                  <a:pt x="3335764" y="3073399"/>
                </a:lnTo>
                <a:lnTo>
                  <a:pt x="3310820" y="3098799"/>
                </a:lnTo>
                <a:lnTo>
                  <a:pt x="3285268" y="3124199"/>
                </a:lnTo>
                <a:lnTo>
                  <a:pt x="3259106" y="3162299"/>
                </a:lnTo>
                <a:lnTo>
                  <a:pt x="3205045" y="3213099"/>
                </a:lnTo>
                <a:lnTo>
                  <a:pt x="3148728" y="3263899"/>
                </a:lnTo>
                <a:lnTo>
                  <a:pt x="3119747" y="3289299"/>
                </a:lnTo>
                <a:lnTo>
                  <a:pt x="3090252" y="3314699"/>
                </a:lnTo>
                <a:lnTo>
                  <a:pt x="3060241" y="3340099"/>
                </a:lnTo>
                <a:lnTo>
                  <a:pt x="3029715" y="3365499"/>
                </a:lnTo>
                <a:lnTo>
                  <a:pt x="2998701" y="3390899"/>
                </a:lnTo>
                <a:lnTo>
                  <a:pt x="2967223" y="3416299"/>
                </a:lnTo>
                <a:lnTo>
                  <a:pt x="2935283" y="3428999"/>
                </a:lnTo>
                <a:lnTo>
                  <a:pt x="2902880" y="3454399"/>
                </a:lnTo>
                <a:lnTo>
                  <a:pt x="2870042" y="3479799"/>
                </a:lnTo>
                <a:lnTo>
                  <a:pt x="2836797" y="3492499"/>
                </a:lnTo>
                <a:lnTo>
                  <a:pt x="2803145" y="3517899"/>
                </a:lnTo>
                <a:lnTo>
                  <a:pt x="2769086" y="3530599"/>
                </a:lnTo>
                <a:lnTo>
                  <a:pt x="2734649" y="3555999"/>
                </a:lnTo>
                <a:lnTo>
                  <a:pt x="2664728" y="3581399"/>
                </a:lnTo>
                <a:lnTo>
                  <a:pt x="2629245" y="3606799"/>
                </a:lnTo>
                <a:lnTo>
                  <a:pt x="2372865" y="3695699"/>
                </a:lnTo>
                <a:lnTo>
                  <a:pt x="2335266" y="3695699"/>
                </a:lnTo>
                <a:lnTo>
                  <a:pt x="2259522" y="3721099"/>
                </a:lnTo>
                <a:close/>
              </a:path>
              <a:path w="3763009" h="3759200">
                <a:moveTo>
                  <a:pt x="3451018" y="2908299"/>
                </a:moveTo>
                <a:lnTo>
                  <a:pt x="2005062" y="2908299"/>
                </a:lnTo>
                <a:lnTo>
                  <a:pt x="2089445" y="2882899"/>
                </a:lnTo>
                <a:lnTo>
                  <a:pt x="2131070" y="2882899"/>
                </a:lnTo>
                <a:lnTo>
                  <a:pt x="2253251" y="2844799"/>
                </a:lnTo>
                <a:lnTo>
                  <a:pt x="2292759" y="2819399"/>
                </a:lnTo>
                <a:lnTo>
                  <a:pt x="2331565" y="2806699"/>
                </a:lnTo>
                <a:lnTo>
                  <a:pt x="2369669" y="2781299"/>
                </a:lnTo>
                <a:lnTo>
                  <a:pt x="2406943" y="2768599"/>
                </a:lnTo>
                <a:lnTo>
                  <a:pt x="2443259" y="2743199"/>
                </a:lnTo>
                <a:lnTo>
                  <a:pt x="2478617" y="2717799"/>
                </a:lnTo>
                <a:lnTo>
                  <a:pt x="2513016" y="2692399"/>
                </a:lnTo>
                <a:lnTo>
                  <a:pt x="2546340" y="2666999"/>
                </a:lnTo>
                <a:lnTo>
                  <a:pt x="2578476" y="2641599"/>
                </a:lnTo>
                <a:lnTo>
                  <a:pt x="2609422" y="2616199"/>
                </a:lnTo>
                <a:lnTo>
                  <a:pt x="2639180" y="2578099"/>
                </a:lnTo>
                <a:lnTo>
                  <a:pt x="2667649" y="2552699"/>
                </a:lnTo>
                <a:lnTo>
                  <a:pt x="2694731" y="2514599"/>
                </a:lnTo>
                <a:lnTo>
                  <a:pt x="2720425" y="2476499"/>
                </a:lnTo>
                <a:lnTo>
                  <a:pt x="2744732" y="2451099"/>
                </a:lnTo>
                <a:lnTo>
                  <a:pt x="2767571" y="2412999"/>
                </a:lnTo>
                <a:lnTo>
                  <a:pt x="2788861" y="2374899"/>
                </a:lnTo>
                <a:lnTo>
                  <a:pt x="2808604" y="2336799"/>
                </a:lnTo>
                <a:lnTo>
                  <a:pt x="2826798" y="2298699"/>
                </a:lnTo>
                <a:lnTo>
                  <a:pt x="2843385" y="2260599"/>
                </a:lnTo>
                <a:lnTo>
                  <a:pt x="2858306" y="2222499"/>
                </a:lnTo>
                <a:lnTo>
                  <a:pt x="2871560" y="2171699"/>
                </a:lnTo>
                <a:lnTo>
                  <a:pt x="2883147" y="2133599"/>
                </a:lnTo>
                <a:lnTo>
                  <a:pt x="2893031" y="2095499"/>
                </a:lnTo>
                <a:lnTo>
                  <a:pt x="2901175" y="2057399"/>
                </a:lnTo>
                <a:lnTo>
                  <a:pt x="2907580" y="2006599"/>
                </a:lnTo>
                <a:lnTo>
                  <a:pt x="2912244" y="1968499"/>
                </a:lnTo>
                <a:lnTo>
                  <a:pt x="2915157" y="1930399"/>
                </a:lnTo>
                <a:lnTo>
                  <a:pt x="2916303" y="1879599"/>
                </a:lnTo>
                <a:lnTo>
                  <a:pt x="2915684" y="1841499"/>
                </a:lnTo>
                <a:lnTo>
                  <a:pt x="2913300" y="1790699"/>
                </a:lnTo>
                <a:lnTo>
                  <a:pt x="2909161" y="1752599"/>
                </a:lnTo>
                <a:lnTo>
                  <a:pt x="2903279" y="1714499"/>
                </a:lnTo>
                <a:lnTo>
                  <a:pt x="2895653" y="1663699"/>
                </a:lnTo>
                <a:lnTo>
                  <a:pt x="2886284" y="1625599"/>
                </a:lnTo>
                <a:lnTo>
                  <a:pt x="2875207" y="1587499"/>
                </a:lnTo>
                <a:lnTo>
                  <a:pt x="2862455" y="1549399"/>
                </a:lnTo>
                <a:lnTo>
                  <a:pt x="2848031" y="1511299"/>
                </a:lnTo>
                <a:lnTo>
                  <a:pt x="2831932" y="1460499"/>
                </a:lnTo>
                <a:lnTo>
                  <a:pt x="2814218" y="1422399"/>
                </a:lnTo>
                <a:lnTo>
                  <a:pt x="2794944" y="1384299"/>
                </a:lnTo>
                <a:lnTo>
                  <a:pt x="2774113" y="1346199"/>
                </a:lnTo>
                <a:lnTo>
                  <a:pt x="2751722" y="1320799"/>
                </a:lnTo>
                <a:lnTo>
                  <a:pt x="3463728" y="850899"/>
                </a:lnTo>
                <a:lnTo>
                  <a:pt x="3484409" y="888999"/>
                </a:lnTo>
                <a:lnTo>
                  <a:pt x="3504399" y="927099"/>
                </a:lnTo>
                <a:lnTo>
                  <a:pt x="3523697" y="952499"/>
                </a:lnTo>
                <a:lnTo>
                  <a:pt x="3542303" y="990599"/>
                </a:lnTo>
                <a:lnTo>
                  <a:pt x="3560202" y="1028699"/>
                </a:lnTo>
                <a:lnTo>
                  <a:pt x="3577378" y="1054099"/>
                </a:lnTo>
                <a:lnTo>
                  <a:pt x="3593832" y="1092199"/>
                </a:lnTo>
                <a:lnTo>
                  <a:pt x="3609563" y="1130299"/>
                </a:lnTo>
                <a:lnTo>
                  <a:pt x="3624558" y="1168399"/>
                </a:lnTo>
                <a:lnTo>
                  <a:pt x="3638805" y="1206499"/>
                </a:lnTo>
                <a:lnTo>
                  <a:pt x="3652302" y="1244599"/>
                </a:lnTo>
                <a:lnTo>
                  <a:pt x="3665050" y="1269999"/>
                </a:lnTo>
                <a:lnTo>
                  <a:pt x="3677039" y="1308099"/>
                </a:lnTo>
                <a:lnTo>
                  <a:pt x="3688258" y="1346199"/>
                </a:lnTo>
                <a:lnTo>
                  <a:pt x="3698707" y="1384299"/>
                </a:lnTo>
                <a:lnTo>
                  <a:pt x="3708386" y="1422399"/>
                </a:lnTo>
                <a:lnTo>
                  <a:pt x="3717286" y="1460499"/>
                </a:lnTo>
                <a:lnTo>
                  <a:pt x="3725401" y="1498599"/>
                </a:lnTo>
                <a:lnTo>
                  <a:pt x="3732730" y="1536699"/>
                </a:lnTo>
                <a:lnTo>
                  <a:pt x="3739274" y="1574799"/>
                </a:lnTo>
                <a:lnTo>
                  <a:pt x="3745026" y="1612899"/>
                </a:lnTo>
                <a:lnTo>
                  <a:pt x="3749982" y="1650999"/>
                </a:lnTo>
                <a:lnTo>
                  <a:pt x="3754142" y="1689099"/>
                </a:lnTo>
                <a:lnTo>
                  <a:pt x="3757506" y="1727199"/>
                </a:lnTo>
                <a:lnTo>
                  <a:pt x="3760070" y="1765299"/>
                </a:lnTo>
                <a:lnTo>
                  <a:pt x="3761833" y="1803399"/>
                </a:lnTo>
                <a:lnTo>
                  <a:pt x="3762795" y="1854199"/>
                </a:lnTo>
                <a:lnTo>
                  <a:pt x="3762955" y="1892299"/>
                </a:lnTo>
                <a:lnTo>
                  <a:pt x="3762314" y="1930399"/>
                </a:lnTo>
                <a:lnTo>
                  <a:pt x="3760872" y="1968499"/>
                </a:lnTo>
                <a:lnTo>
                  <a:pt x="3758630" y="2006599"/>
                </a:lnTo>
                <a:lnTo>
                  <a:pt x="3755586" y="2044699"/>
                </a:lnTo>
                <a:lnTo>
                  <a:pt x="3751744" y="2082799"/>
                </a:lnTo>
                <a:lnTo>
                  <a:pt x="3747108" y="2120899"/>
                </a:lnTo>
                <a:lnTo>
                  <a:pt x="3741676" y="2158999"/>
                </a:lnTo>
                <a:lnTo>
                  <a:pt x="3735450" y="2197099"/>
                </a:lnTo>
                <a:lnTo>
                  <a:pt x="3728433" y="2235199"/>
                </a:lnTo>
                <a:lnTo>
                  <a:pt x="3720633" y="2273299"/>
                </a:lnTo>
                <a:lnTo>
                  <a:pt x="3712049" y="2311399"/>
                </a:lnTo>
                <a:lnTo>
                  <a:pt x="3702682" y="2349499"/>
                </a:lnTo>
                <a:lnTo>
                  <a:pt x="3692538" y="2387599"/>
                </a:lnTo>
                <a:lnTo>
                  <a:pt x="3681628" y="2425699"/>
                </a:lnTo>
                <a:lnTo>
                  <a:pt x="3669950" y="2463799"/>
                </a:lnTo>
                <a:lnTo>
                  <a:pt x="3657505" y="2501899"/>
                </a:lnTo>
                <a:lnTo>
                  <a:pt x="3644304" y="2527299"/>
                </a:lnTo>
                <a:lnTo>
                  <a:pt x="3630358" y="2565399"/>
                </a:lnTo>
                <a:lnTo>
                  <a:pt x="3615666" y="2603499"/>
                </a:lnTo>
                <a:lnTo>
                  <a:pt x="3600229" y="2641599"/>
                </a:lnTo>
                <a:lnTo>
                  <a:pt x="3584060" y="2679699"/>
                </a:lnTo>
                <a:lnTo>
                  <a:pt x="3567173" y="2705099"/>
                </a:lnTo>
                <a:lnTo>
                  <a:pt x="3549568" y="2743199"/>
                </a:lnTo>
                <a:lnTo>
                  <a:pt x="3531244" y="2781299"/>
                </a:lnTo>
                <a:lnTo>
                  <a:pt x="3512217" y="2819399"/>
                </a:lnTo>
                <a:lnTo>
                  <a:pt x="3492504" y="2844799"/>
                </a:lnTo>
                <a:lnTo>
                  <a:pt x="3472104" y="2882899"/>
                </a:lnTo>
                <a:lnTo>
                  <a:pt x="3451018" y="2908299"/>
                </a:lnTo>
                <a:close/>
              </a:path>
              <a:path w="3763009" h="3759200">
                <a:moveTo>
                  <a:pt x="2183132" y="3733799"/>
                </a:moveTo>
                <a:lnTo>
                  <a:pt x="1564576" y="3733799"/>
                </a:lnTo>
                <a:lnTo>
                  <a:pt x="1526357" y="3721099"/>
                </a:lnTo>
                <a:lnTo>
                  <a:pt x="2221407" y="3721099"/>
                </a:lnTo>
                <a:lnTo>
                  <a:pt x="2183132" y="3733799"/>
                </a:lnTo>
                <a:close/>
              </a:path>
              <a:path w="3763009" h="3759200">
                <a:moveTo>
                  <a:pt x="2106229" y="3746499"/>
                </a:moveTo>
                <a:lnTo>
                  <a:pt x="1641387" y="3746499"/>
                </a:lnTo>
                <a:lnTo>
                  <a:pt x="1602931" y="3733799"/>
                </a:lnTo>
                <a:lnTo>
                  <a:pt x="2144728" y="3733799"/>
                </a:lnTo>
                <a:lnTo>
                  <a:pt x="2106229" y="3746499"/>
                </a:lnTo>
                <a:close/>
              </a:path>
              <a:path w="3763009" h="3759200">
                <a:moveTo>
                  <a:pt x="1990189" y="3759199"/>
                </a:moveTo>
                <a:lnTo>
                  <a:pt x="1796105" y="3759199"/>
                </a:lnTo>
                <a:lnTo>
                  <a:pt x="1757338" y="3746499"/>
                </a:lnTo>
                <a:lnTo>
                  <a:pt x="2028943" y="3746499"/>
                </a:lnTo>
                <a:lnTo>
                  <a:pt x="1990189" y="3759199"/>
                </a:lnTo>
                <a:close/>
              </a:path>
            </a:pathLst>
          </a:custGeom>
          <a:solidFill>
            <a:srgbClr val="00AC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598763" y="6416217"/>
            <a:ext cx="979805" cy="53975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1450" b="1" spc="10" dirty="0">
                <a:solidFill>
                  <a:srgbClr val="212121"/>
                </a:solidFill>
                <a:latin typeface="Arial"/>
                <a:cs typeface="Arial"/>
              </a:rPr>
              <a:t>Καθηγητές</a:t>
            </a:r>
            <a:endParaRPr sz="1450">
              <a:latin typeface="Arial"/>
              <a:cs typeface="Arial"/>
            </a:endParaRPr>
          </a:p>
          <a:p>
            <a:pPr marL="52069" algn="ctr">
              <a:lnSpc>
                <a:spcPct val="100000"/>
              </a:lnSpc>
              <a:spcBef>
                <a:spcPts val="285"/>
              </a:spcBef>
            </a:pPr>
            <a:r>
              <a:rPr sz="1450" spc="15" dirty="0">
                <a:solidFill>
                  <a:srgbClr val="212121"/>
                </a:solidFill>
                <a:latin typeface="Arial"/>
                <a:cs typeface="Arial"/>
              </a:rPr>
              <a:t>84%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19400" y="1752600"/>
            <a:ext cx="1981200" cy="291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1" spc="25" dirty="0">
                <a:solidFill>
                  <a:srgbClr val="FFFFFF"/>
                </a:solidFill>
                <a:latin typeface="Arial"/>
                <a:cs typeface="Arial"/>
              </a:rPr>
              <a:t>3.</a:t>
            </a:r>
            <a:r>
              <a:rPr lang="en-US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50" dirty="0">
                <a:solidFill>
                  <a:srgbClr val="FFFFFF"/>
                </a:solidFill>
                <a:latin typeface="Arial"/>
                <a:cs typeface="Arial"/>
              </a:rPr>
              <a:t>ΕΙΔΙΚΟΤΗΤΑ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162" rIns="0" bIns="0" rtlCol="0">
            <a:noAutofit/>
          </a:bodyPr>
          <a:lstStyle/>
          <a:p>
            <a:pPr marL="1538605">
              <a:lnSpc>
                <a:spcPct val="100000"/>
              </a:lnSpc>
            </a:pP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30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sz="5600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5600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5600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5600" b="1" spc="27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sz="5600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5600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5600" b="1" spc="62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5600" b="1" spc="-28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endParaRPr sz="5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695450"/>
            <a:ext cx="2137997" cy="104774"/>
          </a:xfrm>
          <a:custGeom>
            <a:avLst/>
            <a:gdLst/>
            <a:ahLst/>
            <a:cxnLst/>
            <a:rect l="l" t="t" r="r" b="b"/>
            <a:pathLst>
              <a:path w="2137997" h="104774">
                <a:moveTo>
                  <a:pt x="0" y="0"/>
                </a:moveTo>
                <a:lnTo>
                  <a:pt x="2137997" y="0"/>
                </a:lnTo>
                <a:lnTo>
                  <a:pt x="213799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0674" y="2308814"/>
            <a:ext cx="8823325" cy="14935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7200"/>
              </a:lnSpc>
              <a:tabLst>
                <a:tab pos="7513320" algn="l"/>
              </a:tabLst>
            </a:pPr>
            <a:r>
              <a:rPr sz="2400" b="1" spc="3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400" b="1" spc="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9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400" b="1" spc="2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2400" b="1" spc="-17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b="1" spc="1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30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400" b="1" spc="90" dirty="0">
                <a:solidFill>
                  <a:srgbClr val="FFFFFF"/>
                </a:solidFill>
                <a:latin typeface="Arial"/>
                <a:cs typeface="Arial"/>
              </a:rPr>
              <a:t>µ</a:t>
            </a:r>
            <a:r>
              <a:rPr sz="2400" b="1" spc="18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l-GR" sz="2400" b="1" spc="-300" dirty="0">
                <a:solidFill>
                  <a:srgbClr val="FFFFFF"/>
                </a:solidFill>
                <a:latin typeface="Arial"/>
                <a:cs typeface="Arial"/>
              </a:rPr>
              <a:t>πρόγραμμα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αν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-30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400" b="1" spc="11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400" b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b="1" spc="19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lang="el-GR" sz="2400" b="1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l-GR" sz="2400" b="1" spc="-270" dirty="0">
                <a:solidFill>
                  <a:srgbClr val="FFFFFF"/>
                </a:solidFill>
                <a:latin typeface="Arial"/>
                <a:cs typeface="Arial"/>
              </a:rPr>
              <a:t>στις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30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δο</a:t>
            </a:r>
            <a:r>
              <a:rPr sz="2400" b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400" b="1" spc="18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2400" dirty="0">
              <a:latin typeface="Arial"/>
              <a:cs typeface="Arial"/>
            </a:endParaRPr>
          </a:p>
          <a:p>
            <a:pPr marL="2332355" algn="ctr">
              <a:lnSpc>
                <a:spcPct val="100000"/>
              </a:lnSpc>
              <a:spcBef>
                <a:spcPts val="445"/>
              </a:spcBef>
            </a:pP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Καθόλο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endParaRPr sz="1100" dirty="0">
              <a:latin typeface="Arial"/>
              <a:cs typeface="Arial"/>
            </a:endParaRPr>
          </a:p>
          <a:p>
            <a:pPr marL="2332355" algn="ctr">
              <a:lnSpc>
                <a:spcPct val="100000"/>
              </a:lnSpc>
              <a:spcBef>
                <a:spcPts val="180"/>
              </a:spcBef>
            </a:pPr>
            <a:r>
              <a:rPr sz="1100" spc="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  <a:p>
            <a:pPr marL="5339080">
              <a:lnSpc>
                <a:spcPct val="100000"/>
              </a:lnSpc>
              <a:spcBef>
                <a:spcPts val="330"/>
              </a:spcBef>
            </a:pP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94858" y="3813175"/>
            <a:ext cx="231140" cy="1797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57714" y="4594225"/>
            <a:ext cx="486409" cy="370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Μέτρ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110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180"/>
              </a:spcBef>
            </a:pPr>
            <a:r>
              <a:rPr sz="1100" spc="0" dirty="0">
                <a:solidFill>
                  <a:srgbClr val="FFFFFF"/>
                </a:solidFill>
                <a:latin typeface="Arial"/>
                <a:cs typeface="Arial"/>
              </a:rPr>
              <a:t>23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25751" y="6242050"/>
            <a:ext cx="377190" cy="370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Πολ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endParaRPr sz="1100">
              <a:latin typeface="Arial"/>
              <a:cs typeface="Arial"/>
            </a:endParaRPr>
          </a:p>
          <a:p>
            <a:pPr marL="65405">
              <a:lnSpc>
                <a:spcPct val="100000"/>
              </a:lnSpc>
              <a:spcBef>
                <a:spcPts val="180"/>
              </a:spcBef>
            </a:pPr>
            <a:r>
              <a:rPr sz="1100" spc="0" dirty="0">
                <a:solidFill>
                  <a:srgbClr val="FFFFFF"/>
                </a:solidFill>
                <a:latin typeface="Arial"/>
                <a:cs typeface="Arial"/>
              </a:rPr>
              <a:t>49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1693" y="3756025"/>
            <a:ext cx="788035" cy="370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0" algn="ctr">
              <a:lnSpc>
                <a:spcPct val="100000"/>
              </a:lnSpc>
            </a:pP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Πάρ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α </a:t>
            </a:r>
            <a:r>
              <a:rPr sz="1100" b="1" spc="0" dirty="0">
                <a:solidFill>
                  <a:srgbClr val="FFFFFF"/>
                </a:solidFill>
                <a:latin typeface="Arial"/>
                <a:cs typeface="Arial"/>
              </a:rPr>
              <a:t>πολ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endParaRPr sz="1100">
              <a:latin typeface="Arial"/>
              <a:cs typeface="Arial"/>
            </a:endParaRPr>
          </a:p>
          <a:p>
            <a:pPr marL="38735" algn="ctr">
              <a:lnSpc>
                <a:spcPct val="100000"/>
              </a:lnSpc>
              <a:spcBef>
                <a:spcPts val="180"/>
              </a:spcBef>
            </a:pPr>
            <a:r>
              <a:rPr sz="1100" spc="0" dirty="0">
                <a:solidFill>
                  <a:srgbClr val="FFFFFF"/>
                </a:solidFill>
                <a:latin typeface="Arial"/>
                <a:cs typeface="Arial"/>
              </a:rPr>
              <a:t>18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76845" y="3819737"/>
            <a:ext cx="334900" cy="248391"/>
          </a:xfrm>
          <a:custGeom>
            <a:avLst/>
            <a:gdLst/>
            <a:ahLst/>
            <a:cxnLst/>
            <a:rect l="l" t="t" r="r" b="b"/>
            <a:pathLst>
              <a:path w="334900" h="248391">
                <a:moveTo>
                  <a:pt x="9518" y="248391"/>
                </a:moveTo>
                <a:lnTo>
                  <a:pt x="0" y="238873"/>
                </a:lnTo>
                <a:lnTo>
                  <a:pt x="9118" y="215583"/>
                </a:lnTo>
                <a:lnTo>
                  <a:pt x="18989" y="193487"/>
                </a:lnTo>
                <a:lnTo>
                  <a:pt x="40989" y="152878"/>
                </a:lnTo>
                <a:lnTo>
                  <a:pt x="65999" y="117047"/>
                </a:lnTo>
                <a:lnTo>
                  <a:pt x="94021" y="85994"/>
                </a:lnTo>
                <a:lnTo>
                  <a:pt x="125054" y="59718"/>
                </a:lnTo>
                <a:lnTo>
                  <a:pt x="159098" y="38219"/>
                </a:lnTo>
                <a:lnTo>
                  <a:pt x="196152" y="21498"/>
                </a:lnTo>
                <a:lnTo>
                  <a:pt x="236218" y="9554"/>
                </a:lnTo>
                <a:lnTo>
                  <a:pt x="279294" y="2388"/>
                </a:lnTo>
                <a:lnTo>
                  <a:pt x="325381" y="0"/>
                </a:lnTo>
                <a:lnTo>
                  <a:pt x="334900" y="9518"/>
                </a:lnTo>
                <a:lnTo>
                  <a:pt x="311480" y="10115"/>
                </a:lnTo>
                <a:lnTo>
                  <a:pt x="288812" y="11907"/>
                </a:lnTo>
                <a:lnTo>
                  <a:pt x="245736" y="19073"/>
                </a:lnTo>
                <a:lnTo>
                  <a:pt x="205671" y="31017"/>
                </a:lnTo>
                <a:lnTo>
                  <a:pt x="168616" y="47738"/>
                </a:lnTo>
                <a:lnTo>
                  <a:pt x="134572" y="69236"/>
                </a:lnTo>
                <a:lnTo>
                  <a:pt x="103540" y="95512"/>
                </a:lnTo>
                <a:lnTo>
                  <a:pt x="75518" y="126566"/>
                </a:lnTo>
                <a:lnTo>
                  <a:pt x="50507" y="162397"/>
                </a:lnTo>
                <a:lnTo>
                  <a:pt x="28507" y="203006"/>
                </a:lnTo>
                <a:lnTo>
                  <a:pt x="18636" y="225101"/>
                </a:lnTo>
                <a:lnTo>
                  <a:pt x="9518" y="2483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25174" y="3424055"/>
            <a:ext cx="257126" cy="574843"/>
          </a:xfrm>
          <a:custGeom>
            <a:avLst/>
            <a:gdLst/>
            <a:ahLst/>
            <a:cxnLst/>
            <a:rect l="l" t="t" r="r" b="b"/>
            <a:pathLst>
              <a:path w="257126" h="574843">
                <a:moveTo>
                  <a:pt x="9518" y="574843"/>
                </a:moveTo>
                <a:lnTo>
                  <a:pt x="0" y="565325"/>
                </a:lnTo>
                <a:lnTo>
                  <a:pt x="1535" y="539764"/>
                </a:lnTo>
                <a:lnTo>
                  <a:pt x="4212" y="513918"/>
                </a:lnTo>
                <a:lnTo>
                  <a:pt x="12990" y="461373"/>
                </a:lnTo>
                <a:lnTo>
                  <a:pt x="26335" y="407688"/>
                </a:lnTo>
                <a:lnTo>
                  <a:pt x="44246" y="352864"/>
                </a:lnTo>
                <a:lnTo>
                  <a:pt x="66724" y="296902"/>
                </a:lnTo>
                <a:lnTo>
                  <a:pt x="93768" y="239799"/>
                </a:lnTo>
                <a:lnTo>
                  <a:pt x="125378" y="181558"/>
                </a:lnTo>
                <a:lnTo>
                  <a:pt x="161555" y="122178"/>
                </a:lnTo>
                <a:lnTo>
                  <a:pt x="202298" y="61658"/>
                </a:lnTo>
                <a:lnTo>
                  <a:pt x="247608" y="0"/>
                </a:lnTo>
                <a:lnTo>
                  <a:pt x="257126" y="9518"/>
                </a:lnTo>
                <a:lnTo>
                  <a:pt x="233901" y="40490"/>
                </a:lnTo>
                <a:lnTo>
                  <a:pt x="211817" y="71177"/>
                </a:lnTo>
                <a:lnTo>
                  <a:pt x="171074" y="131696"/>
                </a:lnTo>
                <a:lnTo>
                  <a:pt x="134897" y="191077"/>
                </a:lnTo>
                <a:lnTo>
                  <a:pt x="103287" y="249318"/>
                </a:lnTo>
                <a:lnTo>
                  <a:pt x="76243" y="306420"/>
                </a:lnTo>
                <a:lnTo>
                  <a:pt x="53765" y="362383"/>
                </a:lnTo>
                <a:lnTo>
                  <a:pt x="35854" y="417207"/>
                </a:lnTo>
                <a:lnTo>
                  <a:pt x="22509" y="470891"/>
                </a:lnTo>
                <a:lnTo>
                  <a:pt x="13730" y="523437"/>
                </a:lnTo>
                <a:lnTo>
                  <a:pt x="11053" y="549283"/>
                </a:lnTo>
                <a:lnTo>
                  <a:pt x="9518" y="574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81184" y="3953026"/>
            <a:ext cx="383832" cy="224253"/>
          </a:xfrm>
          <a:custGeom>
            <a:avLst/>
            <a:gdLst/>
            <a:ahLst/>
            <a:cxnLst/>
            <a:rect l="l" t="t" r="r" b="b"/>
            <a:pathLst>
              <a:path w="383832" h="224253">
                <a:moveTo>
                  <a:pt x="374314" y="224253"/>
                </a:moveTo>
                <a:lnTo>
                  <a:pt x="346027" y="183453"/>
                </a:lnTo>
                <a:lnTo>
                  <a:pt x="315709" y="146948"/>
                </a:lnTo>
                <a:lnTo>
                  <a:pt x="283358" y="114738"/>
                </a:lnTo>
                <a:lnTo>
                  <a:pt x="248975" y="86822"/>
                </a:lnTo>
                <a:lnTo>
                  <a:pt x="212560" y="63202"/>
                </a:lnTo>
                <a:lnTo>
                  <a:pt x="174112" y="43876"/>
                </a:lnTo>
                <a:lnTo>
                  <a:pt x="133632" y="28844"/>
                </a:lnTo>
                <a:lnTo>
                  <a:pt x="91120" y="18107"/>
                </a:lnTo>
                <a:lnTo>
                  <a:pt x="46576" y="11665"/>
                </a:lnTo>
                <a:lnTo>
                  <a:pt x="0" y="9518"/>
                </a:lnTo>
                <a:lnTo>
                  <a:pt x="9518" y="0"/>
                </a:lnTo>
                <a:lnTo>
                  <a:pt x="56095" y="2147"/>
                </a:lnTo>
                <a:lnTo>
                  <a:pt x="100639" y="8589"/>
                </a:lnTo>
                <a:lnTo>
                  <a:pt x="143151" y="19326"/>
                </a:lnTo>
                <a:lnTo>
                  <a:pt x="183631" y="34357"/>
                </a:lnTo>
                <a:lnTo>
                  <a:pt x="222078" y="53683"/>
                </a:lnTo>
                <a:lnTo>
                  <a:pt x="258494" y="77304"/>
                </a:lnTo>
                <a:lnTo>
                  <a:pt x="292877" y="105219"/>
                </a:lnTo>
                <a:lnTo>
                  <a:pt x="325227" y="137430"/>
                </a:lnTo>
                <a:lnTo>
                  <a:pt x="355546" y="173934"/>
                </a:lnTo>
                <a:lnTo>
                  <a:pt x="383832" y="214734"/>
                </a:lnTo>
                <a:lnTo>
                  <a:pt x="374314" y="2242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81562" y="4030947"/>
            <a:ext cx="177226" cy="1107789"/>
          </a:xfrm>
          <a:custGeom>
            <a:avLst/>
            <a:gdLst/>
            <a:ahLst/>
            <a:cxnLst/>
            <a:rect l="l" t="t" r="r" b="b"/>
            <a:pathLst>
              <a:path w="177226" h="1107789">
                <a:moveTo>
                  <a:pt x="0" y="1107789"/>
                </a:moveTo>
                <a:lnTo>
                  <a:pt x="0" y="0"/>
                </a:lnTo>
                <a:lnTo>
                  <a:pt x="12736" y="72"/>
                </a:lnTo>
                <a:lnTo>
                  <a:pt x="50874" y="1164"/>
                </a:lnTo>
                <a:lnTo>
                  <a:pt x="88904" y="3567"/>
                </a:lnTo>
                <a:lnTo>
                  <a:pt x="126828" y="7279"/>
                </a:lnTo>
                <a:lnTo>
                  <a:pt x="164644" y="12302"/>
                </a:lnTo>
                <a:lnTo>
                  <a:pt x="177226" y="14268"/>
                </a:lnTo>
                <a:lnTo>
                  <a:pt x="0" y="1107789"/>
                </a:lnTo>
                <a:close/>
              </a:path>
            </a:pathLst>
          </a:custGeom>
          <a:solidFill>
            <a:srgbClr val="FF917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881562" y="4034133"/>
            <a:ext cx="724659" cy="1104604"/>
          </a:xfrm>
          <a:custGeom>
            <a:avLst/>
            <a:gdLst/>
            <a:ahLst/>
            <a:cxnLst/>
            <a:rect l="l" t="t" r="r" b="b"/>
            <a:pathLst>
              <a:path w="724659" h="1104604">
                <a:moveTo>
                  <a:pt x="0" y="1104604"/>
                </a:moveTo>
                <a:lnTo>
                  <a:pt x="83948" y="0"/>
                </a:lnTo>
                <a:lnTo>
                  <a:pt x="101662" y="1486"/>
                </a:lnTo>
                <a:lnTo>
                  <a:pt x="119310" y="3246"/>
                </a:lnTo>
                <a:lnTo>
                  <a:pt x="171860" y="10175"/>
                </a:lnTo>
                <a:lnTo>
                  <a:pt x="223818" y="19575"/>
                </a:lnTo>
                <a:lnTo>
                  <a:pt x="275183" y="31446"/>
                </a:lnTo>
                <a:lnTo>
                  <a:pt x="325957" y="45788"/>
                </a:lnTo>
                <a:lnTo>
                  <a:pt x="376139" y="62601"/>
                </a:lnTo>
                <a:lnTo>
                  <a:pt x="425728" y="81885"/>
                </a:lnTo>
                <a:lnTo>
                  <a:pt x="474354" y="103486"/>
                </a:lnTo>
                <a:lnTo>
                  <a:pt x="521643" y="127247"/>
                </a:lnTo>
                <a:lnTo>
                  <a:pt x="567596" y="153170"/>
                </a:lnTo>
                <a:lnTo>
                  <a:pt x="612213" y="181253"/>
                </a:lnTo>
                <a:lnTo>
                  <a:pt x="655494" y="211498"/>
                </a:lnTo>
                <a:lnTo>
                  <a:pt x="697438" y="243905"/>
                </a:lnTo>
                <a:lnTo>
                  <a:pt x="724659" y="266709"/>
                </a:lnTo>
                <a:lnTo>
                  <a:pt x="0" y="1104604"/>
                </a:lnTo>
                <a:close/>
              </a:path>
            </a:pathLst>
          </a:custGeom>
          <a:solidFill>
            <a:srgbClr val="EB6F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81562" y="4240873"/>
            <a:ext cx="1107738" cy="1498531"/>
          </a:xfrm>
          <a:custGeom>
            <a:avLst/>
            <a:gdLst/>
            <a:ahLst/>
            <a:cxnLst/>
            <a:rect l="l" t="t" r="r" b="b"/>
            <a:pathLst>
              <a:path w="1107738" h="1498531">
                <a:moveTo>
                  <a:pt x="930803" y="1498531"/>
                </a:moveTo>
                <a:lnTo>
                  <a:pt x="0" y="897864"/>
                </a:lnTo>
                <a:lnTo>
                  <a:pt x="648874" y="0"/>
                </a:lnTo>
                <a:lnTo>
                  <a:pt x="659134" y="7504"/>
                </a:lnTo>
                <a:lnTo>
                  <a:pt x="689367" y="30700"/>
                </a:lnTo>
                <a:lnTo>
                  <a:pt x="718782" y="54922"/>
                </a:lnTo>
                <a:lnTo>
                  <a:pt x="748305" y="81077"/>
                </a:lnTo>
                <a:lnTo>
                  <a:pt x="776069" y="107373"/>
                </a:lnTo>
                <a:lnTo>
                  <a:pt x="811724" y="144104"/>
                </a:lnTo>
                <a:lnTo>
                  <a:pt x="838214" y="173669"/>
                </a:lnTo>
                <a:lnTo>
                  <a:pt x="869200" y="211069"/>
                </a:lnTo>
                <a:lnTo>
                  <a:pt x="894696" y="244833"/>
                </a:lnTo>
                <a:lnTo>
                  <a:pt x="922903" y="285148"/>
                </a:lnTo>
                <a:lnTo>
                  <a:pt x="949260" y="326860"/>
                </a:lnTo>
                <a:lnTo>
                  <a:pt x="968382" y="359894"/>
                </a:lnTo>
                <a:lnTo>
                  <a:pt x="992231" y="405364"/>
                </a:lnTo>
                <a:lnTo>
                  <a:pt x="1009120" y="440956"/>
                </a:lnTo>
                <a:lnTo>
                  <a:pt x="1028346" y="485917"/>
                </a:lnTo>
                <a:lnTo>
                  <a:pt x="1043082" y="525114"/>
                </a:lnTo>
                <a:lnTo>
                  <a:pt x="1058724" y="571859"/>
                </a:lnTo>
                <a:lnTo>
                  <a:pt x="1072153" y="619203"/>
                </a:lnTo>
                <a:lnTo>
                  <a:pt x="1081118" y="656269"/>
                </a:lnTo>
                <a:lnTo>
                  <a:pt x="1091132" y="706743"/>
                </a:lnTo>
                <a:lnTo>
                  <a:pt x="1097214" y="745459"/>
                </a:lnTo>
                <a:lnTo>
                  <a:pt x="1102935" y="794271"/>
                </a:lnTo>
                <a:lnTo>
                  <a:pt x="1105948" y="835716"/>
                </a:lnTo>
                <a:lnTo>
                  <a:pt x="1107706" y="885040"/>
                </a:lnTo>
                <a:lnTo>
                  <a:pt x="1107738" y="908505"/>
                </a:lnTo>
                <a:lnTo>
                  <a:pt x="1107534" y="921365"/>
                </a:lnTo>
                <a:lnTo>
                  <a:pt x="1106064" y="959583"/>
                </a:lnTo>
                <a:lnTo>
                  <a:pt x="1102100" y="1009984"/>
                </a:lnTo>
                <a:lnTo>
                  <a:pt x="1097293" y="1049651"/>
                </a:lnTo>
                <a:lnTo>
                  <a:pt x="1089389" y="1098916"/>
                </a:lnTo>
                <a:lnTo>
                  <a:pt x="1081272" y="1138356"/>
                </a:lnTo>
                <a:lnTo>
                  <a:pt x="1072303" y="1175836"/>
                </a:lnTo>
                <a:lnTo>
                  <a:pt x="1059376" y="1221777"/>
                </a:lnTo>
                <a:lnTo>
                  <a:pt x="1047583" y="1258092"/>
                </a:lnTo>
                <a:lnTo>
                  <a:pt x="1029981" y="1305708"/>
                </a:lnTo>
                <a:lnTo>
                  <a:pt x="1014755" y="1342125"/>
                </a:lnTo>
                <a:lnTo>
                  <a:pt x="998838" y="1376904"/>
                </a:lnTo>
                <a:lnTo>
                  <a:pt x="975604" y="1422502"/>
                </a:lnTo>
                <a:lnTo>
                  <a:pt x="956168" y="1457149"/>
                </a:lnTo>
                <a:lnTo>
                  <a:pt x="930803" y="1498531"/>
                </a:lnTo>
                <a:close/>
              </a:path>
            </a:pathLst>
          </a:custGeom>
          <a:solidFill>
            <a:srgbClr val="CD55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73841" y="4581981"/>
            <a:ext cx="2081905" cy="1664536"/>
          </a:xfrm>
          <a:custGeom>
            <a:avLst/>
            <a:gdLst/>
            <a:ahLst/>
            <a:cxnLst/>
            <a:rect l="l" t="t" r="r" b="b"/>
            <a:pathLst>
              <a:path w="2081905" h="1664536">
                <a:moveTo>
                  <a:pt x="1112133" y="1664536"/>
                </a:moveTo>
                <a:lnTo>
                  <a:pt x="1068126" y="1663853"/>
                </a:lnTo>
                <a:lnTo>
                  <a:pt x="1024318" y="1661435"/>
                </a:lnTo>
                <a:lnTo>
                  <a:pt x="980711" y="1657281"/>
                </a:lnTo>
                <a:lnTo>
                  <a:pt x="937305" y="1651393"/>
                </a:lnTo>
                <a:lnTo>
                  <a:pt x="894098" y="1643769"/>
                </a:lnTo>
                <a:lnTo>
                  <a:pt x="851092" y="1634410"/>
                </a:lnTo>
                <a:lnTo>
                  <a:pt x="808385" y="1623341"/>
                </a:lnTo>
                <a:lnTo>
                  <a:pt x="766300" y="1610644"/>
                </a:lnTo>
                <a:lnTo>
                  <a:pt x="724862" y="1596323"/>
                </a:lnTo>
                <a:lnTo>
                  <a:pt x="684070" y="1580380"/>
                </a:lnTo>
                <a:lnTo>
                  <a:pt x="643925" y="1562815"/>
                </a:lnTo>
                <a:lnTo>
                  <a:pt x="604427" y="1543626"/>
                </a:lnTo>
                <a:lnTo>
                  <a:pt x="565575" y="1522816"/>
                </a:lnTo>
                <a:lnTo>
                  <a:pt x="527570" y="1500495"/>
                </a:lnTo>
                <a:lnTo>
                  <a:pt x="490614" y="1476777"/>
                </a:lnTo>
                <a:lnTo>
                  <a:pt x="454706" y="1451662"/>
                </a:lnTo>
                <a:lnTo>
                  <a:pt x="419845" y="1425150"/>
                </a:lnTo>
                <a:lnTo>
                  <a:pt x="386033" y="1397240"/>
                </a:lnTo>
                <a:lnTo>
                  <a:pt x="353269" y="1367933"/>
                </a:lnTo>
                <a:lnTo>
                  <a:pt x="321571" y="1337247"/>
                </a:lnTo>
                <a:lnTo>
                  <a:pt x="291177" y="1305414"/>
                </a:lnTo>
                <a:lnTo>
                  <a:pt x="262160" y="1272507"/>
                </a:lnTo>
                <a:lnTo>
                  <a:pt x="234519" y="1238524"/>
                </a:lnTo>
                <a:lnTo>
                  <a:pt x="208255" y="1203467"/>
                </a:lnTo>
                <a:lnTo>
                  <a:pt x="183368" y="1167334"/>
                </a:lnTo>
                <a:lnTo>
                  <a:pt x="159858" y="1130127"/>
                </a:lnTo>
                <a:lnTo>
                  <a:pt x="137776" y="1091933"/>
                </a:lnTo>
                <a:lnTo>
                  <a:pt x="117291" y="1053039"/>
                </a:lnTo>
                <a:lnTo>
                  <a:pt x="98416" y="1013467"/>
                </a:lnTo>
                <a:lnTo>
                  <a:pt x="81150" y="973217"/>
                </a:lnTo>
                <a:lnTo>
                  <a:pt x="65494" y="932290"/>
                </a:lnTo>
                <a:lnTo>
                  <a:pt x="51448" y="890684"/>
                </a:lnTo>
                <a:lnTo>
                  <a:pt x="39012" y="848401"/>
                </a:lnTo>
                <a:lnTo>
                  <a:pt x="28246" y="805662"/>
                </a:lnTo>
                <a:lnTo>
                  <a:pt x="19211" y="762689"/>
                </a:lnTo>
                <a:lnTo>
                  <a:pt x="11907" y="719482"/>
                </a:lnTo>
                <a:lnTo>
                  <a:pt x="6333" y="676041"/>
                </a:lnTo>
                <a:lnTo>
                  <a:pt x="2491" y="632367"/>
                </a:lnTo>
                <a:lnTo>
                  <a:pt x="380" y="588459"/>
                </a:lnTo>
                <a:lnTo>
                  <a:pt x="0" y="544343"/>
                </a:lnTo>
                <a:lnTo>
                  <a:pt x="258" y="529653"/>
                </a:lnTo>
                <a:lnTo>
                  <a:pt x="2186" y="485737"/>
                </a:lnTo>
                <a:lnTo>
                  <a:pt x="5847" y="442047"/>
                </a:lnTo>
                <a:lnTo>
                  <a:pt x="11239" y="398584"/>
                </a:lnTo>
                <a:lnTo>
                  <a:pt x="18364" y="355347"/>
                </a:lnTo>
                <a:lnTo>
                  <a:pt x="27220" y="312337"/>
                </a:lnTo>
                <a:lnTo>
                  <a:pt x="37808" y="269553"/>
                </a:lnTo>
                <a:lnTo>
                  <a:pt x="50069" y="227218"/>
                </a:lnTo>
                <a:lnTo>
                  <a:pt x="63942" y="185555"/>
                </a:lnTo>
                <a:lnTo>
                  <a:pt x="79427" y="144562"/>
                </a:lnTo>
                <a:lnTo>
                  <a:pt x="96526" y="104241"/>
                </a:lnTo>
                <a:lnTo>
                  <a:pt x="115236" y="64591"/>
                </a:lnTo>
                <a:lnTo>
                  <a:pt x="135559" y="25612"/>
                </a:lnTo>
                <a:lnTo>
                  <a:pt x="150004" y="0"/>
                </a:lnTo>
                <a:lnTo>
                  <a:pt x="1107720" y="556756"/>
                </a:lnTo>
                <a:lnTo>
                  <a:pt x="2081905" y="1084167"/>
                </a:lnTo>
                <a:lnTo>
                  <a:pt x="2060164" y="1122506"/>
                </a:lnTo>
                <a:lnTo>
                  <a:pt x="2037010" y="1159819"/>
                </a:lnTo>
                <a:lnTo>
                  <a:pt x="2012443" y="1196104"/>
                </a:lnTo>
                <a:lnTo>
                  <a:pt x="1986463" y="1231363"/>
                </a:lnTo>
                <a:lnTo>
                  <a:pt x="1959070" y="1265596"/>
                </a:lnTo>
                <a:lnTo>
                  <a:pt x="1930264" y="1298801"/>
                </a:lnTo>
                <a:lnTo>
                  <a:pt x="1900063" y="1330961"/>
                </a:lnTo>
                <a:lnTo>
                  <a:pt x="1868695" y="1361835"/>
                </a:lnTo>
                <a:lnTo>
                  <a:pt x="1836232" y="1391349"/>
                </a:lnTo>
                <a:lnTo>
                  <a:pt x="1802673" y="1419502"/>
                </a:lnTo>
                <a:lnTo>
                  <a:pt x="1768019" y="1446295"/>
                </a:lnTo>
                <a:lnTo>
                  <a:pt x="1732268" y="1471728"/>
                </a:lnTo>
                <a:lnTo>
                  <a:pt x="1695422" y="1495801"/>
                </a:lnTo>
                <a:lnTo>
                  <a:pt x="1657568" y="1518460"/>
                </a:lnTo>
                <a:lnTo>
                  <a:pt x="1618990" y="1539534"/>
                </a:lnTo>
                <a:lnTo>
                  <a:pt x="1579709" y="1559008"/>
                </a:lnTo>
                <a:lnTo>
                  <a:pt x="1539726" y="1576883"/>
                </a:lnTo>
                <a:lnTo>
                  <a:pt x="1499041" y="1593158"/>
                </a:lnTo>
                <a:lnTo>
                  <a:pt x="1457654" y="1607835"/>
                </a:lnTo>
                <a:lnTo>
                  <a:pt x="1415564" y="1620912"/>
                </a:lnTo>
                <a:lnTo>
                  <a:pt x="1372993" y="1632325"/>
                </a:lnTo>
                <a:lnTo>
                  <a:pt x="1330162" y="1642012"/>
                </a:lnTo>
                <a:lnTo>
                  <a:pt x="1287071" y="1649971"/>
                </a:lnTo>
                <a:lnTo>
                  <a:pt x="1243720" y="1656203"/>
                </a:lnTo>
                <a:lnTo>
                  <a:pt x="1200109" y="1660708"/>
                </a:lnTo>
                <a:lnTo>
                  <a:pt x="1156238" y="1663486"/>
                </a:lnTo>
                <a:lnTo>
                  <a:pt x="1126847" y="1664378"/>
                </a:lnTo>
                <a:lnTo>
                  <a:pt x="1112133" y="1664536"/>
                </a:lnTo>
                <a:close/>
              </a:path>
            </a:pathLst>
          </a:custGeom>
          <a:solidFill>
            <a:srgbClr val="A0469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78966" y="4030964"/>
            <a:ext cx="1002596" cy="1107773"/>
          </a:xfrm>
          <a:custGeom>
            <a:avLst/>
            <a:gdLst/>
            <a:ahLst/>
            <a:cxnLst/>
            <a:rect l="l" t="t" r="r" b="b"/>
            <a:pathLst>
              <a:path w="1002596" h="1107773">
                <a:moveTo>
                  <a:pt x="1002596" y="1107773"/>
                </a:moveTo>
                <a:lnTo>
                  <a:pt x="0" y="636606"/>
                </a:lnTo>
                <a:lnTo>
                  <a:pt x="5478" y="625119"/>
                </a:lnTo>
                <a:lnTo>
                  <a:pt x="11085" y="613703"/>
                </a:lnTo>
                <a:lnTo>
                  <a:pt x="28668" y="579883"/>
                </a:lnTo>
                <a:lnTo>
                  <a:pt x="47398" y="546704"/>
                </a:lnTo>
                <a:lnTo>
                  <a:pt x="67274" y="514167"/>
                </a:lnTo>
                <a:lnTo>
                  <a:pt x="88903" y="481489"/>
                </a:lnTo>
                <a:lnTo>
                  <a:pt x="111329" y="449954"/>
                </a:lnTo>
                <a:lnTo>
                  <a:pt x="142082" y="410141"/>
                </a:lnTo>
                <a:lnTo>
                  <a:pt x="175213" y="371252"/>
                </a:lnTo>
                <a:lnTo>
                  <a:pt x="202346" y="341925"/>
                </a:lnTo>
                <a:lnTo>
                  <a:pt x="229127" y="314801"/>
                </a:lnTo>
                <a:lnTo>
                  <a:pt x="264974" y="281275"/>
                </a:lnTo>
                <a:lnTo>
                  <a:pt x="295652" y="255099"/>
                </a:lnTo>
                <a:lnTo>
                  <a:pt x="326742" y="230241"/>
                </a:lnTo>
                <a:lnTo>
                  <a:pt x="366722" y="200703"/>
                </a:lnTo>
                <a:lnTo>
                  <a:pt x="406357" y="174129"/>
                </a:lnTo>
                <a:lnTo>
                  <a:pt x="439679" y="153717"/>
                </a:lnTo>
                <a:lnTo>
                  <a:pt x="472969" y="134822"/>
                </a:lnTo>
                <a:lnTo>
                  <a:pt x="517653" y="111771"/>
                </a:lnTo>
                <a:lnTo>
                  <a:pt x="552745" y="95504"/>
                </a:lnTo>
                <a:lnTo>
                  <a:pt x="589307" y="80076"/>
                </a:lnTo>
                <a:lnTo>
                  <a:pt x="636592" y="62226"/>
                </a:lnTo>
                <a:lnTo>
                  <a:pt x="683241" y="47015"/>
                </a:lnTo>
                <a:lnTo>
                  <a:pt x="723206" y="35969"/>
                </a:lnTo>
                <a:lnTo>
                  <a:pt x="760968" y="26773"/>
                </a:lnTo>
                <a:lnTo>
                  <a:pt x="809137" y="17022"/>
                </a:lnTo>
                <a:lnTo>
                  <a:pt x="857441" y="9552"/>
                </a:lnTo>
                <a:lnTo>
                  <a:pt x="895751" y="5173"/>
                </a:lnTo>
                <a:lnTo>
                  <a:pt x="946312" y="1419"/>
                </a:lnTo>
                <a:lnTo>
                  <a:pt x="996619" y="0"/>
                </a:lnTo>
                <a:lnTo>
                  <a:pt x="1002596" y="1107773"/>
                </a:lnTo>
                <a:close/>
              </a:path>
            </a:pathLst>
          </a:custGeom>
          <a:solidFill>
            <a:srgbClr val="6840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6798" y="0"/>
            <a:ext cx="6114954" cy="7315199"/>
          </a:xfrm>
          <a:custGeom>
            <a:avLst/>
            <a:gdLst/>
            <a:ahLst/>
            <a:cxnLst/>
            <a:rect l="l" t="t" r="r" b="b"/>
            <a:pathLst>
              <a:path w="6114954" h="7315199">
                <a:moveTo>
                  <a:pt x="0" y="0"/>
                </a:moveTo>
                <a:lnTo>
                  <a:pt x="6114954" y="0"/>
                </a:lnTo>
                <a:lnTo>
                  <a:pt x="6114954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7800" y="933350"/>
            <a:ext cx="6207760" cy="873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30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sz="5600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5600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5600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5600" b="1" spc="27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sz="5600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5600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5600" b="1" spc="62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42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5600" b="1" spc="-28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endParaRPr sz="5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50992" y="1371600"/>
            <a:ext cx="3302607" cy="95249"/>
          </a:xfrm>
          <a:custGeom>
            <a:avLst/>
            <a:gdLst/>
            <a:ahLst/>
            <a:cxnLst/>
            <a:rect l="l" t="t" r="r" b="b"/>
            <a:pathLst>
              <a:path w="3302607" h="95249">
                <a:moveTo>
                  <a:pt x="3302607" y="0"/>
                </a:moveTo>
                <a:lnTo>
                  <a:pt x="3302607" y="95249"/>
                </a:lnTo>
                <a:lnTo>
                  <a:pt x="0" y="95249"/>
                </a:lnTo>
                <a:lnTo>
                  <a:pt x="0" y="0"/>
                </a:lnTo>
                <a:lnTo>
                  <a:pt x="3302607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3625" y="1832564"/>
            <a:ext cx="7993380" cy="8674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7200"/>
              </a:lnSpc>
            </a:pP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2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.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Πόσ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χρήσιμ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ήτα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ν η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δράση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γι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α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αντικείμεν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τη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εργασία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σας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9732" y="2755900"/>
            <a:ext cx="742315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26670" algn="ctr">
              <a:lnSpc>
                <a:spcPct val="100000"/>
              </a:lnSpc>
            </a:pP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Κα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θ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ό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λ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ου</a:t>
            </a:r>
            <a:endParaRPr sz="1250">
              <a:latin typeface="Arial"/>
              <a:cs typeface="Arial"/>
            </a:endParaRPr>
          </a:p>
          <a:p>
            <a:pPr marR="26670" algn="ctr">
              <a:lnSpc>
                <a:spcPct val="100000"/>
              </a:lnSpc>
              <a:spcBef>
                <a:spcPts val="225"/>
              </a:spcBef>
            </a:pPr>
            <a:r>
              <a:rPr sz="1250" spc="5" dirty="0">
                <a:solidFill>
                  <a:srgbClr val="212121"/>
                </a:solidFill>
                <a:latin typeface="Arial"/>
                <a:cs typeface="Arial"/>
              </a:rPr>
              <a:t>1</a:t>
            </a:r>
            <a:r>
              <a:rPr sz="1250" spc="2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250">
              <a:latin typeface="Arial"/>
              <a:cs typeface="Arial"/>
            </a:endParaRPr>
          </a:p>
          <a:p>
            <a:pPr marL="385445">
              <a:lnSpc>
                <a:spcPct val="100000"/>
              </a:lnSpc>
              <a:spcBef>
                <a:spcPts val="300"/>
              </a:spcBef>
            </a:pP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Λ</a:t>
            </a:r>
            <a:r>
              <a:rPr sz="1250" b="1" spc="0" dirty="0">
                <a:solidFill>
                  <a:srgbClr val="212121"/>
                </a:solidFill>
                <a:latin typeface="Arial"/>
                <a:cs typeface="Arial"/>
              </a:rPr>
              <a:t>ί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γ</a:t>
            </a:r>
            <a:r>
              <a:rPr sz="1250" b="1" spc="15" dirty="0">
                <a:solidFill>
                  <a:srgbClr val="212121"/>
                </a:solidFill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439420">
              <a:lnSpc>
                <a:spcPct val="100000"/>
              </a:lnSpc>
              <a:spcBef>
                <a:spcPts val="225"/>
              </a:spcBef>
            </a:pPr>
            <a:r>
              <a:rPr sz="1250" spc="5" dirty="0">
                <a:solidFill>
                  <a:srgbClr val="212121"/>
                </a:solidFill>
                <a:latin typeface="Arial"/>
                <a:cs typeface="Arial"/>
              </a:rPr>
              <a:t>7</a:t>
            </a:r>
            <a:r>
              <a:rPr sz="1250" spc="2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2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3657" y="3984625"/>
            <a:ext cx="553085" cy="421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250" b="1" spc="15" dirty="0">
                <a:solidFill>
                  <a:srgbClr val="212121"/>
                </a:solidFill>
                <a:latin typeface="Arial"/>
                <a:cs typeface="Arial"/>
              </a:rPr>
              <a:t>Μ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έτ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ρ</a:t>
            </a:r>
            <a:r>
              <a:rPr sz="1250" b="1" spc="0" dirty="0">
                <a:solidFill>
                  <a:srgbClr val="212121"/>
                </a:solidFill>
                <a:latin typeface="Arial"/>
                <a:cs typeface="Arial"/>
              </a:rPr>
              <a:t>ι</a:t>
            </a:r>
            <a:r>
              <a:rPr sz="1250" b="1" spc="15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endParaRPr sz="1250">
              <a:latin typeface="Arial"/>
              <a:cs typeface="Arial"/>
            </a:endParaRPr>
          </a:p>
          <a:p>
            <a:pPr marL="0" algn="ctr">
              <a:lnSpc>
                <a:spcPct val="100000"/>
              </a:lnSpc>
              <a:spcBef>
                <a:spcPts val="225"/>
              </a:spcBef>
            </a:pPr>
            <a:r>
              <a:rPr sz="1250" spc="5" dirty="0">
                <a:solidFill>
                  <a:srgbClr val="212121"/>
                </a:solidFill>
                <a:latin typeface="Arial"/>
                <a:cs typeface="Arial"/>
              </a:rPr>
              <a:t>20</a:t>
            </a:r>
            <a:r>
              <a:rPr sz="1250" spc="2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2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54188" y="6280150"/>
            <a:ext cx="427990" cy="421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Πο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λ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ύ</a:t>
            </a:r>
            <a:endParaRPr sz="125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25"/>
              </a:spcBef>
            </a:pPr>
            <a:r>
              <a:rPr sz="1250" spc="5" dirty="0">
                <a:solidFill>
                  <a:srgbClr val="212121"/>
                </a:solidFill>
                <a:latin typeface="Arial"/>
                <a:cs typeface="Arial"/>
              </a:rPr>
              <a:t>48</a:t>
            </a:r>
            <a:r>
              <a:rPr sz="1250" spc="2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2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727680" y="3432604"/>
            <a:ext cx="325860" cy="290168"/>
          </a:xfrm>
          <a:custGeom>
            <a:avLst/>
            <a:gdLst/>
            <a:ahLst/>
            <a:cxnLst/>
            <a:rect l="l" t="t" r="r" b="b"/>
            <a:pathLst>
              <a:path w="325860" h="290168">
                <a:moveTo>
                  <a:pt x="9524" y="290168"/>
                </a:moveTo>
                <a:lnTo>
                  <a:pt x="0" y="280643"/>
                </a:lnTo>
                <a:lnTo>
                  <a:pt x="8221" y="253281"/>
                </a:lnTo>
                <a:lnTo>
                  <a:pt x="17242" y="227321"/>
                </a:lnTo>
                <a:lnTo>
                  <a:pt x="37682" y="179612"/>
                </a:lnTo>
                <a:lnTo>
                  <a:pt x="61321" y="137515"/>
                </a:lnTo>
                <a:lnTo>
                  <a:pt x="88157" y="101031"/>
                </a:lnTo>
                <a:lnTo>
                  <a:pt x="118192" y="70160"/>
                </a:lnTo>
                <a:lnTo>
                  <a:pt x="151425" y="44903"/>
                </a:lnTo>
                <a:lnTo>
                  <a:pt x="187855" y="25257"/>
                </a:lnTo>
                <a:lnTo>
                  <a:pt x="227484" y="11225"/>
                </a:lnTo>
                <a:lnTo>
                  <a:pt x="270311" y="2806"/>
                </a:lnTo>
                <a:lnTo>
                  <a:pt x="316335" y="0"/>
                </a:lnTo>
                <a:lnTo>
                  <a:pt x="325860" y="9524"/>
                </a:lnTo>
                <a:lnTo>
                  <a:pt x="302448" y="10226"/>
                </a:lnTo>
                <a:lnTo>
                  <a:pt x="279836" y="12331"/>
                </a:lnTo>
                <a:lnTo>
                  <a:pt x="237009" y="20750"/>
                </a:lnTo>
                <a:lnTo>
                  <a:pt x="197380" y="34782"/>
                </a:lnTo>
                <a:lnTo>
                  <a:pt x="160949" y="54427"/>
                </a:lnTo>
                <a:lnTo>
                  <a:pt x="127717" y="79685"/>
                </a:lnTo>
                <a:lnTo>
                  <a:pt x="97682" y="110556"/>
                </a:lnTo>
                <a:lnTo>
                  <a:pt x="70846" y="147040"/>
                </a:lnTo>
                <a:lnTo>
                  <a:pt x="47207" y="189136"/>
                </a:lnTo>
                <a:lnTo>
                  <a:pt x="26767" y="236846"/>
                </a:lnTo>
                <a:lnTo>
                  <a:pt x="17746" y="262805"/>
                </a:lnTo>
                <a:lnTo>
                  <a:pt x="9524" y="290168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10260" y="2979408"/>
            <a:ext cx="253168" cy="696887"/>
          </a:xfrm>
          <a:custGeom>
            <a:avLst/>
            <a:gdLst/>
            <a:ahLst/>
            <a:cxnLst/>
            <a:rect l="l" t="t" r="r" b="b"/>
            <a:pathLst>
              <a:path w="253168" h="696887">
                <a:moveTo>
                  <a:pt x="9524" y="696887"/>
                </a:moveTo>
                <a:lnTo>
                  <a:pt x="0" y="687362"/>
                </a:lnTo>
                <a:lnTo>
                  <a:pt x="1133" y="657972"/>
                </a:lnTo>
                <a:lnTo>
                  <a:pt x="3430" y="628057"/>
                </a:lnTo>
                <a:lnTo>
                  <a:pt x="11513" y="566656"/>
                </a:lnTo>
                <a:lnTo>
                  <a:pt x="24248" y="503159"/>
                </a:lnTo>
                <a:lnTo>
                  <a:pt x="41634" y="437566"/>
                </a:lnTo>
                <a:lnTo>
                  <a:pt x="63672" y="369878"/>
                </a:lnTo>
                <a:lnTo>
                  <a:pt x="90363" y="300094"/>
                </a:lnTo>
                <a:lnTo>
                  <a:pt x="105452" y="264416"/>
                </a:lnTo>
                <a:lnTo>
                  <a:pt x="121705" y="228214"/>
                </a:lnTo>
                <a:lnTo>
                  <a:pt x="139121" y="191488"/>
                </a:lnTo>
                <a:lnTo>
                  <a:pt x="157699" y="154238"/>
                </a:lnTo>
                <a:lnTo>
                  <a:pt x="177441" y="116464"/>
                </a:lnTo>
                <a:lnTo>
                  <a:pt x="198345" y="78167"/>
                </a:lnTo>
                <a:lnTo>
                  <a:pt x="220413" y="39345"/>
                </a:lnTo>
                <a:lnTo>
                  <a:pt x="243643" y="0"/>
                </a:lnTo>
                <a:lnTo>
                  <a:pt x="253168" y="9524"/>
                </a:lnTo>
                <a:lnTo>
                  <a:pt x="229937" y="48870"/>
                </a:lnTo>
                <a:lnTo>
                  <a:pt x="207870" y="87691"/>
                </a:lnTo>
                <a:lnTo>
                  <a:pt x="186965" y="125989"/>
                </a:lnTo>
                <a:lnTo>
                  <a:pt x="167224" y="163763"/>
                </a:lnTo>
                <a:lnTo>
                  <a:pt x="148645" y="201013"/>
                </a:lnTo>
                <a:lnTo>
                  <a:pt x="131230" y="237739"/>
                </a:lnTo>
                <a:lnTo>
                  <a:pt x="114977" y="273941"/>
                </a:lnTo>
                <a:lnTo>
                  <a:pt x="99888" y="309619"/>
                </a:lnTo>
                <a:lnTo>
                  <a:pt x="73197" y="379403"/>
                </a:lnTo>
                <a:lnTo>
                  <a:pt x="51159" y="447091"/>
                </a:lnTo>
                <a:lnTo>
                  <a:pt x="33772" y="512684"/>
                </a:lnTo>
                <a:lnTo>
                  <a:pt x="21038" y="576181"/>
                </a:lnTo>
                <a:lnTo>
                  <a:pt x="12955" y="637582"/>
                </a:lnTo>
                <a:lnTo>
                  <a:pt x="10658" y="667496"/>
                </a:lnTo>
                <a:lnTo>
                  <a:pt x="9524" y="696887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6137" y="3715099"/>
            <a:ext cx="152104" cy="1223612"/>
          </a:xfrm>
          <a:custGeom>
            <a:avLst/>
            <a:gdLst/>
            <a:ahLst/>
            <a:cxnLst/>
            <a:rect l="l" t="t" r="r" b="b"/>
            <a:pathLst>
              <a:path w="152104" h="1223612">
                <a:moveTo>
                  <a:pt x="0" y="1223612"/>
                </a:moveTo>
                <a:lnTo>
                  <a:pt x="0" y="0"/>
                </a:lnTo>
                <a:lnTo>
                  <a:pt x="12720" y="65"/>
                </a:lnTo>
                <a:lnTo>
                  <a:pt x="50833" y="1054"/>
                </a:lnTo>
                <a:lnTo>
                  <a:pt x="88872" y="3229"/>
                </a:lnTo>
                <a:lnTo>
                  <a:pt x="126836" y="6590"/>
                </a:lnTo>
                <a:lnTo>
                  <a:pt x="152104" y="9490"/>
                </a:lnTo>
                <a:lnTo>
                  <a:pt x="0" y="1223612"/>
                </a:lnTo>
                <a:close/>
              </a:path>
            </a:pathLst>
          </a:custGeom>
          <a:solidFill>
            <a:srgbClr val="FF917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86137" y="3715979"/>
            <a:ext cx="683772" cy="1222732"/>
          </a:xfrm>
          <a:custGeom>
            <a:avLst/>
            <a:gdLst/>
            <a:ahLst/>
            <a:cxnLst/>
            <a:rect l="l" t="t" r="r" b="b"/>
            <a:pathLst>
              <a:path w="683772" h="1222732">
                <a:moveTo>
                  <a:pt x="0" y="1222732"/>
                </a:moveTo>
                <a:lnTo>
                  <a:pt x="46396" y="0"/>
                </a:lnTo>
                <a:lnTo>
                  <a:pt x="63451" y="764"/>
                </a:lnTo>
                <a:lnTo>
                  <a:pt x="80465" y="1761"/>
                </a:lnTo>
                <a:lnTo>
                  <a:pt x="131257" y="6148"/>
                </a:lnTo>
                <a:lnTo>
                  <a:pt x="181675" y="12629"/>
                </a:lnTo>
                <a:lnTo>
                  <a:pt x="231719" y="21204"/>
                </a:lnTo>
                <a:lnTo>
                  <a:pt x="281389" y="31873"/>
                </a:lnTo>
                <a:lnTo>
                  <a:pt x="330686" y="44636"/>
                </a:lnTo>
                <a:lnTo>
                  <a:pt x="379608" y="59493"/>
                </a:lnTo>
                <a:lnTo>
                  <a:pt x="427877" y="76353"/>
                </a:lnTo>
                <a:lnTo>
                  <a:pt x="475212" y="95124"/>
                </a:lnTo>
                <a:lnTo>
                  <a:pt x="521615" y="115807"/>
                </a:lnTo>
                <a:lnTo>
                  <a:pt x="567084" y="138402"/>
                </a:lnTo>
                <a:lnTo>
                  <a:pt x="611619" y="162908"/>
                </a:lnTo>
                <a:lnTo>
                  <a:pt x="655222" y="189325"/>
                </a:lnTo>
                <a:lnTo>
                  <a:pt x="683772" y="207999"/>
                </a:lnTo>
                <a:lnTo>
                  <a:pt x="0" y="1222732"/>
                </a:lnTo>
                <a:close/>
              </a:path>
            </a:pathLst>
          </a:custGeom>
          <a:solidFill>
            <a:srgbClr val="EB6F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86137" y="3868246"/>
            <a:ext cx="1223491" cy="1391803"/>
          </a:xfrm>
          <a:custGeom>
            <a:avLst/>
            <a:gdLst/>
            <a:ahLst/>
            <a:cxnLst/>
            <a:rect l="l" t="t" r="r" b="b"/>
            <a:pathLst>
              <a:path w="1223491" h="1391803">
                <a:moveTo>
                  <a:pt x="1180664" y="1391803"/>
                </a:moveTo>
                <a:lnTo>
                  <a:pt x="0" y="1070466"/>
                </a:lnTo>
                <a:lnTo>
                  <a:pt x="592730" y="0"/>
                </a:lnTo>
                <a:lnTo>
                  <a:pt x="603843" y="6228"/>
                </a:lnTo>
                <a:lnTo>
                  <a:pt x="636740" y="25574"/>
                </a:lnTo>
                <a:lnTo>
                  <a:pt x="668975" y="45909"/>
                </a:lnTo>
                <a:lnTo>
                  <a:pt x="700549" y="67234"/>
                </a:lnTo>
                <a:lnTo>
                  <a:pt x="731460" y="89548"/>
                </a:lnTo>
                <a:lnTo>
                  <a:pt x="761711" y="112852"/>
                </a:lnTo>
                <a:lnTo>
                  <a:pt x="791491" y="137342"/>
                </a:lnTo>
                <a:lnTo>
                  <a:pt x="820289" y="162547"/>
                </a:lnTo>
                <a:lnTo>
                  <a:pt x="857226" y="197318"/>
                </a:lnTo>
                <a:lnTo>
                  <a:pt x="892582" y="233492"/>
                </a:lnTo>
                <a:lnTo>
                  <a:pt x="918347" y="261881"/>
                </a:lnTo>
                <a:lnTo>
                  <a:pt x="943465" y="291368"/>
                </a:lnTo>
                <a:lnTo>
                  <a:pt x="967383" y="321250"/>
                </a:lnTo>
                <a:lnTo>
                  <a:pt x="997524" y="361833"/>
                </a:lnTo>
                <a:lnTo>
                  <a:pt x="1025810" y="403426"/>
                </a:lnTo>
                <a:lnTo>
                  <a:pt x="1046416" y="436348"/>
                </a:lnTo>
                <a:lnTo>
                  <a:pt x="1065974" y="469825"/>
                </a:lnTo>
                <a:lnTo>
                  <a:pt x="1084220" y="503364"/>
                </a:lnTo>
                <a:lnTo>
                  <a:pt x="1106640" y="548392"/>
                </a:lnTo>
                <a:lnTo>
                  <a:pt x="1127050" y="594038"/>
                </a:lnTo>
                <a:lnTo>
                  <a:pt x="1141795" y="630788"/>
                </a:lnTo>
                <a:lnTo>
                  <a:pt x="1155136" y="667108"/>
                </a:lnTo>
                <a:lnTo>
                  <a:pt x="1170864" y="715164"/>
                </a:lnTo>
                <a:lnTo>
                  <a:pt x="1184396" y="763171"/>
                </a:lnTo>
                <a:lnTo>
                  <a:pt x="1193377" y="800390"/>
                </a:lnTo>
                <a:lnTo>
                  <a:pt x="1201421" y="839082"/>
                </a:lnTo>
                <a:lnTo>
                  <a:pt x="1208139" y="877012"/>
                </a:lnTo>
                <a:lnTo>
                  <a:pt x="1215124" y="926779"/>
                </a:lnTo>
                <a:lnTo>
                  <a:pt x="1219968" y="976102"/>
                </a:lnTo>
                <a:lnTo>
                  <a:pt x="1222261" y="1015296"/>
                </a:lnTo>
                <a:lnTo>
                  <a:pt x="1223379" y="1054546"/>
                </a:lnTo>
                <a:lnTo>
                  <a:pt x="1223491" y="1067386"/>
                </a:lnTo>
                <a:lnTo>
                  <a:pt x="1223474" y="1080120"/>
                </a:lnTo>
                <a:lnTo>
                  <a:pt x="1222125" y="1130192"/>
                </a:lnTo>
                <a:lnTo>
                  <a:pt x="1218758" y="1179341"/>
                </a:lnTo>
                <a:lnTo>
                  <a:pt x="1214484" y="1218598"/>
                </a:lnTo>
                <a:lnTo>
                  <a:pt x="1209032" y="1257777"/>
                </a:lnTo>
                <a:lnTo>
                  <a:pt x="1202629" y="1295562"/>
                </a:lnTo>
                <a:lnTo>
                  <a:pt x="1192557" y="1344296"/>
                </a:lnTo>
                <a:lnTo>
                  <a:pt x="1180664" y="1391803"/>
                </a:lnTo>
                <a:close/>
              </a:path>
            </a:pathLst>
          </a:custGeom>
          <a:solidFill>
            <a:srgbClr val="CD55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62568" y="4738651"/>
            <a:ext cx="2425969" cy="1419189"/>
          </a:xfrm>
          <a:custGeom>
            <a:avLst/>
            <a:gdLst/>
            <a:ahLst/>
            <a:cxnLst/>
            <a:rect l="l" t="t" r="r" b="b"/>
            <a:pathLst>
              <a:path w="2425969" h="1419189">
                <a:moveTo>
                  <a:pt x="2047240" y="1104871"/>
                </a:moveTo>
                <a:lnTo>
                  <a:pt x="400609" y="1104871"/>
                </a:lnTo>
                <a:lnTo>
                  <a:pt x="391581" y="1095347"/>
                </a:lnTo>
                <a:lnTo>
                  <a:pt x="382681" y="1085822"/>
                </a:lnTo>
                <a:lnTo>
                  <a:pt x="372316" y="1076297"/>
                </a:lnTo>
                <a:lnTo>
                  <a:pt x="343841" y="1047723"/>
                </a:lnTo>
                <a:lnTo>
                  <a:pt x="318421" y="1019149"/>
                </a:lnTo>
                <a:lnTo>
                  <a:pt x="294935" y="990574"/>
                </a:lnTo>
                <a:lnTo>
                  <a:pt x="286436" y="981050"/>
                </a:lnTo>
                <a:lnTo>
                  <a:pt x="254283" y="942951"/>
                </a:lnTo>
                <a:lnTo>
                  <a:pt x="224547" y="904852"/>
                </a:lnTo>
                <a:lnTo>
                  <a:pt x="216570" y="885802"/>
                </a:lnTo>
                <a:lnTo>
                  <a:pt x="208927" y="876277"/>
                </a:lnTo>
                <a:lnTo>
                  <a:pt x="181179" y="838178"/>
                </a:lnTo>
                <a:lnTo>
                  <a:pt x="156691" y="790554"/>
                </a:lnTo>
                <a:lnTo>
                  <a:pt x="150513" y="781030"/>
                </a:lnTo>
                <a:lnTo>
                  <a:pt x="127014" y="742931"/>
                </a:lnTo>
                <a:lnTo>
                  <a:pt x="121441" y="723881"/>
                </a:lnTo>
                <a:lnTo>
                  <a:pt x="115987" y="714356"/>
                </a:lnTo>
                <a:lnTo>
                  <a:pt x="110652" y="704832"/>
                </a:lnTo>
                <a:lnTo>
                  <a:pt x="105435" y="695307"/>
                </a:lnTo>
                <a:lnTo>
                  <a:pt x="100000" y="676257"/>
                </a:lnTo>
                <a:lnTo>
                  <a:pt x="94798" y="666733"/>
                </a:lnTo>
                <a:lnTo>
                  <a:pt x="89818" y="657208"/>
                </a:lnTo>
                <a:lnTo>
                  <a:pt x="85043" y="647683"/>
                </a:lnTo>
                <a:lnTo>
                  <a:pt x="80462" y="628634"/>
                </a:lnTo>
                <a:lnTo>
                  <a:pt x="76061" y="619109"/>
                </a:lnTo>
                <a:lnTo>
                  <a:pt x="71824" y="609584"/>
                </a:lnTo>
                <a:lnTo>
                  <a:pt x="67740" y="600059"/>
                </a:lnTo>
                <a:lnTo>
                  <a:pt x="63793" y="581010"/>
                </a:lnTo>
                <a:lnTo>
                  <a:pt x="59352" y="571485"/>
                </a:lnTo>
                <a:lnTo>
                  <a:pt x="55185" y="561960"/>
                </a:lnTo>
                <a:lnTo>
                  <a:pt x="51274" y="542911"/>
                </a:lnTo>
                <a:lnTo>
                  <a:pt x="47602" y="533386"/>
                </a:lnTo>
                <a:lnTo>
                  <a:pt x="44150" y="523861"/>
                </a:lnTo>
                <a:lnTo>
                  <a:pt x="40901" y="504812"/>
                </a:lnTo>
                <a:lnTo>
                  <a:pt x="37835" y="495287"/>
                </a:lnTo>
                <a:lnTo>
                  <a:pt x="34936" y="485762"/>
                </a:lnTo>
                <a:lnTo>
                  <a:pt x="32185" y="476237"/>
                </a:lnTo>
                <a:lnTo>
                  <a:pt x="29564" y="466713"/>
                </a:lnTo>
                <a:lnTo>
                  <a:pt x="26774" y="447663"/>
                </a:lnTo>
                <a:lnTo>
                  <a:pt x="24142" y="438138"/>
                </a:lnTo>
                <a:lnTo>
                  <a:pt x="21662" y="428614"/>
                </a:lnTo>
                <a:lnTo>
                  <a:pt x="19332" y="409564"/>
                </a:lnTo>
                <a:lnTo>
                  <a:pt x="17147" y="400039"/>
                </a:lnTo>
                <a:lnTo>
                  <a:pt x="15104" y="390515"/>
                </a:lnTo>
                <a:lnTo>
                  <a:pt x="13199" y="371465"/>
                </a:lnTo>
                <a:lnTo>
                  <a:pt x="11428" y="361940"/>
                </a:lnTo>
                <a:lnTo>
                  <a:pt x="9789" y="352416"/>
                </a:lnTo>
                <a:lnTo>
                  <a:pt x="8154" y="333366"/>
                </a:lnTo>
                <a:lnTo>
                  <a:pt x="6686" y="323841"/>
                </a:lnTo>
                <a:lnTo>
                  <a:pt x="5380" y="304792"/>
                </a:lnTo>
                <a:lnTo>
                  <a:pt x="4229" y="295267"/>
                </a:lnTo>
                <a:lnTo>
                  <a:pt x="3229" y="285742"/>
                </a:lnTo>
                <a:lnTo>
                  <a:pt x="2373" y="276217"/>
                </a:lnTo>
                <a:lnTo>
                  <a:pt x="1656" y="257168"/>
                </a:lnTo>
                <a:lnTo>
                  <a:pt x="1072" y="247643"/>
                </a:lnTo>
                <a:lnTo>
                  <a:pt x="616" y="238118"/>
                </a:lnTo>
                <a:lnTo>
                  <a:pt x="282" y="219069"/>
                </a:lnTo>
                <a:lnTo>
                  <a:pt x="56" y="209544"/>
                </a:lnTo>
                <a:lnTo>
                  <a:pt x="0" y="180970"/>
                </a:lnTo>
                <a:lnTo>
                  <a:pt x="169" y="171445"/>
                </a:lnTo>
                <a:lnTo>
                  <a:pt x="470" y="161920"/>
                </a:lnTo>
                <a:lnTo>
                  <a:pt x="902" y="142871"/>
                </a:lnTo>
                <a:lnTo>
                  <a:pt x="1466" y="133346"/>
                </a:lnTo>
                <a:lnTo>
                  <a:pt x="2162" y="123821"/>
                </a:lnTo>
                <a:lnTo>
                  <a:pt x="2989" y="104772"/>
                </a:lnTo>
                <a:lnTo>
                  <a:pt x="4067" y="95247"/>
                </a:lnTo>
                <a:lnTo>
                  <a:pt x="5243" y="85722"/>
                </a:lnTo>
                <a:lnTo>
                  <a:pt x="6519" y="66673"/>
                </a:lnTo>
                <a:lnTo>
                  <a:pt x="7898" y="57148"/>
                </a:lnTo>
                <a:lnTo>
                  <a:pt x="9382" y="47623"/>
                </a:lnTo>
                <a:lnTo>
                  <a:pt x="10974" y="28574"/>
                </a:lnTo>
                <a:lnTo>
                  <a:pt x="12676" y="19049"/>
                </a:lnTo>
                <a:lnTo>
                  <a:pt x="14491" y="9524"/>
                </a:lnTo>
                <a:lnTo>
                  <a:pt x="16421" y="0"/>
                </a:lnTo>
                <a:lnTo>
                  <a:pt x="1223568" y="200019"/>
                </a:lnTo>
                <a:lnTo>
                  <a:pt x="2425969" y="419089"/>
                </a:lnTo>
                <a:lnTo>
                  <a:pt x="2423547" y="438138"/>
                </a:lnTo>
                <a:lnTo>
                  <a:pt x="2420997" y="447663"/>
                </a:lnTo>
                <a:lnTo>
                  <a:pt x="2418319" y="457188"/>
                </a:lnTo>
                <a:lnTo>
                  <a:pt x="2415512" y="476237"/>
                </a:lnTo>
                <a:lnTo>
                  <a:pt x="2412577" y="485762"/>
                </a:lnTo>
                <a:lnTo>
                  <a:pt x="2409513" y="495287"/>
                </a:lnTo>
                <a:lnTo>
                  <a:pt x="2406322" y="504812"/>
                </a:lnTo>
                <a:lnTo>
                  <a:pt x="2403002" y="523861"/>
                </a:lnTo>
                <a:lnTo>
                  <a:pt x="2399553" y="533386"/>
                </a:lnTo>
                <a:lnTo>
                  <a:pt x="2395678" y="542911"/>
                </a:lnTo>
                <a:lnTo>
                  <a:pt x="2391770" y="561960"/>
                </a:lnTo>
                <a:lnTo>
                  <a:pt x="2387819" y="571485"/>
                </a:lnTo>
                <a:lnTo>
                  <a:pt x="2383818" y="581010"/>
                </a:lnTo>
                <a:lnTo>
                  <a:pt x="2379756" y="600059"/>
                </a:lnTo>
                <a:lnTo>
                  <a:pt x="2375624" y="609584"/>
                </a:lnTo>
                <a:lnTo>
                  <a:pt x="2371413" y="619109"/>
                </a:lnTo>
                <a:lnTo>
                  <a:pt x="2367114" y="628634"/>
                </a:lnTo>
                <a:lnTo>
                  <a:pt x="2362717" y="638158"/>
                </a:lnTo>
                <a:lnTo>
                  <a:pt x="2357306" y="657208"/>
                </a:lnTo>
                <a:lnTo>
                  <a:pt x="2351985" y="666733"/>
                </a:lnTo>
                <a:lnTo>
                  <a:pt x="2346735" y="676257"/>
                </a:lnTo>
                <a:lnTo>
                  <a:pt x="2341534" y="695307"/>
                </a:lnTo>
                <a:lnTo>
                  <a:pt x="2326015" y="723881"/>
                </a:lnTo>
                <a:lnTo>
                  <a:pt x="2320800" y="733406"/>
                </a:lnTo>
                <a:lnTo>
                  <a:pt x="2315530" y="742931"/>
                </a:lnTo>
                <a:lnTo>
                  <a:pt x="2310182" y="761980"/>
                </a:lnTo>
                <a:lnTo>
                  <a:pt x="2285407" y="800079"/>
                </a:lnTo>
                <a:lnTo>
                  <a:pt x="2279064" y="809604"/>
                </a:lnTo>
                <a:lnTo>
                  <a:pt x="2272645" y="828653"/>
                </a:lnTo>
                <a:lnTo>
                  <a:pt x="2266144" y="838178"/>
                </a:lnTo>
                <a:lnTo>
                  <a:pt x="2259553" y="847703"/>
                </a:lnTo>
                <a:lnTo>
                  <a:pt x="2252865" y="857228"/>
                </a:lnTo>
                <a:lnTo>
                  <a:pt x="2245181" y="866753"/>
                </a:lnTo>
                <a:lnTo>
                  <a:pt x="2237623" y="876277"/>
                </a:lnTo>
                <a:lnTo>
                  <a:pt x="2186173" y="952475"/>
                </a:lnTo>
                <a:lnTo>
                  <a:pt x="2154440" y="990574"/>
                </a:lnTo>
                <a:lnTo>
                  <a:pt x="2120678" y="1028673"/>
                </a:lnTo>
                <a:lnTo>
                  <a:pt x="2093649" y="1057248"/>
                </a:lnTo>
                <a:lnTo>
                  <a:pt x="2084214" y="1066772"/>
                </a:lnTo>
                <a:lnTo>
                  <a:pt x="2065620" y="1085822"/>
                </a:lnTo>
                <a:lnTo>
                  <a:pt x="2047240" y="1104871"/>
                </a:lnTo>
                <a:close/>
              </a:path>
              <a:path w="2425969" h="1419189">
                <a:moveTo>
                  <a:pt x="1967300" y="1171545"/>
                </a:moveTo>
                <a:lnTo>
                  <a:pt x="479692" y="1171545"/>
                </a:lnTo>
                <a:lnTo>
                  <a:pt x="469652" y="1162020"/>
                </a:lnTo>
                <a:lnTo>
                  <a:pt x="458976" y="1152495"/>
                </a:lnTo>
                <a:lnTo>
                  <a:pt x="428733" y="1123921"/>
                </a:lnTo>
                <a:lnTo>
                  <a:pt x="409793" y="1104871"/>
                </a:lnTo>
                <a:lnTo>
                  <a:pt x="2038073" y="1104871"/>
                </a:lnTo>
                <a:lnTo>
                  <a:pt x="2019665" y="1123921"/>
                </a:lnTo>
                <a:lnTo>
                  <a:pt x="2008615" y="1133446"/>
                </a:lnTo>
                <a:lnTo>
                  <a:pt x="1997897" y="1142971"/>
                </a:lnTo>
                <a:lnTo>
                  <a:pt x="1987467" y="1152495"/>
                </a:lnTo>
                <a:lnTo>
                  <a:pt x="1977283" y="1162020"/>
                </a:lnTo>
                <a:lnTo>
                  <a:pt x="1967300" y="1171545"/>
                </a:lnTo>
                <a:close/>
              </a:path>
              <a:path w="2425969" h="1419189">
                <a:moveTo>
                  <a:pt x="1928518" y="1200119"/>
                </a:moveTo>
                <a:lnTo>
                  <a:pt x="520635" y="1200119"/>
                </a:lnTo>
                <a:lnTo>
                  <a:pt x="510280" y="1190594"/>
                </a:lnTo>
                <a:lnTo>
                  <a:pt x="489809" y="1171545"/>
                </a:lnTo>
                <a:lnTo>
                  <a:pt x="1957476" y="1171545"/>
                </a:lnTo>
                <a:lnTo>
                  <a:pt x="1928518" y="1200119"/>
                </a:lnTo>
                <a:close/>
              </a:path>
              <a:path w="2425969" h="1419189">
                <a:moveTo>
                  <a:pt x="1854183" y="1247743"/>
                </a:moveTo>
                <a:lnTo>
                  <a:pt x="593509" y="1247743"/>
                </a:lnTo>
                <a:lnTo>
                  <a:pt x="583171" y="1238218"/>
                </a:lnTo>
                <a:lnTo>
                  <a:pt x="572974" y="1228693"/>
                </a:lnTo>
                <a:lnTo>
                  <a:pt x="562875" y="1228693"/>
                </a:lnTo>
                <a:lnTo>
                  <a:pt x="552191" y="1219169"/>
                </a:lnTo>
                <a:lnTo>
                  <a:pt x="531071" y="1200119"/>
                </a:lnTo>
                <a:lnTo>
                  <a:pt x="1918892" y="1200119"/>
                </a:lnTo>
                <a:lnTo>
                  <a:pt x="1897211" y="1219169"/>
                </a:lnTo>
                <a:lnTo>
                  <a:pt x="1886433" y="1219169"/>
                </a:lnTo>
                <a:lnTo>
                  <a:pt x="1854183" y="1247743"/>
                </a:lnTo>
                <a:close/>
              </a:path>
              <a:path w="2425969" h="1419189">
                <a:moveTo>
                  <a:pt x="1821774" y="1266792"/>
                </a:moveTo>
                <a:lnTo>
                  <a:pt x="625765" y="1266792"/>
                </a:lnTo>
                <a:lnTo>
                  <a:pt x="614765" y="1257268"/>
                </a:lnTo>
                <a:lnTo>
                  <a:pt x="604027" y="1247743"/>
                </a:lnTo>
                <a:lnTo>
                  <a:pt x="1843416" y="1247743"/>
                </a:lnTo>
                <a:lnTo>
                  <a:pt x="1821774" y="1266792"/>
                </a:lnTo>
                <a:close/>
              </a:path>
              <a:path w="2425969" h="1419189">
                <a:moveTo>
                  <a:pt x="1785804" y="1285842"/>
                </a:moveTo>
                <a:lnTo>
                  <a:pt x="660741" y="1285842"/>
                </a:lnTo>
                <a:lnTo>
                  <a:pt x="648713" y="1276317"/>
                </a:lnTo>
                <a:lnTo>
                  <a:pt x="637068" y="1266792"/>
                </a:lnTo>
                <a:lnTo>
                  <a:pt x="1809493" y="1266792"/>
                </a:lnTo>
                <a:lnTo>
                  <a:pt x="1797516" y="1276317"/>
                </a:lnTo>
                <a:lnTo>
                  <a:pt x="1785804" y="1285842"/>
                </a:lnTo>
                <a:close/>
              </a:path>
              <a:path w="2425969" h="1419189">
                <a:moveTo>
                  <a:pt x="1763014" y="1295367"/>
                </a:moveTo>
                <a:lnTo>
                  <a:pt x="684349" y="1295367"/>
                </a:lnTo>
                <a:lnTo>
                  <a:pt x="673193" y="1285842"/>
                </a:lnTo>
                <a:lnTo>
                  <a:pt x="1774316" y="1285842"/>
                </a:lnTo>
                <a:lnTo>
                  <a:pt x="1763014" y="1295367"/>
                </a:lnTo>
                <a:close/>
              </a:path>
              <a:path w="2425969" h="1419189">
                <a:moveTo>
                  <a:pt x="1718874" y="1314416"/>
                </a:moveTo>
                <a:lnTo>
                  <a:pt x="718345" y="1314416"/>
                </a:lnTo>
                <a:lnTo>
                  <a:pt x="695582" y="1295367"/>
                </a:lnTo>
                <a:lnTo>
                  <a:pt x="1751859" y="1295367"/>
                </a:lnTo>
                <a:lnTo>
                  <a:pt x="1740810" y="1304891"/>
                </a:lnTo>
                <a:lnTo>
                  <a:pt x="1729828" y="1304891"/>
                </a:lnTo>
                <a:lnTo>
                  <a:pt x="1718874" y="1314416"/>
                </a:lnTo>
                <a:close/>
              </a:path>
              <a:path w="2425969" h="1419189">
                <a:moveTo>
                  <a:pt x="1684442" y="1333466"/>
                </a:moveTo>
                <a:lnTo>
                  <a:pt x="765498" y="1333466"/>
                </a:lnTo>
                <a:lnTo>
                  <a:pt x="753466" y="1323941"/>
                </a:lnTo>
                <a:lnTo>
                  <a:pt x="741608" y="1323941"/>
                </a:lnTo>
                <a:lnTo>
                  <a:pt x="729906" y="1314416"/>
                </a:lnTo>
                <a:lnTo>
                  <a:pt x="1707909" y="1314416"/>
                </a:lnTo>
                <a:lnTo>
                  <a:pt x="1684442" y="1333466"/>
                </a:lnTo>
                <a:close/>
              </a:path>
              <a:path w="2425969" h="1419189">
                <a:moveTo>
                  <a:pt x="1648921" y="1342990"/>
                </a:moveTo>
                <a:lnTo>
                  <a:pt x="788663" y="1342990"/>
                </a:lnTo>
                <a:lnTo>
                  <a:pt x="777717" y="1333466"/>
                </a:lnTo>
                <a:lnTo>
                  <a:pt x="1660805" y="1333466"/>
                </a:lnTo>
                <a:lnTo>
                  <a:pt x="1648921" y="1342990"/>
                </a:lnTo>
                <a:close/>
              </a:path>
              <a:path w="2425969" h="1419189">
                <a:moveTo>
                  <a:pt x="1625022" y="1352515"/>
                </a:moveTo>
                <a:lnTo>
                  <a:pt x="822337" y="1352515"/>
                </a:lnTo>
                <a:lnTo>
                  <a:pt x="810917" y="1342990"/>
                </a:lnTo>
                <a:lnTo>
                  <a:pt x="1636993" y="1342990"/>
                </a:lnTo>
                <a:lnTo>
                  <a:pt x="1625022" y="1352515"/>
                </a:lnTo>
                <a:close/>
              </a:path>
              <a:path w="2425969" h="1419189">
                <a:moveTo>
                  <a:pt x="1600942" y="1362040"/>
                </a:moveTo>
                <a:lnTo>
                  <a:pt x="846039" y="1362040"/>
                </a:lnTo>
                <a:lnTo>
                  <a:pt x="834026" y="1352515"/>
                </a:lnTo>
                <a:lnTo>
                  <a:pt x="1613005" y="1352515"/>
                </a:lnTo>
                <a:lnTo>
                  <a:pt x="1600942" y="1362040"/>
                </a:lnTo>
                <a:close/>
              </a:path>
              <a:path w="2425969" h="1419189">
                <a:moveTo>
                  <a:pt x="1575179" y="1371565"/>
                </a:moveTo>
                <a:lnTo>
                  <a:pt x="871258" y="1371565"/>
                </a:lnTo>
                <a:lnTo>
                  <a:pt x="858431" y="1362040"/>
                </a:lnTo>
                <a:lnTo>
                  <a:pt x="1587935" y="1362040"/>
                </a:lnTo>
                <a:lnTo>
                  <a:pt x="1575179" y="1371565"/>
                </a:lnTo>
                <a:close/>
              </a:path>
              <a:path w="2425969" h="1419189">
                <a:moveTo>
                  <a:pt x="1538103" y="1381089"/>
                </a:moveTo>
                <a:lnTo>
                  <a:pt x="910206" y="1381089"/>
                </a:lnTo>
                <a:lnTo>
                  <a:pt x="898436" y="1371565"/>
                </a:lnTo>
                <a:lnTo>
                  <a:pt x="1550295" y="1371565"/>
                </a:lnTo>
                <a:lnTo>
                  <a:pt x="1538103" y="1381089"/>
                </a:lnTo>
                <a:close/>
              </a:path>
              <a:path w="2425969" h="1419189">
                <a:moveTo>
                  <a:pt x="1502138" y="1390614"/>
                </a:moveTo>
                <a:lnTo>
                  <a:pt x="946183" y="1390614"/>
                </a:lnTo>
                <a:lnTo>
                  <a:pt x="934046" y="1381089"/>
                </a:lnTo>
                <a:lnTo>
                  <a:pt x="1514056" y="1381089"/>
                </a:lnTo>
                <a:lnTo>
                  <a:pt x="1502138" y="1390614"/>
                </a:lnTo>
                <a:close/>
              </a:path>
              <a:path w="2425969" h="1419189">
                <a:moveTo>
                  <a:pt x="1449368" y="1400139"/>
                </a:moveTo>
                <a:lnTo>
                  <a:pt x="996958" y="1400139"/>
                </a:lnTo>
                <a:lnTo>
                  <a:pt x="983863" y="1390614"/>
                </a:lnTo>
                <a:lnTo>
                  <a:pt x="1462536" y="1390614"/>
                </a:lnTo>
                <a:lnTo>
                  <a:pt x="1449368" y="1400139"/>
                </a:lnTo>
                <a:close/>
              </a:path>
              <a:path w="2425969" h="1419189">
                <a:moveTo>
                  <a:pt x="1399979" y="1409664"/>
                </a:moveTo>
                <a:lnTo>
                  <a:pt x="1047968" y="1409664"/>
                </a:lnTo>
                <a:lnTo>
                  <a:pt x="1035418" y="1400139"/>
                </a:lnTo>
                <a:lnTo>
                  <a:pt x="1411946" y="1400139"/>
                </a:lnTo>
                <a:lnTo>
                  <a:pt x="1399979" y="1409664"/>
                </a:lnTo>
                <a:close/>
              </a:path>
              <a:path w="2425969" h="1419189">
                <a:moveTo>
                  <a:pt x="1326000" y="1419189"/>
                </a:moveTo>
                <a:lnTo>
                  <a:pt x="1123742" y="1419189"/>
                </a:lnTo>
                <a:lnTo>
                  <a:pt x="1111051" y="1409664"/>
                </a:lnTo>
                <a:lnTo>
                  <a:pt x="1338818" y="1409664"/>
                </a:lnTo>
                <a:lnTo>
                  <a:pt x="1326000" y="1419189"/>
                </a:lnTo>
                <a:close/>
              </a:path>
            </a:pathLst>
          </a:custGeom>
          <a:solidFill>
            <a:srgbClr val="A0469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66977" y="3715122"/>
            <a:ext cx="1219160" cy="1223589"/>
          </a:xfrm>
          <a:custGeom>
            <a:avLst/>
            <a:gdLst/>
            <a:ahLst/>
            <a:cxnLst/>
            <a:rect l="l" t="t" r="r" b="b"/>
            <a:pathLst>
              <a:path w="1219160" h="1223589">
                <a:moveTo>
                  <a:pt x="1219160" y="1223589"/>
                </a:moveTo>
                <a:lnTo>
                  <a:pt x="0" y="1119299"/>
                </a:lnTo>
                <a:lnTo>
                  <a:pt x="1149" y="1106640"/>
                </a:lnTo>
                <a:lnTo>
                  <a:pt x="2429" y="1093998"/>
                </a:lnTo>
                <a:lnTo>
                  <a:pt x="7054" y="1056178"/>
                </a:lnTo>
                <a:lnTo>
                  <a:pt x="12856" y="1018514"/>
                </a:lnTo>
                <a:lnTo>
                  <a:pt x="20813" y="976852"/>
                </a:lnTo>
                <a:lnTo>
                  <a:pt x="31721" y="928361"/>
                </a:lnTo>
                <a:lnTo>
                  <a:pt x="45329" y="878516"/>
                </a:lnTo>
                <a:lnTo>
                  <a:pt x="56847" y="841357"/>
                </a:lnTo>
                <a:lnTo>
                  <a:pt x="72610" y="796226"/>
                </a:lnTo>
                <a:lnTo>
                  <a:pt x="87751" y="757848"/>
                </a:lnTo>
                <a:lnTo>
                  <a:pt x="107592" y="712118"/>
                </a:lnTo>
                <a:lnTo>
                  <a:pt x="130104" y="665926"/>
                </a:lnTo>
                <a:lnTo>
                  <a:pt x="148217" y="631812"/>
                </a:lnTo>
                <a:lnTo>
                  <a:pt x="172480" y="589809"/>
                </a:lnTo>
                <a:lnTo>
                  <a:pt x="194018" y="555643"/>
                </a:lnTo>
                <a:lnTo>
                  <a:pt x="222136" y="514264"/>
                </a:lnTo>
                <a:lnTo>
                  <a:pt x="252704" y="473222"/>
                </a:lnTo>
                <a:lnTo>
                  <a:pt x="276729" y="443219"/>
                </a:lnTo>
                <a:lnTo>
                  <a:pt x="308787" y="406008"/>
                </a:lnTo>
                <a:lnTo>
                  <a:pt x="335806" y="376946"/>
                </a:lnTo>
                <a:lnTo>
                  <a:pt x="371266" y="341384"/>
                </a:lnTo>
                <a:lnTo>
                  <a:pt x="408786" y="306839"/>
                </a:lnTo>
                <a:lnTo>
                  <a:pt x="437865" y="281911"/>
                </a:lnTo>
                <a:lnTo>
                  <a:pt x="476713" y="250968"/>
                </a:lnTo>
                <a:lnTo>
                  <a:pt x="508156" y="227780"/>
                </a:lnTo>
                <a:lnTo>
                  <a:pt x="549774" y="199314"/>
                </a:lnTo>
                <a:lnTo>
                  <a:pt x="592915" y="172401"/>
                </a:lnTo>
                <a:lnTo>
                  <a:pt x="626027" y="153357"/>
                </a:lnTo>
                <a:lnTo>
                  <a:pt x="670411" y="129926"/>
                </a:lnTo>
                <a:lnTo>
                  <a:pt x="705095" y="113211"/>
                </a:lnTo>
                <a:lnTo>
                  <a:pt x="751474" y="92884"/>
                </a:lnTo>
                <a:lnTo>
                  <a:pt x="798719" y="74481"/>
                </a:lnTo>
                <a:lnTo>
                  <a:pt x="834713" y="61941"/>
                </a:lnTo>
                <a:lnTo>
                  <a:pt x="898901" y="42768"/>
                </a:lnTo>
                <a:lnTo>
                  <a:pt x="936813" y="33076"/>
                </a:lnTo>
                <a:lnTo>
                  <a:pt x="983068" y="22970"/>
                </a:lnTo>
                <a:lnTo>
                  <a:pt x="1037089" y="13687"/>
                </a:lnTo>
                <a:lnTo>
                  <a:pt x="1085292" y="7326"/>
                </a:lnTo>
                <a:lnTo>
                  <a:pt x="1138112" y="2754"/>
                </a:lnTo>
                <a:lnTo>
                  <a:pt x="1187894" y="388"/>
                </a:lnTo>
                <a:lnTo>
                  <a:pt x="1211648" y="0"/>
                </a:lnTo>
                <a:lnTo>
                  <a:pt x="1219160" y="1223589"/>
                </a:lnTo>
                <a:close/>
              </a:path>
            </a:pathLst>
          </a:custGeom>
          <a:solidFill>
            <a:srgbClr val="6840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780827" y="3451225"/>
            <a:ext cx="897890" cy="421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Πάρ</a:t>
            </a:r>
            <a:r>
              <a:rPr sz="1250" b="1" spc="15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πο</a:t>
            </a:r>
            <a:r>
              <a:rPr sz="1250" b="1" spc="5" dirty="0">
                <a:solidFill>
                  <a:srgbClr val="212121"/>
                </a:solidFill>
                <a:latin typeface="Arial"/>
                <a:cs typeface="Arial"/>
              </a:rPr>
              <a:t>λ</a:t>
            </a:r>
            <a:r>
              <a:rPr sz="1250" b="1" spc="10" dirty="0">
                <a:solidFill>
                  <a:srgbClr val="212121"/>
                </a:solidFill>
                <a:latin typeface="Arial"/>
                <a:cs typeface="Arial"/>
              </a:rPr>
              <a:t>ύ</a:t>
            </a:r>
            <a:endParaRPr sz="1250">
              <a:latin typeface="Arial"/>
              <a:cs typeface="Arial"/>
            </a:endParaRPr>
          </a:p>
          <a:p>
            <a:pPr marL="0" algn="ctr">
              <a:lnSpc>
                <a:spcPct val="100000"/>
              </a:lnSpc>
              <a:spcBef>
                <a:spcPts val="225"/>
              </a:spcBef>
            </a:pPr>
            <a:r>
              <a:rPr sz="1250" spc="5" dirty="0">
                <a:solidFill>
                  <a:srgbClr val="212121"/>
                </a:solidFill>
                <a:latin typeface="Arial"/>
                <a:cs typeface="Arial"/>
              </a:rPr>
              <a:t>24</a:t>
            </a:r>
            <a:r>
              <a:rPr sz="1250" spc="2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2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77252" y="0"/>
            <a:ext cx="876347" cy="7315199"/>
          </a:xfrm>
          <a:custGeom>
            <a:avLst/>
            <a:gdLst/>
            <a:ahLst/>
            <a:cxnLst/>
            <a:rect l="l" t="t" r="r" b="b"/>
            <a:pathLst>
              <a:path w="876347" h="7315199">
                <a:moveTo>
                  <a:pt x="0" y="0"/>
                </a:moveTo>
                <a:lnTo>
                  <a:pt x="876347" y="0"/>
                </a:lnTo>
                <a:lnTo>
                  <a:pt x="876347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762298" cy="2095500"/>
          </a:xfrm>
          <a:custGeom>
            <a:avLst/>
            <a:gdLst/>
            <a:ahLst/>
            <a:cxnLst/>
            <a:rect l="l" t="t" r="r" b="b"/>
            <a:pathLst>
              <a:path w="2762298" h="2095500">
                <a:moveTo>
                  <a:pt x="0" y="0"/>
                </a:moveTo>
                <a:lnTo>
                  <a:pt x="2762298" y="0"/>
                </a:lnTo>
                <a:lnTo>
                  <a:pt x="2762298" y="2095500"/>
                </a:lnTo>
                <a:lnTo>
                  <a:pt x="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00275"/>
            <a:ext cx="2762298" cy="5114924"/>
          </a:xfrm>
          <a:custGeom>
            <a:avLst/>
            <a:gdLst/>
            <a:ahLst/>
            <a:cxnLst/>
            <a:rect l="l" t="t" r="r" b="b"/>
            <a:pathLst>
              <a:path w="2762298" h="5114924">
                <a:moveTo>
                  <a:pt x="0" y="0"/>
                </a:moveTo>
                <a:lnTo>
                  <a:pt x="2762298" y="0"/>
                </a:lnTo>
                <a:lnTo>
                  <a:pt x="2762298" y="5114924"/>
                </a:lnTo>
                <a:lnTo>
                  <a:pt x="0" y="511492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2298" y="0"/>
            <a:ext cx="6114954" cy="7315199"/>
          </a:xfrm>
          <a:custGeom>
            <a:avLst/>
            <a:gdLst/>
            <a:ahLst/>
            <a:cxnLst/>
            <a:rect l="l" t="t" r="r" b="b"/>
            <a:pathLst>
              <a:path w="6114954" h="7315199">
                <a:moveTo>
                  <a:pt x="0" y="0"/>
                </a:moveTo>
                <a:lnTo>
                  <a:pt x="6114954" y="0"/>
                </a:lnTo>
                <a:lnTo>
                  <a:pt x="6114954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328044" y="1685825"/>
            <a:ext cx="6207760" cy="873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600" b="1" spc="10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5600" b="1" spc="30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5600" b="1" spc="-9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5600" b="1" spc="42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5600" b="1" spc="-21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5600" b="1" spc="27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5600" b="1" spc="-21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5600" b="1" spc="22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5600" b="1" spc="62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5600" b="1" spc="10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5600" b="1" spc="42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5600" b="1" spc="-2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5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2095500"/>
            <a:ext cx="3071447" cy="104774"/>
          </a:xfrm>
          <a:custGeom>
            <a:avLst/>
            <a:gdLst/>
            <a:ahLst/>
            <a:cxnLst/>
            <a:rect l="l" t="t" r="r" b="b"/>
            <a:pathLst>
              <a:path w="3071447" h="104774">
                <a:moveTo>
                  <a:pt x="0" y="0"/>
                </a:moveTo>
                <a:lnTo>
                  <a:pt x="3071447" y="0"/>
                </a:lnTo>
                <a:lnTo>
                  <a:pt x="307144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9225" y="2743200"/>
            <a:ext cx="8782050" cy="3759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3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.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Πόσ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ικανοποιημένος/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μείνατ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ε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απ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γενικ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ή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οργάνωσ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9225" y="3171825"/>
            <a:ext cx="1715135" cy="3759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τη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400" b="1" spc="-5" dirty="0">
                <a:solidFill>
                  <a:srgbClr val="535353"/>
                </a:solidFill>
                <a:latin typeface="Arial"/>
                <a:cs typeface="Arial"/>
              </a:rPr>
              <a:t>δράση</a:t>
            </a:r>
            <a:r>
              <a:rPr sz="2400" b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15346" y="3206750"/>
            <a:ext cx="334645" cy="386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" dirty="0">
                <a:solidFill>
                  <a:srgbClr val="212121"/>
                </a:solidFill>
                <a:latin typeface="Arial"/>
                <a:cs typeface="Arial"/>
              </a:rPr>
              <a:t>Λίγ</a:t>
            </a:r>
            <a:r>
              <a:rPr sz="1150" b="1" spc="0" dirty="0">
                <a:solidFill>
                  <a:srgbClr val="212121"/>
                </a:solidFill>
                <a:latin typeface="Arial"/>
                <a:cs typeface="Arial"/>
              </a:rPr>
              <a:t>ο</a:t>
            </a:r>
            <a:endParaRPr sz="115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195"/>
              </a:spcBef>
            </a:pPr>
            <a:r>
              <a:rPr sz="1150" spc="-5" dirty="0">
                <a:solidFill>
                  <a:srgbClr val="212121"/>
                </a:solidFill>
                <a:latin typeface="Arial"/>
                <a:cs typeface="Arial"/>
              </a:rPr>
              <a:t>6</a:t>
            </a:r>
            <a:r>
              <a:rPr sz="115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13847" y="3835400"/>
            <a:ext cx="499745" cy="386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0" algn="ctr">
              <a:lnSpc>
                <a:spcPct val="100000"/>
              </a:lnSpc>
            </a:pPr>
            <a:r>
              <a:rPr sz="1150" b="1" spc="-5" dirty="0">
                <a:solidFill>
                  <a:srgbClr val="212121"/>
                </a:solidFill>
                <a:latin typeface="Arial"/>
                <a:cs typeface="Arial"/>
              </a:rPr>
              <a:t>Μέτρι</a:t>
            </a:r>
            <a:r>
              <a:rPr sz="1150" b="1" spc="0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endParaRPr sz="1150">
              <a:latin typeface="Arial"/>
              <a:cs typeface="Arial"/>
            </a:endParaRPr>
          </a:p>
          <a:p>
            <a:pPr marL="0" algn="ctr">
              <a:lnSpc>
                <a:spcPct val="100000"/>
              </a:lnSpc>
              <a:spcBef>
                <a:spcPts val="195"/>
              </a:spcBef>
            </a:pPr>
            <a:r>
              <a:rPr sz="1150" spc="-5" dirty="0">
                <a:solidFill>
                  <a:srgbClr val="212121"/>
                </a:solidFill>
                <a:latin typeface="Arial"/>
                <a:cs typeface="Arial"/>
              </a:rPr>
              <a:t>18</a:t>
            </a:r>
            <a:r>
              <a:rPr sz="115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08178" y="6721475"/>
            <a:ext cx="386715" cy="386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" dirty="0">
                <a:solidFill>
                  <a:srgbClr val="212121"/>
                </a:solidFill>
                <a:latin typeface="Arial"/>
                <a:cs typeface="Arial"/>
              </a:rPr>
              <a:t>Πολ</a:t>
            </a:r>
            <a:r>
              <a:rPr sz="1150" b="1" spc="0" dirty="0">
                <a:solidFill>
                  <a:srgbClr val="212121"/>
                </a:solidFill>
                <a:latin typeface="Arial"/>
                <a:cs typeface="Arial"/>
              </a:rPr>
              <a:t>ύ</a:t>
            </a:r>
            <a:endParaRPr sz="1150">
              <a:latin typeface="Arial"/>
              <a:cs typeface="Arial"/>
            </a:endParaRPr>
          </a:p>
          <a:p>
            <a:pPr marL="46355">
              <a:lnSpc>
                <a:spcPct val="100000"/>
              </a:lnSpc>
              <a:spcBef>
                <a:spcPts val="195"/>
              </a:spcBef>
            </a:pPr>
            <a:r>
              <a:rPr sz="1150" spc="-5" dirty="0">
                <a:solidFill>
                  <a:srgbClr val="212121"/>
                </a:solidFill>
                <a:latin typeface="Arial"/>
                <a:cs typeface="Arial"/>
              </a:rPr>
              <a:t>50</a:t>
            </a:r>
            <a:r>
              <a:rPr sz="115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23877" y="3663950"/>
            <a:ext cx="809625" cy="386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150" b="1" spc="-5" dirty="0">
                <a:solidFill>
                  <a:srgbClr val="212121"/>
                </a:solidFill>
                <a:latin typeface="Arial"/>
                <a:cs typeface="Arial"/>
              </a:rPr>
              <a:t>Πάρ</a:t>
            </a:r>
            <a:r>
              <a:rPr sz="1150" b="1" spc="0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r>
              <a:rPr sz="1150" b="1" spc="-5" dirty="0">
                <a:solidFill>
                  <a:srgbClr val="212121"/>
                </a:solidFill>
                <a:latin typeface="Arial"/>
                <a:cs typeface="Arial"/>
              </a:rPr>
              <a:t> πολ</a:t>
            </a:r>
            <a:r>
              <a:rPr sz="1150" b="1" spc="0" dirty="0">
                <a:solidFill>
                  <a:srgbClr val="212121"/>
                </a:solidFill>
                <a:latin typeface="Arial"/>
                <a:cs typeface="Arial"/>
              </a:rPr>
              <a:t>ύ</a:t>
            </a:r>
            <a:endParaRPr sz="1150">
              <a:latin typeface="Arial"/>
              <a:cs typeface="Arial"/>
            </a:endParaRPr>
          </a:p>
          <a:p>
            <a:pPr marL="40640" algn="ctr">
              <a:lnSpc>
                <a:spcPct val="100000"/>
              </a:lnSpc>
              <a:spcBef>
                <a:spcPts val="195"/>
              </a:spcBef>
            </a:pPr>
            <a:r>
              <a:rPr sz="1150" spc="-5" dirty="0">
                <a:solidFill>
                  <a:srgbClr val="212121"/>
                </a:solidFill>
                <a:latin typeface="Arial"/>
                <a:cs typeface="Arial"/>
              </a:rPr>
              <a:t>26</a:t>
            </a:r>
            <a:r>
              <a:rPr sz="115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62550" y="3691801"/>
            <a:ext cx="629752" cy="1461223"/>
          </a:xfrm>
          <a:custGeom>
            <a:avLst/>
            <a:gdLst/>
            <a:ahLst/>
            <a:cxnLst/>
            <a:rect l="l" t="t" r="r" b="b"/>
            <a:pathLst>
              <a:path w="629752" h="1461223">
                <a:moveTo>
                  <a:pt x="0" y="1461223"/>
                </a:moveTo>
                <a:lnTo>
                  <a:pt x="0" y="0"/>
                </a:lnTo>
                <a:lnTo>
                  <a:pt x="33022" y="356"/>
                </a:lnTo>
                <a:lnTo>
                  <a:pt x="98583" y="3210"/>
                </a:lnTo>
                <a:lnTo>
                  <a:pt x="163498" y="8916"/>
                </a:lnTo>
                <a:lnTo>
                  <a:pt x="227766" y="17476"/>
                </a:lnTo>
                <a:lnTo>
                  <a:pt x="291388" y="28890"/>
                </a:lnTo>
                <a:lnTo>
                  <a:pt x="354363" y="43157"/>
                </a:lnTo>
                <a:lnTo>
                  <a:pt x="416692" y="60277"/>
                </a:lnTo>
                <a:lnTo>
                  <a:pt x="478374" y="80251"/>
                </a:lnTo>
                <a:lnTo>
                  <a:pt x="539410" y="103078"/>
                </a:lnTo>
                <a:lnTo>
                  <a:pt x="599800" y="128758"/>
                </a:lnTo>
                <a:lnTo>
                  <a:pt x="629752" y="142669"/>
                </a:lnTo>
                <a:lnTo>
                  <a:pt x="0" y="1461223"/>
                </a:lnTo>
                <a:close/>
              </a:path>
            </a:pathLst>
          </a:custGeom>
          <a:solidFill>
            <a:srgbClr val="FFF7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62550" y="3784601"/>
            <a:ext cx="1461191" cy="1390167"/>
          </a:xfrm>
          <a:custGeom>
            <a:avLst/>
            <a:gdLst/>
            <a:ahLst/>
            <a:cxnLst/>
            <a:rect l="l" t="t" r="r" b="b"/>
            <a:pathLst>
              <a:path w="1461191" h="1390167">
                <a:moveTo>
                  <a:pt x="1461061" y="1390167"/>
                </a:moveTo>
                <a:lnTo>
                  <a:pt x="0" y="1368423"/>
                </a:lnTo>
                <a:lnTo>
                  <a:pt x="512436" y="0"/>
                </a:lnTo>
                <a:lnTo>
                  <a:pt x="536201" y="9134"/>
                </a:lnTo>
                <a:lnTo>
                  <a:pt x="571497" y="23589"/>
                </a:lnTo>
                <a:lnTo>
                  <a:pt x="606373" y="38948"/>
                </a:lnTo>
                <a:lnTo>
                  <a:pt x="640829" y="55210"/>
                </a:lnTo>
                <a:lnTo>
                  <a:pt x="674864" y="72375"/>
                </a:lnTo>
                <a:lnTo>
                  <a:pt x="708480" y="90444"/>
                </a:lnTo>
                <a:lnTo>
                  <a:pt x="743508" y="110661"/>
                </a:lnTo>
                <a:lnTo>
                  <a:pt x="776973" y="131056"/>
                </a:lnTo>
                <a:lnTo>
                  <a:pt x="809080" y="151744"/>
                </a:lnTo>
                <a:lnTo>
                  <a:pt x="850128" y="179982"/>
                </a:lnTo>
                <a:lnTo>
                  <a:pt x="889610" y="209213"/>
                </a:lnTo>
                <a:lnTo>
                  <a:pt x="919923" y="233200"/>
                </a:lnTo>
                <a:lnTo>
                  <a:pt x="949850" y="258143"/>
                </a:lnTo>
                <a:lnTo>
                  <a:pt x="978651" y="283410"/>
                </a:lnTo>
                <a:lnTo>
                  <a:pt x="1015491" y="317753"/>
                </a:lnTo>
                <a:lnTo>
                  <a:pt x="1050786" y="353031"/>
                </a:lnTo>
                <a:lnTo>
                  <a:pt x="1085315" y="390048"/>
                </a:lnTo>
                <a:lnTo>
                  <a:pt x="1110624" y="418879"/>
                </a:lnTo>
                <a:lnTo>
                  <a:pt x="1135047" y="448199"/>
                </a:lnTo>
                <a:lnTo>
                  <a:pt x="1166280" y="488103"/>
                </a:lnTo>
                <a:lnTo>
                  <a:pt x="1196052" y="528997"/>
                </a:lnTo>
                <a:lnTo>
                  <a:pt x="1218472" y="562122"/>
                </a:lnTo>
                <a:lnTo>
                  <a:pt x="1239940" y="595624"/>
                </a:lnTo>
                <a:lnTo>
                  <a:pt x="1259945" y="628596"/>
                </a:lnTo>
                <a:lnTo>
                  <a:pt x="1284600" y="672108"/>
                </a:lnTo>
                <a:lnTo>
                  <a:pt x="1307273" y="715581"/>
                </a:lnTo>
                <a:lnTo>
                  <a:pt x="1329189" y="761627"/>
                </a:lnTo>
                <a:lnTo>
                  <a:pt x="1344949" y="797471"/>
                </a:lnTo>
                <a:lnTo>
                  <a:pt x="1359506" y="832972"/>
                </a:lnTo>
                <a:lnTo>
                  <a:pt x="1377169" y="880040"/>
                </a:lnTo>
                <a:lnTo>
                  <a:pt x="1392997" y="927139"/>
                </a:lnTo>
                <a:lnTo>
                  <a:pt x="1407442" y="975751"/>
                </a:lnTo>
                <a:lnTo>
                  <a:pt x="1417305" y="1013023"/>
                </a:lnTo>
                <a:lnTo>
                  <a:pt x="1426126" y="1050197"/>
                </a:lnTo>
                <a:lnTo>
                  <a:pt x="1436302" y="1099732"/>
                </a:lnTo>
                <a:lnTo>
                  <a:pt x="1444713" y="1149384"/>
                </a:lnTo>
                <a:lnTo>
                  <a:pt x="1450038" y="1189137"/>
                </a:lnTo>
                <a:lnTo>
                  <a:pt x="1454347" y="1228841"/>
                </a:lnTo>
                <a:lnTo>
                  <a:pt x="1457578" y="1267300"/>
                </a:lnTo>
                <a:lnTo>
                  <a:pt x="1460275" y="1317134"/>
                </a:lnTo>
                <a:lnTo>
                  <a:pt x="1461191" y="1378059"/>
                </a:lnTo>
                <a:lnTo>
                  <a:pt x="1461061" y="1390167"/>
                </a:lnTo>
                <a:close/>
              </a:path>
            </a:pathLst>
          </a:custGeom>
          <a:solidFill>
            <a:srgbClr val="9CE77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01349" y="5054929"/>
            <a:ext cx="2922398" cy="1552121"/>
          </a:xfrm>
          <a:custGeom>
            <a:avLst/>
            <a:gdLst/>
            <a:ahLst/>
            <a:cxnLst/>
            <a:rect l="l" t="t" r="r" b="b"/>
            <a:pathLst>
              <a:path w="2922398" h="1552121">
                <a:moveTo>
                  <a:pt x="2338467" y="1266455"/>
                </a:moveTo>
                <a:lnTo>
                  <a:pt x="585522" y="1266455"/>
                </a:lnTo>
                <a:lnTo>
                  <a:pt x="575180" y="1256932"/>
                </a:lnTo>
                <a:lnTo>
                  <a:pt x="564955" y="1247410"/>
                </a:lnTo>
                <a:lnTo>
                  <a:pt x="554843" y="1237888"/>
                </a:lnTo>
                <a:lnTo>
                  <a:pt x="544840" y="1228366"/>
                </a:lnTo>
                <a:lnTo>
                  <a:pt x="534943" y="1218844"/>
                </a:lnTo>
                <a:lnTo>
                  <a:pt x="525149" y="1218844"/>
                </a:lnTo>
                <a:lnTo>
                  <a:pt x="515453" y="1209321"/>
                </a:lnTo>
                <a:lnTo>
                  <a:pt x="496347" y="1190277"/>
                </a:lnTo>
                <a:lnTo>
                  <a:pt x="477595" y="1171233"/>
                </a:lnTo>
                <a:lnTo>
                  <a:pt x="459172" y="1152188"/>
                </a:lnTo>
                <a:lnTo>
                  <a:pt x="450074" y="1152188"/>
                </a:lnTo>
                <a:lnTo>
                  <a:pt x="421511" y="1123621"/>
                </a:lnTo>
                <a:lnTo>
                  <a:pt x="394549" y="1095055"/>
                </a:lnTo>
                <a:lnTo>
                  <a:pt x="368977" y="1066488"/>
                </a:lnTo>
                <a:lnTo>
                  <a:pt x="336677" y="1028399"/>
                </a:lnTo>
                <a:lnTo>
                  <a:pt x="321155" y="1009355"/>
                </a:lnTo>
                <a:lnTo>
                  <a:pt x="312497" y="999833"/>
                </a:lnTo>
                <a:lnTo>
                  <a:pt x="304074" y="980788"/>
                </a:lnTo>
                <a:lnTo>
                  <a:pt x="295877" y="971266"/>
                </a:lnTo>
                <a:lnTo>
                  <a:pt x="287896" y="961744"/>
                </a:lnTo>
                <a:lnTo>
                  <a:pt x="257927" y="923655"/>
                </a:lnTo>
                <a:lnTo>
                  <a:pt x="230600" y="885566"/>
                </a:lnTo>
                <a:lnTo>
                  <a:pt x="224105" y="866521"/>
                </a:lnTo>
                <a:lnTo>
                  <a:pt x="217725" y="856999"/>
                </a:lnTo>
                <a:lnTo>
                  <a:pt x="211449" y="847477"/>
                </a:lnTo>
                <a:lnTo>
                  <a:pt x="205268" y="837955"/>
                </a:lnTo>
                <a:lnTo>
                  <a:pt x="198626" y="828433"/>
                </a:lnTo>
                <a:lnTo>
                  <a:pt x="192121" y="818910"/>
                </a:lnTo>
                <a:lnTo>
                  <a:pt x="185750" y="809388"/>
                </a:lnTo>
                <a:lnTo>
                  <a:pt x="179510" y="790344"/>
                </a:lnTo>
                <a:lnTo>
                  <a:pt x="173398" y="780822"/>
                </a:lnTo>
                <a:lnTo>
                  <a:pt x="150179" y="742733"/>
                </a:lnTo>
                <a:lnTo>
                  <a:pt x="144667" y="723688"/>
                </a:lnTo>
                <a:lnTo>
                  <a:pt x="139266" y="714166"/>
                </a:lnTo>
                <a:lnTo>
                  <a:pt x="133974" y="704644"/>
                </a:lnTo>
                <a:lnTo>
                  <a:pt x="128787" y="695122"/>
                </a:lnTo>
                <a:lnTo>
                  <a:pt x="123704" y="685599"/>
                </a:lnTo>
                <a:lnTo>
                  <a:pt x="118720" y="666555"/>
                </a:lnTo>
                <a:lnTo>
                  <a:pt x="113442" y="657033"/>
                </a:lnTo>
                <a:lnTo>
                  <a:pt x="108330" y="647510"/>
                </a:lnTo>
                <a:lnTo>
                  <a:pt x="103381" y="628466"/>
                </a:lnTo>
                <a:lnTo>
                  <a:pt x="98589" y="618944"/>
                </a:lnTo>
                <a:lnTo>
                  <a:pt x="93950" y="609422"/>
                </a:lnTo>
                <a:lnTo>
                  <a:pt x="89459" y="599899"/>
                </a:lnTo>
                <a:lnTo>
                  <a:pt x="85111" y="580855"/>
                </a:lnTo>
                <a:lnTo>
                  <a:pt x="80901" y="571333"/>
                </a:lnTo>
                <a:lnTo>
                  <a:pt x="76826" y="561810"/>
                </a:lnTo>
                <a:lnTo>
                  <a:pt x="72880" y="552288"/>
                </a:lnTo>
                <a:lnTo>
                  <a:pt x="69058" y="533244"/>
                </a:lnTo>
                <a:lnTo>
                  <a:pt x="65357" y="523722"/>
                </a:lnTo>
                <a:lnTo>
                  <a:pt x="61770" y="514199"/>
                </a:lnTo>
                <a:lnTo>
                  <a:pt x="58294" y="504677"/>
                </a:lnTo>
                <a:lnTo>
                  <a:pt x="54924" y="485633"/>
                </a:lnTo>
                <a:lnTo>
                  <a:pt x="51654" y="476110"/>
                </a:lnTo>
                <a:lnTo>
                  <a:pt x="48348" y="466588"/>
                </a:lnTo>
                <a:lnTo>
                  <a:pt x="45151" y="457066"/>
                </a:lnTo>
                <a:lnTo>
                  <a:pt x="42064" y="438022"/>
                </a:lnTo>
                <a:lnTo>
                  <a:pt x="39086" y="428499"/>
                </a:lnTo>
                <a:lnTo>
                  <a:pt x="36218" y="418977"/>
                </a:lnTo>
                <a:lnTo>
                  <a:pt x="33458" y="399933"/>
                </a:lnTo>
                <a:lnTo>
                  <a:pt x="30808" y="390411"/>
                </a:lnTo>
                <a:lnTo>
                  <a:pt x="28267" y="380888"/>
                </a:lnTo>
                <a:lnTo>
                  <a:pt x="25835" y="371366"/>
                </a:lnTo>
                <a:lnTo>
                  <a:pt x="23512" y="352322"/>
                </a:lnTo>
                <a:lnTo>
                  <a:pt x="21297" y="342799"/>
                </a:lnTo>
                <a:lnTo>
                  <a:pt x="19191" y="333277"/>
                </a:lnTo>
                <a:lnTo>
                  <a:pt x="17194" y="314233"/>
                </a:lnTo>
                <a:lnTo>
                  <a:pt x="15305" y="304711"/>
                </a:lnTo>
                <a:lnTo>
                  <a:pt x="13524" y="295188"/>
                </a:lnTo>
                <a:lnTo>
                  <a:pt x="11813" y="276144"/>
                </a:lnTo>
                <a:lnTo>
                  <a:pt x="10222" y="266622"/>
                </a:lnTo>
                <a:lnTo>
                  <a:pt x="8749" y="257099"/>
                </a:lnTo>
                <a:lnTo>
                  <a:pt x="7395" y="238055"/>
                </a:lnTo>
                <a:lnTo>
                  <a:pt x="6158" y="228533"/>
                </a:lnTo>
                <a:lnTo>
                  <a:pt x="5037" y="209488"/>
                </a:lnTo>
                <a:lnTo>
                  <a:pt x="4031" y="199966"/>
                </a:lnTo>
                <a:lnTo>
                  <a:pt x="3139" y="190444"/>
                </a:lnTo>
                <a:lnTo>
                  <a:pt x="2360" y="180922"/>
                </a:lnTo>
                <a:lnTo>
                  <a:pt x="1693" y="161877"/>
                </a:lnTo>
                <a:lnTo>
                  <a:pt x="1137" y="152355"/>
                </a:lnTo>
                <a:lnTo>
                  <a:pt x="690" y="142833"/>
                </a:lnTo>
                <a:lnTo>
                  <a:pt x="353" y="123788"/>
                </a:lnTo>
                <a:lnTo>
                  <a:pt x="123" y="114266"/>
                </a:lnTo>
                <a:lnTo>
                  <a:pt x="0" y="104744"/>
                </a:lnTo>
                <a:lnTo>
                  <a:pt x="1461200" y="95222"/>
                </a:lnTo>
                <a:lnTo>
                  <a:pt x="2919128" y="0"/>
                </a:lnTo>
                <a:lnTo>
                  <a:pt x="2919926" y="9522"/>
                </a:lnTo>
                <a:lnTo>
                  <a:pt x="2920614" y="19044"/>
                </a:lnTo>
                <a:lnTo>
                  <a:pt x="2921192" y="28566"/>
                </a:lnTo>
                <a:lnTo>
                  <a:pt x="2921659" y="47611"/>
                </a:lnTo>
                <a:lnTo>
                  <a:pt x="2922016" y="57133"/>
                </a:lnTo>
                <a:lnTo>
                  <a:pt x="2922262" y="66655"/>
                </a:lnTo>
                <a:lnTo>
                  <a:pt x="2922398" y="85699"/>
                </a:lnTo>
                <a:lnTo>
                  <a:pt x="2922339" y="104744"/>
                </a:lnTo>
                <a:lnTo>
                  <a:pt x="2922144" y="123788"/>
                </a:lnTo>
                <a:lnTo>
                  <a:pt x="2921838" y="133311"/>
                </a:lnTo>
                <a:lnTo>
                  <a:pt x="2921422" y="142833"/>
                </a:lnTo>
                <a:lnTo>
                  <a:pt x="2920896" y="161877"/>
                </a:lnTo>
                <a:lnTo>
                  <a:pt x="2920259" y="171399"/>
                </a:lnTo>
                <a:lnTo>
                  <a:pt x="2919512" y="180922"/>
                </a:lnTo>
                <a:lnTo>
                  <a:pt x="2918576" y="199966"/>
                </a:lnTo>
                <a:lnTo>
                  <a:pt x="2917544" y="209488"/>
                </a:lnTo>
                <a:lnTo>
                  <a:pt x="2916415" y="228533"/>
                </a:lnTo>
                <a:lnTo>
                  <a:pt x="2915187" y="238055"/>
                </a:lnTo>
                <a:lnTo>
                  <a:pt x="2913861" y="247577"/>
                </a:lnTo>
                <a:lnTo>
                  <a:pt x="2912436" y="266622"/>
                </a:lnTo>
                <a:lnTo>
                  <a:pt x="2910912" y="276144"/>
                </a:lnTo>
                <a:lnTo>
                  <a:pt x="2909287" y="285666"/>
                </a:lnTo>
                <a:lnTo>
                  <a:pt x="2907562" y="304711"/>
                </a:lnTo>
                <a:lnTo>
                  <a:pt x="2905737" y="314233"/>
                </a:lnTo>
                <a:lnTo>
                  <a:pt x="2903809" y="323755"/>
                </a:lnTo>
                <a:lnTo>
                  <a:pt x="2901780" y="342799"/>
                </a:lnTo>
                <a:lnTo>
                  <a:pt x="2899649" y="352322"/>
                </a:lnTo>
                <a:lnTo>
                  <a:pt x="2897414" y="361844"/>
                </a:lnTo>
                <a:lnTo>
                  <a:pt x="2895076" y="371366"/>
                </a:lnTo>
                <a:lnTo>
                  <a:pt x="2892287" y="390411"/>
                </a:lnTo>
                <a:lnTo>
                  <a:pt x="2889442" y="399933"/>
                </a:lnTo>
                <a:lnTo>
                  <a:pt x="2886536" y="418977"/>
                </a:lnTo>
                <a:lnTo>
                  <a:pt x="2883569" y="428499"/>
                </a:lnTo>
                <a:lnTo>
                  <a:pt x="2880537" y="438022"/>
                </a:lnTo>
                <a:lnTo>
                  <a:pt x="2877438" y="457066"/>
                </a:lnTo>
                <a:lnTo>
                  <a:pt x="2874269" y="466588"/>
                </a:lnTo>
                <a:lnTo>
                  <a:pt x="2871027" y="476110"/>
                </a:lnTo>
                <a:lnTo>
                  <a:pt x="2867709" y="485633"/>
                </a:lnTo>
                <a:lnTo>
                  <a:pt x="2864314" y="504677"/>
                </a:lnTo>
                <a:lnTo>
                  <a:pt x="2860838" y="514199"/>
                </a:lnTo>
                <a:lnTo>
                  <a:pt x="2857278" y="523722"/>
                </a:lnTo>
                <a:lnTo>
                  <a:pt x="2853633" y="533244"/>
                </a:lnTo>
                <a:lnTo>
                  <a:pt x="2849898" y="552288"/>
                </a:lnTo>
                <a:lnTo>
                  <a:pt x="2846073" y="561810"/>
                </a:lnTo>
                <a:lnTo>
                  <a:pt x="2842153" y="571333"/>
                </a:lnTo>
                <a:lnTo>
                  <a:pt x="2837873" y="580855"/>
                </a:lnTo>
                <a:lnTo>
                  <a:pt x="2833503" y="599899"/>
                </a:lnTo>
                <a:lnTo>
                  <a:pt x="2829044" y="609422"/>
                </a:lnTo>
                <a:lnTo>
                  <a:pt x="2824495" y="618944"/>
                </a:lnTo>
                <a:lnTo>
                  <a:pt x="2819855" y="628466"/>
                </a:lnTo>
                <a:lnTo>
                  <a:pt x="2815122" y="647510"/>
                </a:lnTo>
                <a:lnTo>
                  <a:pt x="2810297" y="657033"/>
                </a:lnTo>
                <a:lnTo>
                  <a:pt x="2805378" y="666555"/>
                </a:lnTo>
                <a:lnTo>
                  <a:pt x="2800364" y="676077"/>
                </a:lnTo>
                <a:lnTo>
                  <a:pt x="2795256" y="685599"/>
                </a:lnTo>
                <a:lnTo>
                  <a:pt x="2790051" y="704644"/>
                </a:lnTo>
                <a:lnTo>
                  <a:pt x="2784750" y="714166"/>
                </a:lnTo>
                <a:lnTo>
                  <a:pt x="2779351" y="723688"/>
                </a:lnTo>
                <a:lnTo>
                  <a:pt x="2773854" y="733210"/>
                </a:lnTo>
                <a:lnTo>
                  <a:pt x="2768257" y="742733"/>
                </a:lnTo>
                <a:lnTo>
                  <a:pt x="2762154" y="761777"/>
                </a:lnTo>
                <a:lnTo>
                  <a:pt x="2749863" y="780822"/>
                </a:lnTo>
                <a:lnTo>
                  <a:pt x="2743667" y="790344"/>
                </a:lnTo>
                <a:lnTo>
                  <a:pt x="2737431" y="809388"/>
                </a:lnTo>
                <a:lnTo>
                  <a:pt x="2712007" y="847477"/>
                </a:lnTo>
                <a:lnTo>
                  <a:pt x="2692318" y="876044"/>
                </a:lnTo>
                <a:lnTo>
                  <a:pt x="2685615" y="895088"/>
                </a:lnTo>
                <a:lnTo>
                  <a:pt x="2678834" y="904610"/>
                </a:lnTo>
                <a:lnTo>
                  <a:pt x="2671971" y="914133"/>
                </a:lnTo>
                <a:lnTo>
                  <a:pt x="2656194" y="933177"/>
                </a:lnTo>
                <a:lnTo>
                  <a:pt x="2632824" y="961744"/>
                </a:lnTo>
                <a:lnTo>
                  <a:pt x="2586307" y="1028399"/>
                </a:lnTo>
                <a:lnTo>
                  <a:pt x="2554728" y="1066488"/>
                </a:lnTo>
                <a:lnTo>
                  <a:pt x="2520248" y="1104577"/>
                </a:lnTo>
                <a:lnTo>
                  <a:pt x="2511359" y="1104577"/>
                </a:lnTo>
                <a:lnTo>
                  <a:pt x="2484422" y="1133144"/>
                </a:lnTo>
                <a:lnTo>
                  <a:pt x="2457022" y="1161710"/>
                </a:lnTo>
                <a:lnTo>
                  <a:pt x="2438463" y="1180755"/>
                </a:lnTo>
                <a:lnTo>
                  <a:pt x="2419643" y="1199799"/>
                </a:lnTo>
                <a:lnTo>
                  <a:pt x="2410128" y="1199799"/>
                </a:lnTo>
                <a:lnTo>
                  <a:pt x="2368941" y="1237888"/>
                </a:lnTo>
                <a:lnTo>
                  <a:pt x="2338467" y="1266455"/>
                </a:lnTo>
                <a:close/>
              </a:path>
              <a:path w="2922398" h="1552121">
                <a:moveTo>
                  <a:pt x="2297969" y="1295021"/>
                </a:moveTo>
                <a:lnTo>
                  <a:pt x="625458" y="1295021"/>
                </a:lnTo>
                <a:lnTo>
                  <a:pt x="615555" y="1285499"/>
                </a:lnTo>
                <a:lnTo>
                  <a:pt x="595984" y="1266455"/>
                </a:lnTo>
                <a:lnTo>
                  <a:pt x="2328344" y="1266455"/>
                </a:lnTo>
                <a:lnTo>
                  <a:pt x="2297969" y="1295021"/>
                </a:lnTo>
                <a:close/>
              </a:path>
              <a:path w="2922398" h="1552121">
                <a:moveTo>
                  <a:pt x="2155180" y="1380721"/>
                </a:moveTo>
                <a:lnTo>
                  <a:pt x="767834" y="1380721"/>
                </a:lnTo>
                <a:lnTo>
                  <a:pt x="755637" y="1371199"/>
                </a:lnTo>
                <a:lnTo>
                  <a:pt x="743696" y="1361677"/>
                </a:lnTo>
                <a:lnTo>
                  <a:pt x="731998" y="1361677"/>
                </a:lnTo>
                <a:lnTo>
                  <a:pt x="720530" y="1352155"/>
                </a:lnTo>
                <a:lnTo>
                  <a:pt x="709279" y="1342632"/>
                </a:lnTo>
                <a:lnTo>
                  <a:pt x="698230" y="1342632"/>
                </a:lnTo>
                <a:lnTo>
                  <a:pt x="687372" y="1333110"/>
                </a:lnTo>
                <a:lnTo>
                  <a:pt x="676689" y="1323588"/>
                </a:lnTo>
                <a:lnTo>
                  <a:pt x="666170" y="1323588"/>
                </a:lnTo>
                <a:lnTo>
                  <a:pt x="655801" y="1314066"/>
                </a:lnTo>
                <a:lnTo>
                  <a:pt x="645568" y="1304544"/>
                </a:lnTo>
                <a:lnTo>
                  <a:pt x="635458" y="1295021"/>
                </a:lnTo>
                <a:lnTo>
                  <a:pt x="2287814" y="1295021"/>
                </a:lnTo>
                <a:lnTo>
                  <a:pt x="2267410" y="1314066"/>
                </a:lnTo>
                <a:lnTo>
                  <a:pt x="2257145" y="1314066"/>
                </a:lnTo>
                <a:lnTo>
                  <a:pt x="2245302" y="1323588"/>
                </a:lnTo>
                <a:lnTo>
                  <a:pt x="2233619" y="1333110"/>
                </a:lnTo>
                <a:lnTo>
                  <a:pt x="2210679" y="1352155"/>
                </a:lnTo>
                <a:lnTo>
                  <a:pt x="2199395" y="1352155"/>
                </a:lnTo>
                <a:lnTo>
                  <a:pt x="2177130" y="1371199"/>
                </a:lnTo>
                <a:lnTo>
                  <a:pt x="2166123" y="1371199"/>
                </a:lnTo>
                <a:lnTo>
                  <a:pt x="2155180" y="1380721"/>
                </a:lnTo>
                <a:close/>
              </a:path>
              <a:path w="2922398" h="1552121">
                <a:moveTo>
                  <a:pt x="2122607" y="1399766"/>
                </a:moveTo>
                <a:lnTo>
                  <a:pt x="800654" y="1399766"/>
                </a:lnTo>
                <a:lnTo>
                  <a:pt x="778711" y="1380721"/>
                </a:lnTo>
                <a:lnTo>
                  <a:pt x="2144289" y="1380721"/>
                </a:lnTo>
                <a:lnTo>
                  <a:pt x="2122607" y="1399766"/>
                </a:lnTo>
                <a:close/>
              </a:path>
              <a:path w="2922398" h="1552121">
                <a:moveTo>
                  <a:pt x="2100969" y="1409288"/>
                </a:moveTo>
                <a:lnTo>
                  <a:pt x="822911" y="1409288"/>
                </a:lnTo>
                <a:lnTo>
                  <a:pt x="811739" y="1399766"/>
                </a:lnTo>
                <a:lnTo>
                  <a:pt x="2111789" y="1399766"/>
                </a:lnTo>
                <a:lnTo>
                  <a:pt x="2100969" y="1409288"/>
                </a:lnTo>
                <a:close/>
              </a:path>
              <a:path w="2922398" h="1552121">
                <a:moveTo>
                  <a:pt x="2043572" y="1437855"/>
                </a:moveTo>
                <a:lnTo>
                  <a:pt x="880391" y="1437855"/>
                </a:lnTo>
                <a:lnTo>
                  <a:pt x="868649" y="1428332"/>
                </a:lnTo>
                <a:lnTo>
                  <a:pt x="857039" y="1428332"/>
                </a:lnTo>
                <a:lnTo>
                  <a:pt x="834179" y="1409288"/>
                </a:lnTo>
                <a:lnTo>
                  <a:pt x="2090132" y="1409288"/>
                </a:lnTo>
                <a:lnTo>
                  <a:pt x="2079265" y="1418810"/>
                </a:lnTo>
                <a:lnTo>
                  <a:pt x="2067335" y="1418810"/>
                </a:lnTo>
                <a:lnTo>
                  <a:pt x="2043572" y="1437855"/>
                </a:lnTo>
                <a:close/>
              </a:path>
              <a:path w="2922398" h="1552121">
                <a:moveTo>
                  <a:pt x="2019905" y="1447377"/>
                </a:moveTo>
                <a:lnTo>
                  <a:pt x="904305" y="1447377"/>
                </a:lnTo>
                <a:lnTo>
                  <a:pt x="892273" y="1437855"/>
                </a:lnTo>
                <a:lnTo>
                  <a:pt x="2031729" y="1437855"/>
                </a:lnTo>
                <a:lnTo>
                  <a:pt x="2019905" y="1447377"/>
                </a:lnTo>
                <a:close/>
              </a:path>
              <a:path w="2922398" h="1552121">
                <a:moveTo>
                  <a:pt x="1996293" y="1456899"/>
                </a:moveTo>
                <a:lnTo>
                  <a:pt x="928853" y="1456899"/>
                </a:lnTo>
                <a:lnTo>
                  <a:pt x="916495" y="1447377"/>
                </a:lnTo>
                <a:lnTo>
                  <a:pt x="2008094" y="1447377"/>
                </a:lnTo>
                <a:lnTo>
                  <a:pt x="1996293" y="1456899"/>
                </a:lnTo>
                <a:close/>
              </a:path>
              <a:path w="2922398" h="1552121">
                <a:moveTo>
                  <a:pt x="1972699" y="1466421"/>
                </a:moveTo>
                <a:lnTo>
                  <a:pt x="953199" y="1466421"/>
                </a:lnTo>
                <a:lnTo>
                  <a:pt x="941388" y="1456899"/>
                </a:lnTo>
                <a:lnTo>
                  <a:pt x="1984496" y="1456899"/>
                </a:lnTo>
                <a:lnTo>
                  <a:pt x="1972699" y="1466421"/>
                </a:lnTo>
                <a:close/>
              </a:path>
              <a:path w="2922398" h="1552121">
                <a:moveTo>
                  <a:pt x="1937252" y="1475944"/>
                </a:moveTo>
                <a:lnTo>
                  <a:pt x="976932" y="1475944"/>
                </a:lnTo>
                <a:lnTo>
                  <a:pt x="965046" y="1466421"/>
                </a:lnTo>
                <a:lnTo>
                  <a:pt x="1949082" y="1466421"/>
                </a:lnTo>
                <a:lnTo>
                  <a:pt x="1937252" y="1475944"/>
                </a:lnTo>
                <a:close/>
              </a:path>
              <a:path w="2922398" h="1552121">
                <a:moveTo>
                  <a:pt x="1913527" y="1485466"/>
                </a:moveTo>
                <a:lnTo>
                  <a:pt x="1012848" y="1485466"/>
                </a:lnTo>
                <a:lnTo>
                  <a:pt x="1000831" y="1475944"/>
                </a:lnTo>
                <a:lnTo>
                  <a:pt x="1925402" y="1475944"/>
                </a:lnTo>
                <a:lnTo>
                  <a:pt x="1913527" y="1485466"/>
                </a:lnTo>
                <a:close/>
              </a:path>
              <a:path w="2922398" h="1552121">
                <a:moveTo>
                  <a:pt x="1888575" y="1494988"/>
                </a:moveTo>
                <a:lnTo>
                  <a:pt x="1037033" y="1494988"/>
                </a:lnTo>
                <a:lnTo>
                  <a:pt x="1024915" y="1485466"/>
                </a:lnTo>
                <a:lnTo>
                  <a:pt x="1901622" y="1485466"/>
                </a:lnTo>
                <a:lnTo>
                  <a:pt x="1888575" y="1494988"/>
                </a:lnTo>
                <a:close/>
              </a:path>
              <a:path w="2922398" h="1552121">
                <a:moveTo>
                  <a:pt x="1850267" y="1504510"/>
                </a:moveTo>
                <a:lnTo>
                  <a:pt x="1073722" y="1504510"/>
                </a:lnTo>
                <a:lnTo>
                  <a:pt x="1061434" y="1494988"/>
                </a:lnTo>
                <a:lnTo>
                  <a:pt x="1862909" y="1494988"/>
                </a:lnTo>
                <a:lnTo>
                  <a:pt x="1850267" y="1504510"/>
                </a:lnTo>
                <a:close/>
              </a:path>
              <a:path w="2922398" h="1552121">
                <a:moveTo>
                  <a:pt x="1812968" y="1514032"/>
                </a:moveTo>
                <a:lnTo>
                  <a:pt x="1110967" y="1514032"/>
                </a:lnTo>
                <a:lnTo>
                  <a:pt x="1098486" y="1504510"/>
                </a:lnTo>
                <a:lnTo>
                  <a:pt x="1825307" y="1504510"/>
                </a:lnTo>
                <a:lnTo>
                  <a:pt x="1812968" y="1514032"/>
                </a:lnTo>
                <a:close/>
              </a:path>
              <a:path w="2922398" h="1552121">
                <a:moveTo>
                  <a:pt x="1776373" y="1523555"/>
                </a:moveTo>
                <a:lnTo>
                  <a:pt x="1147174" y="1523555"/>
                </a:lnTo>
                <a:lnTo>
                  <a:pt x="1135330" y="1514032"/>
                </a:lnTo>
                <a:lnTo>
                  <a:pt x="1788512" y="1514032"/>
                </a:lnTo>
                <a:lnTo>
                  <a:pt x="1776373" y="1523555"/>
                </a:lnTo>
                <a:close/>
              </a:path>
              <a:path w="2922398" h="1552121">
                <a:moveTo>
                  <a:pt x="1728148" y="1533077"/>
                </a:moveTo>
                <a:lnTo>
                  <a:pt x="1195149" y="1533077"/>
                </a:lnTo>
                <a:lnTo>
                  <a:pt x="1183038" y="1523555"/>
                </a:lnTo>
                <a:lnTo>
                  <a:pt x="1740177" y="1523555"/>
                </a:lnTo>
                <a:lnTo>
                  <a:pt x="1728148" y="1533077"/>
                </a:lnTo>
                <a:close/>
              </a:path>
              <a:path w="2922398" h="1552121">
                <a:moveTo>
                  <a:pt x="1678918" y="1542599"/>
                </a:moveTo>
                <a:lnTo>
                  <a:pt x="1244741" y="1542599"/>
                </a:lnTo>
                <a:lnTo>
                  <a:pt x="1232144" y="1533077"/>
                </a:lnTo>
                <a:lnTo>
                  <a:pt x="1691501" y="1533077"/>
                </a:lnTo>
                <a:lnTo>
                  <a:pt x="1678918" y="1542599"/>
                </a:lnTo>
                <a:close/>
              </a:path>
              <a:path w="2922398" h="1552121">
                <a:moveTo>
                  <a:pt x="1603254" y="1552121"/>
                </a:moveTo>
                <a:lnTo>
                  <a:pt x="1324085" y="1552121"/>
                </a:lnTo>
                <a:lnTo>
                  <a:pt x="1310345" y="1542599"/>
                </a:lnTo>
                <a:lnTo>
                  <a:pt x="1615886" y="1542599"/>
                </a:lnTo>
                <a:lnTo>
                  <a:pt x="1603254" y="1552121"/>
                </a:lnTo>
                <a:close/>
              </a:path>
            </a:pathLst>
          </a:custGeom>
          <a:solidFill>
            <a:srgbClr val="45CD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01315" y="3691801"/>
            <a:ext cx="1461234" cy="1587284"/>
          </a:xfrm>
          <a:custGeom>
            <a:avLst/>
            <a:gdLst/>
            <a:ahLst/>
            <a:cxnLst/>
            <a:rect l="l" t="t" r="r" b="b"/>
            <a:pathLst>
              <a:path w="1461234" h="1587284">
                <a:moveTo>
                  <a:pt x="5458" y="1587284"/>
                </a:moveTo>
                <a:lnTo>
                  <a:pt x="2233" y="1541900"/>
                </a:lnTo>
                <a:lnTo>
                  <a:pt x="422" y="1496541"/>
                </a:lnTo>
                <a:lnTo>
                  <a:pt x="0" y="1466315"/>
                </a:lnTo>
                <a:lnTo>
                  <a:pt x="24" y="1451206"/>
                </a:lnTo>
                <a:lnTo>
                  <a:pt x="1039" y="1405895"/>
                </a:lnTo>
                <a:lnTo>
                  <a:pt x="3466" y="1360608"/>
                </a:lnTo>
                <a:lnTo>
                  <a:pt x="7307" y="1315346"/>
                </a:lnTo>
                <a:lnTo>
                  <a:pt x="12559" y="1270125"/>
                </a:lnTo>
                <a:lnTo>
                  <a:pt x="19197" y="1225153"/>
                </a:lnTo>
                <a:lnTo>
                  <a:pt x="27212" y="1180495"/>
                </a:lnTo>
                <a:lnTo>
                  <a:pt x="36606" y="1136152"/>
                </a:lnTo>
                <a:lnTo>
                  <a:pt x="47377" y="1092123"/>
                </a:lnTo>
                <a:lnTo>
                  <a:pt x="59526" y="1048409"/>
                </a:lnTo>
                <a:lnTo>
                  <a:pt x="73053" y="1005009"/>
                </a:lnTo>
                <a:lnTo>
                  <a:pt x="87937" y="961985"/>
                </a:lnTo>
                <a:lnTo>
                  <a:pt x="104110" y="919537"/>
                </a:lnTo>
                <a:lnTo>
                  <a:pt x="121567" y="877680"/>
                </a:lnTo>
                <a:lnTo>
                  <a:pt x="140307" y="836414"/>
                </a:lnTo>
                <a:lnTo>
                  <a:pt x="160331" y="795738"/>
                </a:lnTo>
                <a:lnTo>
                  <a:pt x="181639" y="755654"/>
                </a:lnTo>
                <a:lnTo>
                  <a:pt x="204231" y="716161"/>
                </a:lnTo>
                <a:lnTo>
                  <a:pt x="228032" y="677385"/>
                </a:lnTo>
                <a:lnTo>
                  <a:pt x="252967" y="639451"/>
                </a:lnTo>
                <a:lnTo>
                  <a:pt x="279037" y="602360"/>
                </a:lnTo>
                <a:lnTo>
                  <a:pt x="306242" y="566111"/>
                </a:lnTo>
                <a:lnTo>
                  <a:pt x="334582" y="530704"/>
                </a:lnTo>
                <a:lnTo>
                  <a:pt x="364057" y="496140"/>
                </a:lnTo>
                <a:lnTo>
                  <a:pt x="394656" y="462431"/>
                </a:lnTo>
                <a:lnTo>
                  <a:pt x="426237" y="429730"/>
                </a:lnTo>
                <a:lnTo>
                  <a:pt x="458755" y="398088"/>
                </a:lnTo>
                <a:lnTo>
                  <a:pt x="492211" y="367503"/>
                </a:lnTo>
                <a:lnTo>
                  <a:pt x="526603" y="337976"/>
                </a:lnTo>
                <a:lnTo>
                  <a:pt x="561933" y="309507"/>
                </a:lnTo>
                <a:lnTo>
                  <a:pt x="598200" y="282096"/>
                </a:lnTo>
                <a:lnTo>
                  <a:pt x="635352" y="255781"/>
                </a:lnTo>
                <a:lnTo>
                  <a:pt x="673216" y="230684"/>
                </a:lnTo>
                <a:lnTo>
                  <a:pt x="711779" y="206815"/>
                </a:lnTo>
                <a:lnTo>
                  <a:pt x="751042" y="184174"/>
                </a:lnTo>
                <a:lnTo>
                  <a:pt x="791005" y="162762"/>
                </a:lnTo>
                <a:lnTo>
                  <a:pt x="831668" y="142577"/>
                </a:lnTo>
                <a:lnTo>
                  <a:pt x="873030" y="123620"/>
                </a:lnTo>
                <a:lnTo>
                  <a:pt x="914957" y="105950"/>
                </a:lnTo>
                <a:lnTo>
                  <a:pt x="957317" y="89626"/>
                </a:lnTo>
                <a:lnTo>
                  <a:pt x="1000109" y="74647"/>
                </a:lnTo>
                <a:lnTo>
                  <a:pt x="1043333" y="61014"/>
                </a:lnTo>
                <a:lnTo>
                  <a:pt x="1086988" y="48727"/>
                </a:lnTo>
                <a:lnTo>
                  <a:pt x="1131076" y="37785"/>
                </a:lnTo>
                <a:lnTo>
                  <a:pt x="1175580" y="28193"/>
                </a:lnTo>
                <a:lnTo>
                  <a:pt x="1220294" y="19993"/>
                </a:lnTo>
                <a:lnTo>
                  <a:pt x="1265154" y="13198"/>
                </a:lnTo>
                <a:lnTo>
                  <a:pt x="1310160" y="7809"/>
                </a:lnTo>
                <a:lnTo>
                  <a:pt x="1355312" y="3826"/>
                </a:lnTo>
                <a:lnTo>
                  <a:pt x="1400610" y="1249"/>
                </a:lnTo>
                <a:lnTo>
                  <a:pt x="1446054" y="78"/>
                </a:lnTo>
                <a:lnTo>
                  <a:pt x="1461234" y="0"/>
                </a:lnTo>
                <a:lnTo>
                  <a:pt x="1461234" y="1461223"/>
                </a:lnTo>
                <a:lnTo>
                  <a:pt x="5458" y="1587284"/>
                </a:lnTo>
                <a:close/>
              </a:path>
            </a:pathLst>
          </a:custGeom>
          <a:solidFill>
            <a:srgbClr val="00AC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791498" cy="7315199"/>
          </a:xfrm>
          <a:custGeom>
            <a:avLst/>
            <a:gdLst/>
            <a:ahLst/>
            <a:cxnLst/>
            <a:rect l="l" t="t" r="r" b="b"/>
            <a:pathLst>
              <a:path w="7791498" h="7315199">
                <a:moveTo>
                  <a:pt x="0" y="0"/>
                </a:moveTo>
                <a:lnTo>
                  <a:pt x="7791498" y="0"/>
                </a:lnTo>
                <a:lnTo>
                  <a:pt x="7791498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91498" y="0"/>
            <a:ext cx="1962101" cy="2419350"/>
          </a:xfrm>
          <a:custGeom>
            <a:avLst/>
            <a:gdLst/>
            <a:ahLst/>
            <a:cxnLst/>
            <a:rect l="l" t="t" r="r" b="b"/>
            <a:pathLst>
              <a:path w="1962101" h="2419350">
                <a:moveTo>
                  <a:pt x="0" y="0"/>
                </a:moveTo>
                <a:lnTo>
                  <a:pt x="1962101" y="0"/>
                </a:lnTo>
                <a:lnTo>
                  <a:pt x="1962101" y="2419350"/>
                </a:lnTo>
                <a:lnTo>
                  <a:pt x="0" y="24193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91498" y="2514600"/>
            <a:ext cx="1962101" cy="4800599"/>
          </a:xfrm>
          <a:custGeom>
            <a:avLst/>
            <a:gdLst/>
            <a:ahLst/>
            <a:cxnLst/>
            <a:rect l="l" t="t" r="r" b="b"/>
            <a:pathLst>
              <a:path w="1962101" h="4800599">
                <a:moveTo>
                  <a:pt x="0" y="0"/>
                </a:moveTo>
                <a:lnTo>
                  <a:pt x="1962101" y="0"/>
                </a:lnTo>
                <a:lnTo>
                  <a:pt x="1962101" y="4800599"/>
                </a:lnTo>
                <a:lnTo>
                  <a:pt x="0" y="4800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20" y="1619250"/>
            <a:ext cx="7905709" cy="4810123"/>
          </a:xfrm>
          <a:custGeom>
            <a:avLst/>
            <a:gdLst/>
            <a:ahLst/>
            <a:cxnLst/>
            <a:rect l="l" t="t" r="r" b="b"/>
            <a:pathLst>
              <a:path w="7905709" h="4810123">
                <a:moveTo>
                  <a:pt x="0" y="0"/>
                </a:moveTo>
                <a:lnTo>
                  <a:pt x="7905709" y="0"/>
                </a:lnTo>
                <a:lnTo>
                  <a:pt x="7905709" y="4810123"/>
                </a:lnTo>
                <a:lnTo>
                  <a:pt x="0" y="4810123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87450" y="1981100"/>
            <a:ext cx="6148705" cy="873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600" spc="31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5600" spc="3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5600" spc="-13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5600" spc="32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5600" spc="-17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5600" spc="31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5600" spc="-17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5600" spc="11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5600" spc="62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5600" spc="31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5600" spc="32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5600" spc="-7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56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43814" y="2419350"/>
            <a:ext cx="2209785" cy="95249"/>
          </a:xfrm>
          <a:custGeom>
            <a:avLst/>
            <a:gdLst/>
            <a:ahLst/>
            <a:cxnLst/>
            <a:rect l="l" t="t" r="r" b="b"/>
            <a:pathLst>
              <a:path w="2209785" h="95249">
                <a:moveTo>
                  <a:pt x="0" y="0"/>
                </a:moveTo>
                <a:lnTo>
                  <a:pt x="2209785" y="0"/>
                </a:lnTo>
                <a:lnTo>
                  <a:pt x="2209785" y="95249"/>
                </a:lnTo>
                <a:lnTo>
                  <a:pt x="0" y="95249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43110" y="4176850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43110" y="4653100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43110" y="5129350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764903" y="3887238"/>
            <a:ext cx="2465705" cy="23990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760095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Αναλυτικο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ί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Καταρτισ</a:t>
            </a:r>
            <a:r>
              <a:rPr sz="2100" i="1" spc="19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ένο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endParaRPr sz="2100">
              <a:latin typeface="Arial"/>
              <a:cs typeface="Arial"/>
            </a:endParaRPr>
          </a:p>
          <a:p>
            <a:pPr marL="12700" marR="12700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Καλο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στ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διαχείρισ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κα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καθοδήγησ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τη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2100" i="1" spc="19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άδα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21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781610" y="441497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03403" y="4281543"/>
            <a:ext cx="3054985" cy="3378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Γνώστε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το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αντικει</a:t>
            </a:r>
            <a:r>
              <a:rPr sz="2100" i="1" spc="19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ένο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endParaRPr sz="21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781610" y="489122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81610" y="536747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81610" y="584372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003403" y="4601613"/>
            <a:ext cx="1819275" cy="14395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Επικοινωνιακο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ί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Εύστοχο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ι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Μεταδοτικο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endParaRPr sz="2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82675" y="2908889"/>
            <a:ext cx="7682865" cy="873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7200"/>
              </a:lnSpc>
            </a:pPr>
            <a:r>
              <a:rPr sz="2400" b="1" spc="3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2400" b="1" spc="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να</a:t>
            </a:r>
            <a:r>
              <a:rPr sz="2400" b="1" spc="60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2400" b="1" spc="2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19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b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2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7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b="1" spc="-12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2400" b="1" spc="-27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18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95461" y="4161905"/>
            <a:ext cx="95188" cy="93289"/>
          </a:xfrm>
          <a:custGeom>
            <a:avLst/>
            <a:gdLst/>
            <a:ahLst/>
            <a:cxnLst/>
            <a:rect l="l" t="t" r="r" b="b"/>
            <a:pathLst>
              <a:path w="95188" h="93289">
                <a:moveTo>
                  <a:pt x="54777" y="93289"/>
                </a:moveTo>
                <a:lnTo>
                  <a:pt x="17383" y="83075"/>
                </a:lnTo>
                <a:lnTo>
                  <a:pt x="0" y="48783"/>
                </a:lnTo>
                <a:lnTo>
                  <a:pt x="1446" y="34718"/>
                </a:lnTo>
                <a:lnTo>
                  <a:pt x="5899" y="22998"/>
                </a:lnTo>
                <a:lnTo>
                  <a:pt x="13345" y="13083"/>
                </a:lnTo>
                <a:lnTo>
                  <a:pt x="23941" y="4786"/>
                </a:lnTo>
                <a:lnTo>
                  <a:pt x="35637" y="0"/>
                </a:lnTo>
                <a:lnTo>
                  <a:pt x="52817" y="120"/>
                </a:lnTo>
                <a:lnTo>
                  <a:pt x="85954" y="19259"/>
                </a:lnTo>
                <a:lnTo>
                  <a:pt x="95188" y="46210"/>
                </a:lnTo>
                <a:lnTo>
                  <a:pt x="93495" y="59255"/>
                </a:lnTo>
                <a:lnTo>
                  <a:pt x="88415" y="70897"/>
                </a:lnTo>
                <a:lnTo>
                  <a:pt x="76031" y="82942"/>
                </a:lnTo>
                <a:lnTo>
                  <a:pt x="65105" y="90048"/>
                </a:lnTo>
                <a:lnTo>
                  <a:pt x="54777" y="932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95461" y="4695305"/>
            <a:ext cx="95188" cy="93289"/>
          </a:xfrm>
          <a:custGeom>
            <a:avLst/>
            <a:gdLst/>
            <a:ahLst/>
            <a:cxnLst/>
            <a:rect l="l" t="t" r="r" b="b"/>
            <a:pathLst>
              <a:path w="95188" h="93289">
                <a:moveTo>
                  <a:pt x="54777" y="93289"/>
                </a:moveTo>
                <a:lnTo>
                  <a:pt x="17383" y="83075"/>
                </a:lnTo>
                <a:lnTo>
                  <a:pt x="0" y="48783"/>
                </a:lnTo>
                <a:lnTo>
                  <a:pt x="1446" y="34718"/>
                </a:lnTo>
                <a:lnTo>
                  <a:pt x="5899" y="22998"/>
                </a:lnTo>
                <a:lnTo>
                  <a:pt x="13345" y="13083"/>
                </a:lnTo>
                <a:lnTo>
                  <a:pt x="23941" y="4786"/>
                </a:lnTo>
                <a:lnTo>
                  <a:pt x="35637" y="0"/>
                </a:lnTo>
                <a:lnTo>
                  <a:pt x="52817" y="120"/>
                </a:lnTo>
                <a:lnTo>
                  <a:pt x="85954" y="19259"/>
                </a:lnTo>
                <a:lnTo>
                  <a:pt x="95188" y="46210"/>
                </a:lnTo>
                <a:lnTo>
                  <a:pt x="93495" y="59255"/>
                </a:lnTo>
                <a:lnTo>
                  <a:pt x="88415" y="70897"/>
                </a:lnTo>
                <a:lnTo>
                  <a:pt x="76031" y="82942"/>
                </a:lnTo>
                <a:lnTo>
                  <a:pt x="65105" y="90048"/>
                </a:lnTo>
                <a:lnTo>
                  <a:pt x="54777" y="932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461" y="5228705"/>
            <a:ext cx="95188" cy="93289"/>
          </a:xfrm>
          <a:custGeom>
            <a:avLst/>
            <a:gdLst/>
            <a:ahLst/>
            <a:cxnLst/>
            <a:rect l="l" t="t" r="r" b="b"/>
            <a:pathLst>
              <a:path w="95188" h="93289">
                <a:moveTo>
                  <a:pt x="54777" y="93289"/>
                </a:moveTo>
                <a:lnTo>
                  <a:pt x="17383" y="83075"/>
                </a:lnTo>
                <a:lnTo>
                  <a:pt x="0" y="48783"/>
                </a:lnTo>
                <a:lnTo>
                  <a:pt x="1446" y="34718"/>
                </a:lnTo>
                <a:lnTo>
                  <a:pt x="5899" y="22998"/>
                </a:lnTo>
                <a:lnTo>
                  <a:pt x="13345" y="13083"/>
                </a:lnTo>
                <a:lnTo>
                  <a:pt x="23941" y="4786"/>
                </a:lnTo>
                <a:lnTo>
                  <a:pt x="35637" y="0"/>
                </a:lnTo>
                <a:lnTo>
                  <a:pt x="52817" y="120"/>
                </a:lnTo>
                <a:lnTo>
                  <a:pt x="85954" y="19259"/>
                </a:lnTo>
                <a:lnTo>
                  <a:pt x="95188" y="46210"/>
                </a:lnTo>
                <a:lnTo>
                  <a:pt x="93495" y="59255"/>
                </a:lnTo>
                <a:lnTo>
                  <a:pt x="88415" y="70897"/>
                </a:lnTo>
                <a:lnTo>
                  <a:pt x="76031" y="82941"/>
                </a:lnTo>
                <a:lnTo>
                  <a:pt x="65105" y="90048"/>
                </a:lnTo>
                <a:lnTo>
                  <a:pt x="54777" y="932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5461" y="6295505"/>
            <a:ext cx="95188" cy="93289"/>
          </a:xfrm>
          <a:custGeom>
            <a:avLst/>
            <a:gdLst/>
            <a:ahLst/>
            <a:cxnLst/>
            <a:rect l="l" t="t" r="r" b="b"/>
            <a:pathLst>
              <a:path w="95188" h="93289">
                <a:moveTo>
                  <a:pt x="54777" y="93289"/>
                </a:moveTo>
                <a:lnTo>
                  <a:pt x="17383" y="83075"/>
                </a:lnTo>
                <a:lnTo>
                  <a:pt x="0" y="48782"/>
                </a:lnTo>
                <a:lnTo>
                  <a:pt x="1446" y="34718"/>
                </a:lnTo>
                <a:lnTo>
                  <a:pt x="5899" y="22998"/>
                </a:lnTo>
                <a:lnTo>
                  <a:pt x="13345" y="13083"/>
                </a:lnTo>
                <a:lnTo>
                  <a:pt x="23941" y="4785"/>
                </a:lnTo>
                <a:lnTo>
                  <a:pt x="35637" y="0"/>
                </a:lnTo>
                <a:lnTo>
                  <a:pt x="52817" y="120"/>
                </a:lnTo>
                <a:lnTo>
                  <a:pt x="85954" y="19259"/>
                </a:lnTo>
                <a:lnTo>
                  <a:pt x="95188" y="46210"/>
                </a:lnTo>
                <a:lnTo>
                  <a:pt x="93495" y="59255"/>
                </a:lnTo>
                <a:lnTo>
                  <a:pt x="88415" y="70897"/>
                </a:lnTo>
                <a:lnTo>
                  <a:pt x="76031" y="82941"/>
                </a:lnTo>
                <a:lnTo>
                  <a:pt x="65105" y="90048"/>
                </a:lnTo>
                <a:lnTo>
                  <a:pt x="54777" y="932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71997" y="438150"/>
            <a:ext cx="5629080" cy="2371724"/>
          </a:xfrm>
          <a:custGeom>
            <a:avLst/>
            <a:gdLst/>
            <a:ahLst/>
            <a:cxnLst/>
            <a:rect l="l" t="t" r="r" b="b"/>
            <a:pathLst>
              <a:path w="5629080" h="2371724">
                <a:moveTo>
                  <a:pt x="0" y="0"/>
                </a:moveTo>
                <a:lnTo>
                  <a:pt x="5629080" y="0"/>
                </a:lnTo>
                <a:lnTo>
                  <a:pt x="5629080" y="2371724"/>
                </a:lnTo>
                <a:lnTo>
                  <a:pt x="0" y="237172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91009" y="3829784"/>
            <a:ext cx="6162040" cy="1860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4820" marR="3125470">
              <a:lnSpc>
                <a:spcPct val="148900"/>
              </a:lnSpc>
            </a:pPr>
            <a:r>
              <a:rPr sz="2350" i="1" spc="15" dirty="0">
                <a:solidFill>
                  <a:srgbClr val="FFFFFF"/>
                </a:solidFill>
                <a:latin typeface="Arial"/>
                <a:cs typeface="Arial"/>
              </a:rPr>
              <a:t>Ο 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όρ</a:t>
            </a:r>
            <a:r>
              <a:rPr sz="2350" i="1" spc="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ς 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εργασ</a:t>
            </a:r>
            <a:r>
              <a:rPr sz="2350" i="1" spc="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ς Η ώ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2350">
              <a:latin typeface="Arial"/>
              <a:cs typeface="Arial"/>
            </a:endParaRPr>
          </a:p>
          <a:p>
            <a:pPr marL="12700">
              <a:lnSpc>
                <a:spcPts val="1664"/>
              </a:lnSpc>
            </a:pPr>
            <a:r>
              <a:rPr sz="1600" b="1" dirty="0">
                <a:solidFill>
                  <a:srgbClr val="212121"/>
                </a:solidFill>
                <a:latin typeface="Arial"/>
                <a:cs typeface="Arial"/>
              </a:rPr>
              <a:t>Η </a:t>
            </a:r>
            <a:r>
              <a:rPr sz="1600" b="1" spc="-5" dirty="0">
                <a:solidFill>
                  <a:srgbClr val="212121"/>
                </a:solidFill>
                <a:latin typeface="Arial"/>
                <a:cs typeface="Arial"/>
              </a:rPr>
              <a:t>κούρασ</a:t>
            </a:r>
            <a:r>
              <a:rPr sz="1600" b="1" spc="0" dirty="0">
                <a:solidFill>
                  <a:srgbClr val="212121"/>
                </a:solidFill>
                <a:latin typeface="Arial"/>
                <a:cs typeface="Arial"/>
              </a:rPr>
              <a:t>η</a:t>
            </a:r>
            <a:endParaRPr sz="1600">
              <a:latin typeface="Arial"/>
              <a:cs typeface="Arial"/>
            </a:endParaRPr>
          </a:p>
          <a:p>
            <a:pPr marL="403860">
              <a:lnSpc>
                <a:spcPts val="2535"/>
              </a:lnSpc>
            </a:pPr>
            <a:r>
              <a:rPr sz="2400" spc="-630" baseline="5208" dirty="0">
                <a:solidFill>
                  <a:srgbClr val="212121"/>
                </a:solidFill>
                <a:latin typeface="Arial"/>
                <a:cs typeface="Arial"/>
              </a:rPr>
              <a:t>1</a:t>
            </a:r>
            <a:r>
              <a:rPr sz="2350" i="1" spc="-103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spc="-592" baseline="5208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ο </a:t>
            </a:r>
            <a:r>
              <a:rPr sz="2350" i="1" spc="2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350" i="1" spc="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ρασ</a:t>
            </a:r>
            <a:r>
              <a:rPr sz="2350" i="1" spc="2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α π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ροσ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ωπ</a:t>
            </a:r>
            <a:r>
              <a:rPr sz="235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ών 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2350" i="1" spc="-36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b="1" spc="-7" baseline="-24305" dirty="0">
                <a:solidFill>
                  <a:srgbClr val="212121"/>
                </a:solidFill>
                <a:latin typeface="Arial"/>
                <a:cs typeface="Arial"/>
              </a:rPr>
              <a:t>Τ</a:t>
            </a:r>
            <a:r>
              <a:rPr sz="2400" b="1" spc="-615" baseline="-24305" dirty="0">
                <a:solidFill>
                  <a:srgbClr val="212121"/>
                </a:solidFill>
                <a:latin typeface="Arial"/>
                <a:cs typeface="Arial"/>
              </a:rPr>
              <a:t>ί</a:t>
            </a:r>
            <a:r>
              <a:rPr sz="2350" i="1" spc="-102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b="1" spc="-307" baseline="-24305" dirty="0">
                <a:solidFill>
                  <a:srgbClr val="212121"/>
                </a:solidFill>
                <a:latin typeface="Arial"/>
                <a:cs typeface="Arial"/>
              </a:rPr>
              <a:t>π</a:t>
            </a:r>
            <a:r>
              <a:rPr sz="2350" i="1" spc="-69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b="1" spc="-442" baseline="-24305" dirty="0">
                <a:solidFill>
                  <a:srgbClr val="212121"/>
                </a:solidFill>
                <a:latin typeface="Arial"/>
                <a:cs typeface="Arial"/>
              </a:rPr>
              <a:t>ο</a:t>
            </a:r>
            <a:r>
              <a:rPr sz="2350" i="1" spc="-102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400" b="1" spc="-7" baseline="-24305" dirty="0">
                <a:solidFill>
                  <a:srgbClr val="212121"/>
                </a:solidFill>
                <a:latin typeface="Arial"/>
                <a:cs typeface="Arial"/>
              </a:rPr>
              <a:t>τ</a:t>
            </a:r>
            <a:r>
              <a:rPr sz="2400" b="1" spc="-1012" baseline="-24305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2350">
              <a:latin typeface="Arial"/>
              <a:cs typeface="Arial"/>
            </a:endParaRPr>
          </a:p>
          <a:p>
            <a:pPr marL="632460">
              <a:lnSpc>
                <a:spcPct val="100000"/>
              </a:lnSpc>
              <a:spcBef>
                <a:spcPts val="45"/>
              </a:spcBef>
            </a:pPr>
            <a:r>
              <a:rPr sz="1600" b="1" dirty="0">
                <a:solidFill>
                  <a:srgbClr val="212121"/>
                </a:solidFill>
                <a:latin typeface="Arial"/>
                <a:cs typeface="Arial"/>
              </a:rPr>
              <a:t>Η </a:t>
            </a:r>
            <a:r>
              <a:rPr sz="1600" b="1" spc="-5" dirty="0">
                <a:solidFill>
                  <a:srgbClr val="212121"/>
                </a:solidFill>
                <a:latin typeface="Arial"/>
                <a:cs typeface="Arial"/>
              </a:rPr>
              <a:t>ώρ</a:t>
            </a:r>
            <a:r>
              <a:rPr sz="1600" b="1" spc="0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3149" y="5605115"/>
            <a:ext cx="901700" cy="3771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400" spc="-1019" baseline="-5208" dirty="0">
                <a:solidFill>
                  <a:srgbClr val="212121"/>
                </a:solidFill>
                <a:latin typeface="Arial"/>
                <a:cs typeface="Arial"/>
              </a:rPr>
              <a:t>6</a:t>
            </a:r>
            <a:r>
              <a:rPr sz="2350" i="1" spc="-67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2400" spc="-1125" baseline="-5208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r>
              <a:rPr sz="2350" i="1" spc="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350" i="1" spc="1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235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35782" y="719087"/>
            <a:ext cx="7882035" cy="13950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0">
              <a:lnSpc>
                <a:spcPts val="2955"/>
              </a:lnSpc>
              <a:tabLst>
                <a:tab pos="4028440" algn="l"/>
                <a:tab pos="6638925" algn="l"/>
                <a:tab pos="7131050" algn="l"/>
              </a:tabLst>
            </a:pP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5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.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ΑΝΑΦΕΡΑΤ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lang="el-GR" sz="2800" b="1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lang="el-GR" sz="2800" b="1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ΣΑ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lang="el-GR" sz="2800" dirty="0">
                <a:latin typeface="Arial"/>
                <a:cs typeface="Arial"/>
              </a:rPr>
              <a:t>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ΔΥΣΚΟΛΕΨ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Ε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ΠΕΡΙΣΣΟΤΕΡ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ΣΤ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ΣΥΜΜΕΤΟΧ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ΣΑ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Σ </a:t>
            </a:r>
            <a:r>
              <a:rPr lang="el-GR" sz="2800" b="1" spc="195" dirty="0">
                <a:solidFill>
                  <a:srgbClr val="535353"/>
                </a:solidFill>
                <a:latin typeface="Arial"/>
                <a:cs typeface="Arial"/>
              </a:rPr>
              <a:t>ΣΤ</a:t>
            </a:r>
            <a:r>
              <a:rPr lang="el-GR" sz="2800" b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lang="el-GR" sz="2800" b="1" dirty="0">
                <a:solidFill>
                  <a:srgbClr val="535353"/>
                </a:solidFill>
                <a:latin typeface="Arial"/>
                <a:cs typeface="Arial"/>
              </a:rPr>
              <a:t>ΔΡΑΣΗ</a:t>
            </a:r>
            <a:br>
              <a:rPr lang="el-GR" sz="2800" b="1" dirty="0">
                <a:solidFill>
                  <a:srgbClr val="535353"/>
                </a:solidFill>
                <a:latin typeface="Arial"/>
                <a:cs typeface="Arial"/>
              </a:rPr>
            </a:br>
            <a:endParaRPr lang="el-GR" sz="2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65317" y="2014487"/>
            <a:ext cx="1352550" cy="4235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3335"/>
              </a:lnSpc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16997" y="5540375"/>
            <a:ext cx="434975" cy="2552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62</a:t>
            </a:r>
            <a:r>
              <a:rPr sz="160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46387" y="5940425"/>
            <a:ext cx="908050" cy="5410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600" b="1" dirty="0">
                <a:solidFill>
                  <a:srgbClr val="212121"/>
                </a:solidFill>
                <a:latin typeface="Arial"/>
                <a:cs typeface="Arial"/>
              </a:rPr>
              <a:t>Η </a:t>
            </a:r>
            <a:r>
              <a:rPr sz="1600" b="1" spc="-5" dirty="0">
                <a:solidFill>
                  <a:srgbClr val="212121"/>
                </a:solidFill>
                <a:latin typeface="Arial"/>
                <a:cs typeface="Arial"/>
              </a:rPr>
              <a:t>έκθεσ</a:t>
            </a:r>
            <a:r>
              <a:rPr sz="1600" b="1" spc="0" dirty="0">
                <a:solidFill>
                  <a:srgbClr val="212121"/>
                </a:solidFill>
                <a:latin typeface="Arial"/>
                <a:cs typeface="Arial"/>
              </a:rPr>
              <a:t>η</a:t>
            </a:r>
            <a:endParaRPr sz="1600">
              <a:latin typeface="Arial"/>
              <a:cs typeface="Arial"/>
            </a:endParaRPr>
          </a:p>
          <a:p>
            <a:pPr marL="0" algn="ctr">
              <a:lnSpc>
                <a:spcPct val="100000"/>
              </a:lnSpc>
              <a:spcBef>
                <a:spcPts val="330"/>
              </a:spcBef>
            </a:pP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4</a:t>
            </a:r>
            <a:r>
              <a:rPr sz="160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52315" y="2892425"/>
            <a:ext cx="1172845" cy="5410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600" b="1" spc="-5" dirty="0">
                <a:solidFill>
                  <a:srgbClr val="212121"/>
                </a:solidFill>
                <a:latin typeface="Arial"/>
                <a:cs typeface="Arial"/>
              </a:rPr>
              <a:t>Άλλο</a:t>
            </a:r>
            <a:r>
              <a:rPr sz="1600" b="1" spc="0" dirty="0">
                <a:solidFill>
                  <a:srgbClr val="212121"/>
                </a:solidFill>
                <a:latin typeface="Arial"/>
                <a:cs typeface="Arial"/>
              </a:rPr>
              <a:t>ι </a:t>
            </a:r>
            <a:r>
              <a:rPr sz="1600" b="1" spc="-5" dirty="0">
                <a:solidFill>
                  <a:srgbClr val="212121"/>
                </a:solidFill>
                <a:latin typeface="Arial"/>
                <a:cs typeface="Arial"/>
              </a:rPr>
              <a:t>λόγο</a:t>
            </a:r>
            <a:r>
              <a:rPr sz="1600" b="1" spc="0" dirty="0">
                <a:solidFill>
                  <a:srgbClr val="212121"/>
                </a:solidFill>
                <a:latin typeface="Arial"/>
                <a:cs typeface="Arial"/>
              </a:rPr>
              <a:t>ι</a:t>
            </a:r>
            <a:endParaRPr sz="160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330"/>
              </a:spcBef>
            </a:pP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28</a:t>
            </a:r>
            <a:r>
              <a:rPr sz="1600" spc="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98608" y="5055241"/>
            <a:ext cx="605016" cy="87057"/>
          </a:xfrm>
          <a:custGeom>
            <a:avLst/>
            <a:gdLst/>
            <a:ahLst/>
            <a:cxnLst/>
            <a:rect l="l" t="t" r="r" b="b"/>
            <a:pathLst>
              <a:path w="605016" h="87057">
                <a:moveTo>
                  <a:pt x="9523" y="87057"/>
                </a:moveTo>
                <a:lnTo>
                  <a:pt x="0" y="77533"/>
                </a:lnTo>
                <a:lnTo>
                  <a:pt x="24107" y="77339"/>
                </a:lnTo>
                <a:lnTo>
                  <a:pt x="48811" y="76758"/>
                </a:lnTo>
                <a:lnTo>
                  <a:pt x="100009" y="74432"/>
                </a:lnTo>
                <a:lnTo>
                  <a:pt x="153593" y="70555"/>
                </a:lnTo>
                <a:lnTo>
                  <a:pt x="209564" y="65128"/>
                </a:lnTo>
                <a:lnTo>
                  <a:pt x="267920" y="58150"/>
                </a:lnTo>
                <a:lnTo>
                  <a:pt x="328662" y="49621"/>
                </a:lnTo>
                <a:lnTo>
                  <a:pt x="391791" y="39542"/>
                </a:lnTo>
                <a:lnTo>
                  <a:pt x="457305" y="27912"/>
                </a:lnTo>
                <a:lnTo>
                  <a:pt x="525206" y="14731"/>
                </a:lnTo>
                <a:lnTo>
                  <a:pt x="595493" y="0"/>
                </a:lnTo>
                <a:lnTo>
                  <a:pt x="605016" y="9523"/>
                </a:lnTo>
                <a:lnTo>
                  <a:pt x="534730" y="24255"/>
                </a:lnTo>
                <a:lnTo>
                  <a:pt x="466829" y="37435"/>
                </a:lnTo>
                <a:lnTo>
                  <a:pt x="401314" y="49065"/>
                </a:lnTo>
                <a:lnTo>
                  <a:pt x="338186" y="59145"/>
                </a:lnTo>
                <a:lnTo>
                  <a:pt x="277444" y="67673"/>
                </a:lnTo>
                <a:lnTo>
                  <a:pt x="219087" y="74652"/>
                </a:lnTo>
                <a:lnTo>
                  <a:pt x="163117" y="80079"/>
                </a:lnTo>
                <a:lnTo>
                  <a:pt x="109533" y="83956"/>
                </a:lnTo>
                <a:lnTo>
                  <a:pt x="58335" y="86282"/>
                </a:lnTo>
                <a:lnTo>
                  <a:pt x="33631" y="86863"/>
                </a:lnTo>
                <a:lnTo>
                  <a:pt x="9523" y="87057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43065" y="5416500"/>
            <a:ext cx="580454" cy="294684"/>
          </a:xfrm>
          <a:custGeom>
            <a:avLst/>
            <a:gdLst/>
            <a:ahLst/>
            <a:cxnLst/>
            <a:rect l="l" t="t" r="r" b="b"/>
            <a:pathLst>
              <a:path w="580454" h="294684">
                <a:moveTo>
                  <a:pt x="9523" y="294684"/>
                </a:moveTo>
                <a:lnTo>
                  <a:pt x="73559" y="244672"/>
                </a:lnTo>
                <a:lnTo>
                  <a:pt x="151383" y="203376"/>
                </a:lnTo>
                <a:lnTo>
                  <a:pt x="233470" y="161274"/>
                </a:lnTo>
                <a:lnTo>
                  <a:pt x="319820" y="118365"/>
                </a:lnTo>
                <a:lnTo>
                  <a:pt x="441585" y="59899"/>
                </a:lnTo>
                <a:lnTo>
                  <a:pt x="570931" y="0"/>
                </a:lnTo>
                <a:lnTo>
                  <a:pt x="580454" y="9523"/>
                </a:lnTo>
                <a:lnTo>
                  <a:pt x="451109" y="69423"/>
                </a:lnTo>
                <a:lnTo>
                  <a:pt x="329344" y="127889"/>
                </a:lnTo>
                <a:lnTo>
                  <a:pt x="242993" y="170798"/>
                </a:lnTo>
                <a:lnTo>
                  <a:pt x="160907" y="212900"/>
                </a:lnTo>
                <a:lnTo>
                  <a:pt x="83083" y="254195"/>
                </a:lnTo>
                <a:lnTo>
                  <a:pt x="33570" y="281278"/>
                </a:lnTo>
                <a:lnTo>
                  <a:pt x="9523" y="294684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84738" y="2962098"/>
            <a:ext cx="2987635" cy="3447601"/>
          </a:xfrm>
          <a:custGeom>
            <a:avLst/>
            <a:gdLst/>
            <a:ahLst/>
            <a:cxnLst/>
            <a:rect l="l" t="t" r="r" b="b"/>
            <a:pathLst>
              <a:path w="2987635" h="3447601">
                <a:moveTo>
                  <a:pt x="2198636" y="3171412"/>
                </a:moveTo>
                <a:lnTo>
                  <a:pt x="326281" y="3171412"/>
                </a:lnTo>
                <a:lnTo>
                  <a:pt x="302532" y="3152365"/>
                </a:lnTo>
                <a:lnTo>
                  <a:pt x="255803" y="3114270"/>
                </a:lnTo>
                <a:lnTo>
                  <a:pt x="244280" y="3114270"/>
                </a:lnTo>
                <a:lnTo>
                  <a:pt x="187658" y="3066651"/>
                </a:lnTo>
                <a:lnTo>
                  <a:pt x="154596" y="3038080"/>
                </a:lnTo>
                <a:lnTo>
                  <a:pt x="122248" y="3009508"/>
                </a:lnTo>
                <a:lnTo>
                  <a:pt x="80229" y="2971413"/>
                </a:lnTo>
                <a:lnTo>
                  <a:pt x="39479" y="2933318"/>
                </a:lnTo>
                <a:lnTo>
                  <a:pt x="0" y="2895223"/>
                </a:lnTo>
                <a:lnTo>
                  <a:pt x="1263461" y="1723800"/>
                </a:lnTo>
                <a:lnTo>
                  <a:pt x="1263461" y="0"/>
                </a:lnTo>
                <a:lnTo>
                  <a:pt x="1434019" y="0"/>
                </a:lnTo>
                <a:lnTo>
                  <a:pt x="1448169" y="9523"/>
                </a:lnTo>
                <a:lnTo>
                  <a:pt x="1518774" y="9523"/>
                </a:lnTo>
                <a:lnTo>
                  <a:pt x="1532865" y="19047"/>
                </a:lnTo>
                <a:lnTo>
                  <a:pt x="1575044" y="19047"/>
                </a:lnTo>
                <a:lnTo>
                  <a:pt x="1589049" y="28571"/>
                </a:lnTo>
                <a:lnTo>
                  <a:pt x="1616973" y="28571"/>
                </a:lnTo>
                <a:lnTo>
                  <a:pt x="1630891" y="38095"/>
                </a:lnTo>
                <a:lnTo>
                  <a:pt x="1658641" y="38095"/>
                </a:lnTo>
                <a:lnTo>
                  <a:pt x="1672473" y="47618"/>
                </a:lnTo>
                <a:lnTo>
                  <a:pt x="1700050" y="47618"/>
                </a:lnTo>
                <a:lnTo>
                  <a:pt x="1713796" y="57142"/>
                </a:lnTo>
                <a:lnTo>
                  <a:pt x="1727512" y="57142"/>
                </a:lnTo>
                <a:lnTo>
                  <a:pt x="1741199" y="66666"/>
                </a:lnTo>
                <a:lnTo>
                  <a:pt x="1768488" y="66666"/>
                </a:lnTo>
                <a:lnTo>
                  <a:pt x="1782089" y="76190"/>
                </a:lnTo>
                <a:lnTo>
                  <a:pt x="1795661" y="76190"/>
                </a:lnTo>
                <a:lnTo>
                  <a:pt x="1809204" y="85713"/>
                </a:lnTo>
                <a:lnTo>
                  <a:pt x="1822718" y="85713"/>
                </a:lnTo>
                <a:lnTo>
                  <a:pt x="1836195" y="95237"/>
                </a:lnTo>
                <a:lnTo>
                  <a:pt x="1849624" y="95237"/>
                </a:lnTo>
                <a:lnTo>
                  <a:pt x="1863005" y="104761"/>
                </a:lnTo>
                <a:lnTo>
                  <a:pt x="1876340" y="104761"/>
                </a:lnTo>
                <a:lnTo>
                  <a:pt x="1889627" y="114285"/>
                </a:lnTo>
                <a:lnTo>
                  <a:pt x="1902867" y="114285"/>
                </a:lnTo>
                <a:lnTo>
                  <a:pt x="1929206" y="133332"/>
                </a:lnTo>
                <a:lnTo>
                  <a:pt x="1942304" y="133332"/>
                </a:lnTo>
                <a:lnTo>
                  <a:pt x="1955355" y="142856"/>
                </a:lnTo>
                <a:lnTo>
                  <a:pt x="1968359" y="142856"/>
                </a:lnTo>
                <a:lnTo>
                  <a:pt x="1994225" y="161903"/>
                </a:lnTo>
                <a:lnTo>
                  <a:pt x="2007087" y="161903"/>
                </a:lnTo>
                <a:lnTo>
                  <a:pt x="2032669" y="180951"/>
                </a:lnTo>
                <a:lnTo>
                  <a:pt x="2045390" y="180951"/>
                </a:lnTo>
                <a:lnTo>
                  <a:pt x="2070689" y="199999"/>
                </a:lnTo>
                <a:lnTo>
                  <a:pt x="2083267" y="199999"/>
                </a:lnTo>
                <a:lnTo>
                  <a:pt x="2108249" y="219046"/>
                </a:lnTo>
                <a:lnTo>
                  <a:pt x="2120643" y="219046"/>
                </a:lnTo>
                <a:lnTo>
                  <a:pt x="2169577" y="257141"/>
                </a:lnTo>
                <a:lnTo>
                  <a:pt x="2181649" y="257141"/>
                </a:lnTo>
                <a:lnTo>
                  <a:pt x="2229297" y="295236"/>
                </a:lnTo>
                <a:lnTo>
                  <a:pt x="2241048" y="295236"/>
                </a:lnTo>
                <a:lnTo>
                  <a:pt x="2287409" y="333331"/>
                </a:lnTo>
                <a:lnTo>
                  <a:pt x="2321504" y="361902"/>
                </a:lnTo>
                <a:lnTo>
                  <a:pt x="2332733" y="371426"/>
                </a:lnTo>
                <a:lnTo>
                  <a:pt x="2343882" y="371426"/>
                </a:lnTo>
                <a:lnTo>
                  <a:pt x="2376851" y="399998"/>
                </a:lnTo>
                <a:lnTo>
                  <a:pt x="2409103" y="428569"/>
                </a:lnTo>
                <a:lnTo>
                  <a:pt x="2450990" y="466664"/>
                </a:lnTo>
                <a:lnTo>
                  <a:pt x="2491603" y="504759"/>
                </a:lnTo>
                <a:lnTo>
                  <a:pt x="2501557" y="523806"/>
                </a:lnTo>
                <a:lnTo>
                  <a:pt x="2521226" y="542854"/>
                </a:lnTo>
                <a:lnTo>
                  <a:pt x="2559550" y="580949"/>
                </a:lnTo>
                <a:lnTo>
                  <a:pt x="2587322" y="619044"/>
                </a:lnTo>
                <a:lnTo>
                  <a:pt x="2596394" y="628568"/>
                </a:lnTo>
                <a:lnTo>
                  <a:pt x="2623053" y="657139"/>
                </a:lnTo>
                <a:lnTo>
                  <a:pt x="2640361" y="685710"/>
                </a:lnTo>
                <a:lnTo>
                  <a:pt x="2648876" y="695234"/>
                </a:lnTo>
                <a:lnTo>
                  <a:pt x="2657298" y="704758"/>
                </a:lnTo>
                <a:lnTo>
                  <a:pt x="2665627" y="714282"/>
                </a:lnTo>
                <a:lnTo>
                  <a:pt x="2673864" y="723805"/>
                </a:lnTo>
                <a:lnTo>
                  <a:pt x="2682007" y="742853"/>
                </a:lnTo>
                <a:lnTo>
                  <a:pt x="2690058" y="752377"/>
                </a:lnTo>
                <a:lnTo>
                  <a:pt x="2698016" y="761900"/>
                </a:lnTo>
                <a:lnTo>
                  <a:pt x="2705881" y="771424"/>
                </a:lnTo>
                <a:lnTo>
                  <a:pt x="2713648" y="790472"/>
                </a:lnTo>
                <a:lnTo>
                  <a:pt x="2721312" y="799996"/>
                </a:lnTo>
                <a:lnTo>
                  <a:pt x="2728871" y="809519"/>
                </a:lnTo>
                <a:lnTo>
                  <a:pt x="2736328" y="819043"/>
                </a:lnTo>
                <a:lnTo>
                  <a:pt x="2743681" y="838091"/>
                </a:lnTo>
                <a:lnTo>
                  <a:pt x="2750931" y="847614"/>
                </a:lnTo>
                <a:lnTo>
                  <a:pt x="2758077" y="857138"/>
                </a:lnTo>
                <a:lnTo>
                  <a:pt x="2765119" y="876186"/>
                </a:lnTo>
                <a:lnTo>
                  <a:pt x="2772059" y="885709"/>
                </a:lnTo>
                <a:lnTo>
                  <a:pt x="2778894" y="895233"/>
                </a:lnTo>
                <a:lnTo>
                  <a:pt x="2785627" y="914281"/>
                </a:lnTo>
                <a:lnTo>
                  <a:pt x="2792255" y="923804"/>
                </a:lnTo>
                <a:lnTo>
                  <a:pt x="2798781" y="933328"/>
                </a:lnTo>
                <a:lnTo>
                  <a:pt x="2805203" y="942852"/>
                </a:lnTo>
                <a:lnTo>
                  <a:pt x="2811521" y="961899"/>
                </a:lnTo>
                <a:lnTo>
                  <a:pt x="2817736" y="971423"/>
                </a:lnTo>
                <a:lnTo>
                  <a:pt x="2823847" y="990471"/>
                </a:lnTo>
                <a:lnTo>
                  <a:pt x="2829855" y="999995"/>
                </a:lnTo>
                <a:lnTo>
                  <a:pt x="2835760" y="1009518"/>
                </a:lnTo>
                <a:lnTo>
                  <a:pt x="2841561" y="1028566"/>
                </a:lnTo>
                <a:lnTo>
                  <a:pt x="2847255" y="1038090"/>
                </a:lnTo>
                <a:lnTo>
                  <a:pt x="2852837" y="1047613"/>
                </a:lnTo>
                <a:lnTo>
                  <a:pt x="2858308" y="1066661"/>
                </a:lnTo>
                <a:lnTo>
                  <a:pt x="2863668" y="1076185"/>
                </a:lnTo>
                <a:lnTo>
                  <a:pt x="2868916" y="1095232"/>
                </a:lnTo>
                <a:lnTo>
                  <a:pt x="2874054" y="1104756"/>
                </a:lnTo>
                <a:lnTo>
                  <a:pt x="2879079" y="1114280"/>
                </a:lnTo>
                <a:lnTo>
                  <a:pt x="2883994" y="1133327"/>
                </a:lnTo>
                <a:lnTo>
                  <a:pt x="2888797" y="1142851"/>
                </a:lnTo>
                <a:lnTo>
                  <a:pt x="2893489" y="1161899"/>
                </a:lnTo>
                <a:lnTo>
                  <a:pt x="2898070" y="1171422"/>
                </a:lnTo>
                <a:lnTo>
                  <a:pt x="2902540" y="1180946"/>
                </a:lnTo>
                <a:lnTo>
                  <a:pt x="2906898" y="1199994"/>
                </a:lnTo>
                <a:lnTo>
                  <a:pt x="2911145" y="1209517"/>
                </a:lnTo>
                <a:lnTo>
                  <a:pt x="2915280" y="1228565"/>
                </a:lnTo>
                <a:lnTo>
                  <a:pt x="2919305" y="1238089"/>
                </a:lnTo>
                <a:lnTo>
                  <a:pt x="2923218" y="1257136"/>
                </a:lnTo>
                <a:lnTo>
                  <a:pt x="2927020" y="1266660"/>
                </a:lnTo>
                <a:lnTo>
                  <a:pt x="2930710" y="1276184"/>
                </a:lnTo>
                <a:lnTo>
                  <a:pt x="2934289" y="1295231"/>
                </a:lnTo>
                <a:lnTo>
                  <a:pt x="2937755" y="1304755"/>
                </a:lnTo>
                <a:lnTo>
                  <a:pt x="2941104" y="1323802"/>
                </a:lnTo>
                <a:lnTo>
                  <a:pt x="2944337" y="1333326"/>
                </a:lnTo>
                <a:lnTo>
                  <a:pt x="2947454" y="1352374"/>
                </a:lnTo>
                <a:lnTo>
                  <a:pt x="2950455" y="1361898"/>
                </a:lnTo>
                <a:lnTo>
                  <a:pt x="2953340" y="1380945"/>
                </a:lnTo>
                <a:lnTo>
                  <a:pt x="2956109" y="1390469"/>
                </a:lnTo>
                <a:lnTo>
                  <a:pt x="2958762" y="1409516"/>
                </a:lnTo>
                <a:lnTo>
                  <a:pt x="2961298" y="1419040"/>
                </a:lnTo>
                <a:lnTo>
                  <a:pt x="2963719" y="1428564"/>
                </a:lnTo>
                <a:lnTo>
                  <a:pt x="2966023" y="1447611"/>
                </a:lnTo>
                <a:lnTo>
                  <a:pt x="2968212" y="1457135"/>
                </a:lnTo>
                <a:lnTo>
                  <a:pt x="2970284" y="1476183"/>
                </a:lnTo>
                <a:lnTo>
                  <a:pt x="2972240" y="1485706"/>
                </a:lnTo>
                <a:lnTo>
                  <a:pt x="2974080" y="1504754"/>
                </a:lnTo>
                <a:lnTo>
                  <a:pt x="2975804" y="1514278"/>
                </a:lnTo>
                <a:lnTo>
                  <a:pt x="2977412" y="1533325"/>
                </a:lnTo>
                <a:lnTo>
                  <a:pt x="2978904" y="1542849"/>
                </a:lnTo>
                <a:lnTo>
                  <a:pt x="2980280" y="1561897"/>
                </a:lnTo>
                <a:lnTo>
                  <a:pt x="2981539" y="1571420"/>
                </a:lnTo>
                <a:lnTo>
                  <a:pt x="2982682" y="1590468"/>
                </a:lnTo>
                <a:lnTo>
                  <a:pt x="2983707" y="1599992"/>
                </a:lnTo>
                <a:lnTo>
                  <a:pt x="2984615" y="1619039"/>
                </a:lnTo>
                <a:lnTo>
                  <a:pt x="2985404" y="1628563"/>
                </a:lnTo>
                <a:lnTo>
                  <a:pt x="2986076" y="1647610"/>
                </a:lnTo>
                <a:lnTo>
                  <a:pt x="2986630" y="1657134"/>
                </a:lnTo>
                <a:lnTo>
                  <a:pt x="2987067" y="1676182"/>
                </a:lnTo>
                <a:lnTo>
                  <a:pt x="2987385" y="1685705"/>
                </a:lnTo>
                <a:lnTo>
                  <a:pt x="2987586" y="1704753"/>
                </a:lnTo>
                <a:lnTo>
                  <a:pt x="2987635" y="1733324"/>
                </a:lnTo>
                <a:lnTo>
                  <a:pt x="2987483" y="1742848"/>
                </a:lnTo>
                <a:lnTo>
                  <a:pt x="2987213" y="1761896"/>
                </a:lnTo>
                <a:lnTo>
                  <a:pt x="2986826" y="1771419"/>
                </a:lnTo>
                <a:lnTo>
                  <a:pt x="2986320" y="1790467"/>
                </a:lnTo>
                <a:lnTo>
                  <a:pt x="2985697" y="1799991"/>
                </a:lnTo>
                <a:lnTo>
                  <a:pt x="2984956" y="1819038"/>
                </a:lnTo>
                <a:lnTo>
                  <a:pt x="2984098" y="1828562"/>
                </a:lnTo>
                <a:lnTo>
                  <a:pt x="2983122" y="1847609"/>
                </a:lnTo>
                <a:lnTo>
                  <a:pt x="2982028" y="1857133"/>
                </a:lnTo>
                <a:lnTo>
                  <a:pt x="2980817" y="1876181"/>
                </a:lnTo>
                <a:lnTo>
                  <a:pt x="2979490" y="1885704"/>
                </a:lnTo>
                <a:lnTo>
                  <a:pt x="2978046" y="1904752"/>
                </a:lnTo>
                <a:lnTo>
                  <a:pt x="2976487" y="1914276"/>
                </a:lnTo>
                <a:lnTo>
                  <a:pt x="2974811" y="1933323"/>
                </a:lnTo>
                <a:lnTo>
                  <a:pt x="2973020" y="1942847"/>
                </a:lnTo>
                <a:lnTo>
                  <a:pt x="2971112" y="1961895"/>
                </a:lnTo>
                <a:lnTo>
                  <a:pt x="2969088" y="1971418"/>
                </a:lnTo>
                <a:lnTo>
                  <a:pt x="2966947" y="1990466"/>
                </a:lnTo>
                <a:lnTo>
                  <a:pt x="2964691" y="1999990"/>
                </a:lnTo>
                <a:lnTo>
                  <a:pt x="2962319" y="2009513"/>
                </a:lnTo>
                <a:lnTo>
                  <a:pt x="2959830" y="2028561"/>
                </a:lnTo>
                <a:lnTo>
                  <a:pt x="2957225" y="2038085"/>
                </a:lnTo>
                <a:lnTo>
                  <a:pt x="2954504" y="2057132"/>
                </a:lnTo>
                <a:lnTo>
                  <a:pt x="2951667" y="2066656"/>
                </a:lnTo>
                <a:lnTo>
                  <a:pt x="2948714" y="2085703"/>
                </a:lnTo>
                <a:lnTo>
                  <a:pt x="2945645" y="2095227"/>
                </a:lnTo>
                <a:lnTo>
                  <a:pt x="2942459" y="2114275"/>
                </a:lnTo>
                <a:lnTo>
                  <a:pt x="2939157" y="2123799"/>
                </a:lnTo>
                <a:lnTo>
                  <a:pt x="2935740" y="2142846"/>
                </a:lnTo>
                <a:lnTo>
                  <a:pt x="2932208" y="2152370"/>
                </a:lnTo>
                <a:lnTo>
                  <a:pt x="2928565" y="2171417"/>
                </a:lnTo>
                <a:lnTo>
                  <a:pt x="2924811" y="2180941"/>
                </a:lnTo>
                <a:lnTo>
                  <a:pt x="2920945" y="2190465"/>
                </a:lnTo>
                <a:lnTo>
                  <a:pt x="2916967" y="2209512"/>
                </a:lnTo>
                <a:lnTo>
                  <a:pt x="2912879" y="2219036"/>
                </a:lnTo>
                <a:lnTo>
                  <a:pt x="2908679" y="2238084"/>
                </a:lnTo>
                <a:lnTo>
                  <a:pt x="2904367" y="2247607"/>
                </a:lnTo>
                <a:lnTo>
                  <a:pt x="2899944" y="2266655"/>
                </a:lnTo>
                <a:lnTo>
                  <a:pt x="2895410" y="2276179"/>
                </a:lnTo>
                <a:lnTo>
                  <a:pt x="2890764" y="2285702"/>
                </a:lnTo>
                <a:lnTo>
                  <a:pt x="2886007" y="2304750"/>
                </a:lnTo>
                <a:lnTo>
                  <a:pt x="2881138" y="2314274"/>
                </a:lnTo>
                <a:lnTo>
                  <a:pt x="2876158" y="2333321"/>
                </a:lnTo>
                <a:lnTo>
                  <a:pt x="2871066" y="2342845"/>
                </a:lnTo>
                <a:lnTo>
                  <a:pt x="2865863" y="2352369"/>
                </a:lnTo>
                <a:lnTo>
                  <a:pt x="2860549" y="2371416"/>
                </a:lnTo>
                <a:lnTo>
                  <a:pt x="2855123" y="2380940"/>
                </a:lnTo>
                <a:lnTo>
                  <a:pt x="2849586" y="2399988"/>
                </a:lnTo>
                <a:lnTo>
                  <a:pt x="2843937" y="2409511"/>
                </a:lnTo>
                <a:lnTo>
                  <a:pt x="2838181" y="2419035"/>
                </a:lnTo>
                <a:lnTo>
                  <a:pt x="2832321" y="2438083"/>
                </a:lnTo>
                <a:lnTo>
                  <a:pt x="2826357" y="2447606"/>
                </a:lnTo>
                <a:lnTo>
                  <a:pt x="2820290" y="2457130"/>
                </a:lnTo>
                <a:lnTo>
                  <a:pt x="2814119" y="2476178"/>
                </a:lnTo>
                <a:lnTo>
                  <a:pt x="2807844" y="2485701"/>
                </a:lnTo>
                <a:lnTo>
                  <a:pt x="2801466" y="2495225"/>
                </a:lnTo>
                <a:lnTo>
                  <a:pt x="2794984" y="2514273"/>
                </a:lnTo>
                <a:lnTo>
                  <a:pt x="2788399" y="2523797"/>
                </a:lnTo>
                <a:lnTo>
                  <a:pt x="2781709" y="2533320"/>
                </a:lnTo>
                <a:lnTo>
                  <a:pt x="2774916" y="2552368"/>
                </a:lnTo>
                <a:lnTo>
                  <a:pt x="2768020" y="2561892"/>
                </a:lnTo>
                <a:lnTo>
                  <a:pt x="2761019" y="2571415"/>
                </a:lnTo>
                <a:lnTo>
                  <a:pt x="2753916" y="2590463"/>
                </a:lnTo>
                <a:lnTo>
                  <a:pt x="2746708" y="2599987"/>
                </a:lnTo>
                <a:lnTo>
                  <a:pt x="2739397" y="2609510"/>
                </a:lnTo>
                <a:lnTo>
                  <a:pt x="2731982" y="2619034"/>
                </a:lnTo>
                <a:lnTo>
                  <a:pt x="2724463" y="2638082"/>
                </a:lnTo>
                <a:lnTo>
                  <a:pt x="2716841" y="2647605"/>
                </a:lnTo>
                <a:lnTo>
                  <a:pt x="2709115" y="2657129"/>
                </a:lnTo>
                <a:lnTo>
                  <a:pt x="2701291" y="2666653"/>
                </a:lnTo>
                <a:lnTo>
                  <a:pt x="2693374" y="2685700"/>
                </a:lnTo>
                <a:lnTo>
                  <a:pt x="2685364" y="2695224"/>
                </a:lnTo>
                <a:lnTo>
                  <a:pt x="2677260" y="2704748"/>
                </a:lnTo>
                <a:lnTo>
                  <a:pt x="2669064" y="2714272"/>
                </a:lnTo>
                <a:lnTo>
                  <a:pt x="2660774" y="2733319"/>
                </a:lnTo>
                <a:lnTo>
                  <a:pt x="2652391" y="2742843"/>
                </a:lnTo>
                <a:lnTo>
                  <a:pt x="2643916" y="2752367"/>
                </a:lnTo>
                <a:lnTo>
                  <a:pt x="2635347" y="2761891"/>
                </a:lnTo>
                <a:lnTo>
                  <a:pt x="2626685" y="2771414"/>
                </a:lnTo>
                <a:lnTo>
                  <a:pt x="2617930" y="2790462"/>
                </a:lnTo>
                <a:lnTo>
                  <a:pt x="2591107" y="2819033"/>
                </a:lnTo>
                <a:lnTo>
                  <a:pt x="2563446" y="2847604"/>
                </a:lnTo>
                <a:lnTo>
                  <a:pt x="2554039" y="2866652"/>
                </a:lnTo>
                <a:lnTo>
                  <a:pt x="2515508" y="2904747"/>
                </a:lnTo>
                <a:lnTo>
                  <a:pt x="2475672" y="2942842"/>
                </a:lnTo>
                <a:lnTo>
                  <a:pt x="2434557" y="2980937"/>
                </a:lnTo>
                <a:lnTo>
                  <a:pt x="2381363" y="3028556"/>
                </a:lnTo>
                <a:lnTo>
                  <a:pt x="2348488" y="3057127"/>
                </a:lnTo>
                <a:lnTo>
                  <a:pt x="2314900" y="3085698"/>
                </a:lnTo>
                <a:lnTo>
                  <a:pt x="2269171" y="3123794"/>
                </a:lnTo>
                <a:lnTo>
                  <a:pt x="2257576" y="3123794"/>
                </a:lnTo>
                <a:lnTo>
                  <a:pt x="2210554" y="3161889"/>
                </a:lnTo>
                <a:lnTo>
                  <a:pt x="2198636" y="3171412"/>
                </a:lnTo>
                <a:close/>
              </a:path>
              <a:path w="2987635" h="3447601">
                <a:moveTo>
                  <a:pt x="2012423" y="3276174"/>
                </a:moveTo>
                <a:lnTo>
                  <a:pt x="512342" y="3276174"/>
                </a:lnTo>
                <a:lnTo>
                  <a:pt x="474115" y="3247602"/>
                </a:lnTo>
                <a:lnTo>
                  <a:pt x="461466" y="3247602"/>
                </a:lnTo>
                <a:lnTo>
                  <a:pt x="436318" y="3228555"/>
                </a:lnTo>
                <a:lnTo>
                  <a:pt x="423836" y="3228555"/>
                </a:lnTo>
                <a:lnTo>
                  <a:pt x="386773" y="3199984"/>
                </a:lnTo>
                <a:lnTo>
                  <a:pt x="374547" y="3199984"/>
                </a:lnTo>
                <a:lnTo>
                  <a:pt x="338251" y="3171412"/>
                </a:lnTo>
                <a:lnTo>
                  <a:pt x="2186654" y="3171412"/>
                </a:lnTo>
                <a:lnTo>
                  <a:pt x="2138080" y="3209507"/>
                </a:lnTo>
                <a:lnTo>
                  <a:pt x="2125774" y="3209507"/>
                </a:lnTo>
                <a:lnTo>
                  <a:pt x="2088470" y="3238079"/>
                </a:lnTo>
                <a:lnTo>
                  <a:pt x="2075915" y="3238079"/>
                </a:lnTo>
                <a:lnTo>
                  <a:pt x="2050661" y="3257126"/>
                </a:lnTo>
                <a:lnTo>
                  <a:pt x="2037962" y="3257126"/>
                </a:lnTo>
                <a:lnTo>
                  <a:pt x="2012423" y="3276174"/>
                </a:lnTo>
                <a:close/>
              </a:path>
              <a:path w="2987635" h="3447601">
                <a:moveTo>
                  <a:pt x="1947741" y="3304745"/>
                </a:moveTo>
                <a:lnTo>
                  <a:pt x="576991" y="3304745"/>
                </a:lnTo>
                <a:lnTo>
                  <a:pt x="550991" y="3285698"/>
                </a:lnTo>
                <a:lnTo>
                  <a:pt x="538061" y="3285698"/>
                </a:lnTo>
                <a:lnTo>
                  <a:pt x="525178" y="3276174"/>
                </a:lnTo>
                <a:lnTo>
                  <a:pt x="1999582" y="3276174"/>
                </a:lnTo>
                <a:lnTo>
                  <a:pt x="1973757" y="3295221"/>
                </a:lnTo>
                <a:lnTo>
                  <a:pt x="1960773" y="3295221"/>
                </a:lnTo>
                <a:lnTo>
                  <a:pt x="1947741" y="3304745"/>
                </a:lnTo>
                <a:close/>
              </a:path>
              <a:path w="2987635" h="3447601">
                <a:moveTo>
                  <a:pt x="1921535" y="3314269"/>
                </a:moveTo>
                <a:lnTo>
                  <a:pt x="603179" y="3314269"/>
                </a:lnTo>
                <a:lnTo>
                  <a:pt x="590061" y="3304745"/>
                </a:lnTo>
                <a:lnTo>
                  <a:pt x="1934662" y="3304745"/>
                </a:lnTo>
                <a:lnTo>
                  <a:pt x="1921535" y="3314269"/>
                </a:lnTo>
                <a:close/>
              </a:path>
              <a:path w="2987635" h="3447601">
                <a:moveTo>
                  <a:pt x="1855186" y="3342840"/>
                </a:moveTo>
                <a:lnTo>
                  <a:pt x="669468" y="3342840"/>
                </a:lnTo>
                <a:lnTo>
                  <a:pt x="642812" y="3323793"/>
                </a:lnTo>
                <a:lnTo>
                  <a:pt x="629554" y="3323793"/>
                </a:lnTo>
                <a:lnTo>
                  <a:pt x="616343" y="3314269"/>
                </a:lnTo>
                <a:lnTo>
                  <a:pt x="1908360" y="3314269"/>
                </a:lnTo>
                <a:lnTo>
                  <a:pt x="1881869" y="3333316"/>
                </a:lnTo>
                <a:lnTo>
                  <a:pt x="1868551" y="3333316"/>
                </a:lnTo>
                <a:lnTo>
                  <a:pt x="1855186" y="3342840"/>
                </a:lnTo>
                <a:close/>
              </a:path>
              <a:path w="2987635" h="3447601">
                <a:moveTo>
                  <a:pt x="1828314" y="3352364"/>
                </a:moveTo>
                <a:lnTo>
                  <a:pt x="696312" y="3352364"/>
                </a:lnTo>
                <a:lnTo>
                  <a:pt x="682867" y="3342840"/>
                </a:lnTo>
                <a:lnTo>
                  <a:pt x="1841774" y="3342840"/>
                </a:lnTo>
                <a:lnTo>
                  <a:pt x="1828314" y="3352364"/>
                </a:lnTo>
                <a:close/>
              </a:path>
              <a:path w="2987635" h="3447601">
                <a:moveTo>
                  <a:pt x="1801288" y="3361888"/>
                </a:moveTo>
                <a:lnTo>
                  <a:pt x="736893" y="3361888"/>
                </a:lnTo>
                <a:lnTo>
                  <a:pt x="723334" y="3352364"/>
                </a:lnTo>
                <a:lnTo>
                  <a:pt x="1814815" y="3352364"/>
                </a:lnTo>
                <a:lnTo>
                  <a:pt x="1801288" y="3361888"/>
                </a:lnTo>
                <a:close/>
              </a:path>
              <a:path w="2987635" h="3447601">
                <a:moveTo>
                  <a:pt x="1760529" y="3371411"/>
                </a:moveTo>
                <a:lnTo>
                  <a:pt x="764095" y="3371411"/>
                </a:lnTo>
                <a:lnTo>
                  <a:pt x="750479" y="3361888"/>
                </a:lnTo>
                <a:lnTo>
                  <a:pt x="1774144" y="3361888"/>
                </a:lnTo>
                <a:lnTo>
                  <a:pt x="1760529" y="3371411"/>
                </a:lnTo>
                <a:close/>
              </a:path>
              <a:path w="2987635" h="3447601">
                <a:moveTo>
                  <a:pt x="1733210" y="3380935"/>
                </a:moveTo>
                <a:lnTo>
                  <a:pt x="791411" y="3380935"/>
                </a:lnTo>
                <a:lnTo>
                  <a:pt x="777739" y="3371411"/>
                </a:lnTo>
                <a:lnTo>
                  <a:pt x="1746884" y="3371411"/>
                </a:lnTo>
                <a:lnTo>
                  <a:pt x="1733210" y="3380935"/>
                </a:lnTo>
                <a:close/>
              </a:path>
              <a:path w="2987635" h="3447601">
                <a:moveTo>
                  <a:pt x="1705774" y="3390459"/>
                </a:moveTo>
                <a:lnTo>
                  <a:pt x="832599" y="3390459"/>
                </a:lnTo>
                <a:lnTo>
                  <a:pt x="818841" y="3380935"/>
                </a:lnTo>
                <a:lnTo>
                  <a:pt x="1719506" y="3380935"/>
                </a:lnTo>
                <a:lnTo>
                  <a:pt x="1705774" y="3390459"/>
                </a:lnTo>
                <a:close/>
              </a:path>
              <a:path w="2987635" h="3447601">
                <a:moveTo>
                  <a:pt x="1664400" y="3399983"/>
                </a:moveTo>
                <a:lnTo>
                  <a:pt x="860200" y="3399983"/>
                </a:lnTo>
                <a:lnTo>
                  <a:pt x="846385" y="3390459"/>
                </a:lnTo>
                <a:lnTo>
                  <a:pt x="1678221" y="3390459"/>
                </a:lnTo>
                <a:lnTo>
                  <a:pt x="1664400" y="3399983"/>
                </a:lnTo>
                <a:close/>
              </a:path>
              <a:path w="2987635" h="3447601">
                <a:moveTo>
                  <a:pt x="1622764" y="3409506"/>
                </a:moveTo>
                <a:lnTo>
                  <a:pt x="901815" y="3409506"/>
                </a:lnTo>
                <a:lnTo>
                  <a:pt x="887914" y="3399983"/>
                </a:lnTo>
                <a:lnTo>
                  <a:pt x="1636672" y="3399983"/>
                </a:lnTo>
                <a:lnTo>
                  <a:pt x="1622764" y="3409506"/>
                </a:lnTo>
                <a:close/>
              </a:path>
              <a:path w="2987635" h="3447601">
                <a:moveTo>
                  <a:pt x="1566838" y="3419030"/>
                </a:moveTo>
                <a:lnTo>
                  <a:pt x="957700" y="3419030"/>
                </a:lnTo>
                <a:lnTo>
                  <a:pt x="943686" y="3409506"/>
                </a:lnTo>
                <a:lnTo>
                  <a:pt x="1580864" y="3409506"/>
                </a:lnTo>
                <a:lnTo>
                  <a:pt x="1566838" y="3419030"/>
                </a:lnTo>
                <a:close/>
              </a:path>
              <a:path w="2987635" h="3447601">
                <a:moveTo>
                  <a:pt x="1510531" y="3428554"/>
                </a:moveTo>
                <a:lnTo>
                  <a:pt x="1014002" y="3428554"/>
                </a:lnTo>
                <a:lnTo>
                  <a:pt x="999903" y="3419030"/>
                </a:lnTo>
                <a:lnTo>
                  <a:pt x="1524625" y="3419030"/>
                </a:lnTo>
                <a:lnTo>
                  <a:pt x="1510531" y="3428554"/>
                </a:lnTo>
                <a:close/>
              </a:path>
              <a:path w="2987635" h="3447601">
                <a:moveTo>
                  <a:pt x="1439907" y="3438078"/>
                </a:moveTo>
                <a:lnTo>
                  <a:pt x="1084638" y="3438078"/>
                </a:lnTo>
                <a:lnTo>
                  <a:pt x="1070492" y="3428554"/>
                </a:lnTo>
                <a:lnTo>
                  <a:pt x="1454052" y="3428554"/>
                </a:lnTo>
                <a:lnTo>
                  <a:pt x="1439907" y="3438078"/>
                </a:lnTo>
                <a:close/>
              </a:path>
              <a:path w="2987635" h="3447601">
                <a:moveTo>
                  <a:pt x="1312147" y="3447601"/>
                </a:moveTo>
                <a:lnTo>
                  <a:pt x="1212368" y="3447601"/>
                </a:lnTo>
                <a:lnTo>
                  <a:pt x="1198138" y="3438078"/>
                </a:lnTo>
                <a:lnTo>
                  <a:pt x="1326383" y="3438078"/>
                </a:lnTo>
                <a:lnTo>
                  <a:pt x="1312147" y="3447601"/>
                </a:lnTo>
                <a:close/>
              </a:path>
            </a:pathLst>
          </a:custGeom>
          <a:solidFill>
            <a:srgbClr val="FFF7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48421" y="4686300"/>
            <a:ext cx="1499779" cy="1278912"/>
          </a:xfrm>
          <a:custGeom>
            <a:avLst/>
            <a:gdLst/>
            <a:ahLst/>
            <a:cxnLst/>
            <a:rect l="l" t="t" r="r" b="b"/>
            <a:pathLst>
              <a:path w="1499779" h="1278912">
                <a:moveTo>
                  <a:pt x="343381" y="1278912"/>
                </a:moveTo>
                <a:lnTo>
                  <a:pt x="302827" y="1241065"/>
                </a:lnTo>
                <a:lnTo>
                  <a:pt x="263655" y="1202111"/>
                </a:lnTo>
                <a:lnTo>
                  <a:pt x="225863" y="1162049"/>
                </a:lnTo>
                <a:lnTo>
                  <a:pt x="189453" y="1120880"/>
                </a:lnTo>
                <a:lnTo>
                  <a:pt x="154425" y="1078603"/>
                </a:lnTo>
                <a:lnTo>
                  <a:pt x="120777" y="1035219"/>
                </a:lnTo>
                <a:lnTo>
                  <a:pt x="88511" y="990727"/>
                </a:lnTo>
                <a:lnTo>
                  <a:pt x="57626" y="945128"/>
                </a:lnTo>
                <a:lnTo>
                  <a:pt x="28122" y="898422"/>
                </a:lnTo>
                <a:lnTo>
                  <a:pt x="0" y="850608"/>
                </a:lnTo>
                <a:lnTo>
                  <a:pt x="1499779" y="0"/>
                </a:lnTo>
                <a:lnTo>
                  <a:pt x="343381" y="1278912"/>
                </a:lnTo>
                <a:close/>
              </a:path>
            </a:pathLst>
          </a:custGeom>
          <a:solidFill>
            <a:srgbClr val="B4EC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47149" y="4686300"/>
            <a:ext cx="1701049" cy="978086"/>
          </a:xfrm>
          <a:custGeom>
            <a:avLst/>
            <a:gdLst/>
            <a:ahLst/>
            <a:cxnLst/>
            <a:rect l="l" t="t" r="r" b="b"/>
            <a:pathLst>
              <a:path w="1701049" h="978086">
                <a:moveTo>
                  <a:pt x="281113" y="978086"/>
                </a:moveTo>
                <a:lnTo>
                  <a:pt x="259674" y="946242"/>
                </a:lnTo>
                <a:lnTo>
                  <a:pt x="239013" y="914084"/>
                </a:lnTo>
                <a:lnTo>
                  <a:pt x="200022" y="848827"/>
                </a:lnTo>
                <a:lnTo>
                  <a:pt x="164139" y="782316"/>
                </a:lnTo>
                <a:lnTo>
                  <a:pt x="131365" y="714550"/>
                </a:lnTo>
                <a:lnTo>
                  <a:pt x="101700" y="645530"/>
                </a:lnTo>
                <a:lnTo>
                  <a:pt x="75142" y="575254"/>
                </a:lnTo>
                <a:lnTo>
                  <a:pt x="51694" y="503724"/>
                </a:lnTo>
                <a:lnTo>
                  <a:pt x="31354" y="430940"/>
                </a:lnTo>
                <a:lnTo>
                  <a:pt x="14122" y="356900"/>
                </a:lnTo>
                <a:lnTo>
                  <a:pt x="6672" y="319410"/>
                </a:lnTo>
                <a:lnTo>
                  <a:pt x="0" y="281606"/>
                </a:lnTo>
                <a:lnTo>
                  <a:pt x="1701049" y="0"/>
                </a:lnTo>
                <a:lnTo>
                  <a:pt x="281113" y="978086"/>
                </a:lnTo>
                <a:close/>
              </a:path>
            </a:pathLst>
          </a:custGeom>
          <a:solidFill>
            <a:srgbClr val="6FDB8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30770" y="4686300"/>
            <a:ext cx="1717429" cy="428791"/>
          </a:xfrm>
          <a:custGeom>
            <a:avLst/>
            <a:gdLst/>
            <a:ahLst/>
            <a:cxnLst/>
            <a:rect l="l" t="t" r="r" b="b"/>
            <a:pathLst>
              <a:path w="1717429" h="428791">
                <a:moveTo>
                  <a:pt x="47396" y="428791"/>
                </a:moveTo>
                <a:lnTo>
                  <a:pt x="37417" y="387866"/>
                </a:lnTo>
                <a:lnTo>
                  <a:pt x="28451" y="346767"/>
                </a:lnTo>
                <a:lnTo>
                  <a:pt x="20497" y="305494"/>
                </a:lnTo>
                <a:lnTo>
                  <a:pt x="13556" y="264047"/>
                </a:lnTo>
                <a:lnTo>
                  <a:pt x="7629" y="222426"/>
                </a:lnTo>
                <a:lnTo>
                  <a:pt x="2714" y="180631"/>
                </a:lnTo>
                <a:lnTo>
                  <a:pt x="0" y="152672"/>
                </a:lnTo>
                <a:lnTo>
                  <a:pt x="1717429" y="0"/>
                </a:lnTo>
                <a:lnTo>
                  <a:pt x="47396" y="428791"/>
                </a:lnTo>
                <a:close/>
              </a:path>
            </a:pathLst>
          </a:custGeom>
          <a:solidFill>
            <a:srgbClr val="2FC59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24068" y="2962098"/>
            <a:ext cx="1724130" cy="2025977"/>
          </a:xfrm>
          <a:custGeom>
            <a:avLst/>
            <a:gdLst/>
            <a:ahLst/>
            <a:cxnLst/>
            <a:rect l="l" t="t" r="r" b="b"/>
            <a:pathLst>
              <a:path w="1724130" h="2025977">
                <a:moveTo>
                  <a:pt x="26543" y="2025977"/>
                </a:moveTo>
                <a:lnTo>
                  <a:pt x="17544" y="1970095"/>
                </a:lnTo>
                <a:lnTo>
                  <a:pt x="10395" y="1914091"/>
                </a:lnTo>
                <a:lnTo>
                  <a:pt x="5094" y="1857962"/>
                </a:lnTo>
                <a:lnTo>
                  <a:pt x="1643" y="1801710"/>
                </a:lnTo>
                <a:lnTo>
                  <a:pt x="41" y="1745335"/>
                </a:lnTo>
                <a:lnTo>
                  <a:pt x="0" y="1707683"/>
                </a:lnTo>
                <a:lnTo>
                  <a:pt x="287" y="1688836"/>
                </a:lnTo>
                <a:lnTo>
                  <a:pt x="2382" y="1632235"/>
                </a:lnTo>
                <a:lnTo>
                  <a:pt x="6312" y="1575825"/>
                </a:lnTo>
                <a:lnTo>
                  <a:pt x="12074" y="1519695"/>
                </a:lnTo>
                <a:lnTo>
                  <a:pt x="19668" y="1463845"/>
                </a:lnTo>
                <a:lnTo>
                  <a:pt x="29093" y="1408274"/>
                </a:lnTo>
                <a:lnTo>
                  <a:pt x="40351" y="1352983"/>
                </a:lnTo>
                <a:lnTo>
                  <a:pt x="53440" y="1297972"/>
                </a:lnTo>
                <a:lnTo>
                  <a:pt x="68339" y="1243327"/>
                </a:lnTo>
                <a:lnTo>
                  <a:pt x="84970" y="1189331"/>
                </a:lnTo>
                <a:lnTo>
                  <a:pt x="103330" y="1136004"/>
                </a:lnTo>
                <a:lnTo>
                  <a:pt x="123417" y="1083348"/>
                </a:lnTo>
                <a:lnTo>
                  <a:pt x="145232" y="1031362"/>
                </a:lnTo>
                <a:lnTo>
                  <a:pt x="168775" y="980045"/>
                </a:lnTo>
                <a:lnTo>
                  <a:pt x="194045" y="929399"/>
                </a:lnTo>
                <a:lnTo>
                  <a:pt x="220950" y="879601"/>
                </a:lnTo>
                <a:lnTo>
                  <a:pt x="249397" y="830832"/>
                </a:lnTo>
                <a:lnTo>
                  <a:pt x="279385" y="783091"/>
                </a:lnTo>
                <a:lnTo>
                  <a:pt x="310915" y="736379"/>
                </a:lnTo>
                <a:lnTo>
                  <a:pt x="343987" y="690695"/>
                </a:lnTo>
                <a:lnTo>
                  <a:pt x="378600" y="646039"/>
                </a:lnTo>
                <a:lnTo>
                  <a:pt x="414741" y="602428"/>
                </a:lnTo>
                <a:lnTo>
                  <a:pt x="452224" y="560086"/>
                </a:lnTo>
                <a:lnTo>
                  <a:pt x="490988" y="519082"/>
                </a:lnTo>
                <a:lnTo>
                  <a:pt x="531035" y="479415"/>
                </a:lnTo>
                <a:lnTo>
                  <a:pt x="572364" y="441087"/>
                </a:lnTo>
                <a:lnTo>
                  <a:pt x="614975" y="404096"/>
                </a:lnTo>
                <a:lnTo>
                  <a:pt x="658868" y="368443"/>
                </a:lnTo>
                <a:lnTo>
                  <a:pt x="703973" y="334183"/>
                </a:lnTo>
                <a:lnTo>
                  <a:pt x="750057" y="301493"/>
                </a:lnTo>
                <a:lnTo>
                  <a:pt x="797103" y="270387"/>
                </a:lnTo>
                <a:lnTo>
                  <a:pt x="845111" y="240865"/>
                </a:lnTo>
                <a:lnTo>
                  <a:pt x="894081" y="212926"/>
                </a:lnTo>
                <a:lnTo>
                  <a:pt x="944013" y="186572"/>
                </a:lnTo>
                <a:lnTo>
                  <a:pt x="994908" y="161801"/>
                </a:lnTo>
                <a:lnTo>
                  <a:pt x="1046581" y="138700"/>
                </a:lnTo>
                <a:lnTo>
                  <a:pt x="1098850" y="117353"/>
                </a:lnTo>
                <a:lnTo>
                  <a:pt x="1151715" y="97761"/>
                </a:lnTo>
                <a:lnTo>
                  <a:pt x="1205176" y="79924"/>
                </a:lnTo>
                <a:lnTo>
                  <a:pt x="1259233" y="63841"/>
                </a:lnTo>
                <a:lnTo>
                  <a:pt x="1313887" y="49513"/>
                </a:lnTo>
                <a:lnTo>
                  <a:pt x="1369114" y="36945"/>
                </a:lnTo>
                <a:lnTo>
                  <a:pt x="1424631" y="26199"/>
                </a:lnTo>
                <a:lnTo>
                  <a:pt x="1480350" y="17295"/>
                </a:lnTo>
                <a:lnTo>
                  <a:pt x="1536270" y="10234"/>
                </a:lnTo>
                <a:lnTo>
                  <a:pt x="1592393" y="5014"/>
                </a:lnTo>
                <a:lnTo>
                  <a:pt x="1648717" y="1637"/>
                </a:lnTo>
                <a:lnTo>
                  <a:pt x="1705244" y="102"/>
                </a:lnTo>
                <a:lnTo>
                  <a:pt x="1724130" y="0"/>
                </a:lnTo>
                <a:lnTo>
                  <a:pt x="1724130" y="1724201"/>
                </a:lnTo>
                <a:lnTo>
                  <a:pt x="26543" y="2025977"/>
                </a:lnTo>
                <a:close/>
              </a:path>
            </a:pathLst>
          </a:custGeom>
          <a:solidFill>
            <a:srgbClr val="00AC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621" y="690512"/>
            <a:ext cx="4963160" cy="20427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tabLst>
                <a:tab pos="2903855" algn="l"/>
                <a:tab pos="3575050" algn="l"/>
              </a:tabLst>
            </a:pP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6.ΑΝΑΦΕΡΕΤ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Ε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Ο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ΜΕΡΟ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2800" dirty="0">
              <a:latin typeface="Arial"/>
              <a:cs typeface="Arial"/>
            </a:endParaRPr>
          </a:p>
          <a:p>
            <a:pPr marL="725170" algn="ctr">
              <a:lnSpc>
                <a:spcPts val="2550"/>
              </a:lnSpc>
              <a:tabLst>
                <a:tab pos="1659889" algn="l"/>
              </a:tabLst>
            </a:pP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ΤΟ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Υ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ΠΡΟΓΡΑΜΜΑΤΟ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2800" dirty="0">
              <a:latin typeface="Arial"/>
              <a:cs typeface="Arial"/>
            </a:endParaRPr>
          </a:p>
          <a:p>
            <a:pPr marL="603885" algn="ctr">
              <a:lnSpc>
                <a:spcPts val="2550"/>
              </a:lnSpc>
              <a:tabLst>
                <a:tab pos="1578610" algn="l"/>
                <a:tab pos="2458720" algn="l"/>
                <a:tab pos="4250690" algn="l"/>
              </a:tabLst>
            </a:pP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ΠΟ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Υ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ΣΑ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Σ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ΦΑΝΗΚ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Ε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ΠΙ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endParaRPr sz="2800" dirty="0">
              <a:latin typeface="Arial"/>
              <a:cs typeface="Arial"/>
            </a:endParaRPr>
          </a:p>
          <a:p>
            <a:pPr marL="1575435">
              <a:lnSpc>
                <a:spcPts val="2550"/>
              </a:lnSpc>
              <a:tabLst>
                <a:tab pos="4323080" algn="l"/>
              </a:tabLst>
            </a:pP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ΕΝΔΙΑΦΕΡΟ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Ν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ΚΑ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endParaRPr sz="2800" dirty="0">
              <a:latin typeface="Arial"/>
              <a:cs typeface="Arial"/>
            </a:endParaRPr>
          </a:p>
          <a:p>
            <a:pPr marL="2191385" marR="12700" indent="43815" algn="r">
              <a:lnSpc>
                <a:spcPct val="75900"/>
              </a:lnSpc>
              <a:spcBef>
                <a:spcPts val="405"/>
              </a:spcBef>
              <a:tabLst>
                <a:tab pos="3372485" algn="l"/>
              </a:tabLst>
            </a:pP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ΚΑΤΑΓΡΑΨ</a:t>
            </a:r>
            <a:r>
              <a:rPr lang="el-GR" sz="2800" spc="195" dirty="0">
                <a:solidFill>
                  <a:srgbClr val="FFFFFF"/>
                </a:solidFill>
                <a:latin typeface="Arial"/>
                <a:cs typeface="Arial"/>
              </a:rPr>
              <a:t>ΤΕ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ΤΟΥ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Σ	</a:t>
            </a:r>
            <a:r>
              <a:rPr sz="2800" spc="195" dirty="0">
                <a:solidFill>
                  <a:srgbClr val="FFFFFF"/>
                </a:solidFill>
                <a:latin typeface="Arial"/>
                <a:cs typeface="Arial"/>
              </a:rPr>
              <a:t>ΛΟΓΟΥ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104900"/>
            <a:ext cx="3319097" cy="104774"/>
          </a:xfrm>
          <a:custGeom>
            <a:avLst/>
            <a:gdLst/>
            <a:ahLst/>
            <a:cxnLst/>
            <a:rect l="l" t="t" r="r" b="b"/>
            <a:pathLst>
              <a:path w="3319097" h="104774">
                <a:moveTo>
                  <a:pt x="0" y="0"/>
                </a:moveTo>
                <a:lnTo>
                  <a:pt x="3319097" y="0"/>
                </a:lnTo>
                <a:lnTo>
                  <a:pt x="331909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22305" y="2901950"/>
            <a:ext cx="1529080" cy="4768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Β</a:t>
            </a:r>
            <a:r>
              <a:rPr sz="1450" b="1" spc="-5" dirty="0">
                <a:solidFill>
                  <a:srgbClr val="212121"/>
                </a:solidFill>
                <a:latin typeface="Arial"/>
                <a:cs typeface="Arial"/>
              </a:rPr>
              <a:t>ι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ω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ματ</a:t>
            </a:r>
            <a:r>
              <a:rPr sz="1450" b="1" spc="-5" dirty="0">
                <a:solidFill>
                  <a:srgbClr val="212121"/>
                </a:solidFill>
                <a:latin typeface="Arial"/>
                <a:cs typeface="Arial"/>
              </a:rPr>
              <a:t>ι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κ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ό 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μέρο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ς</a:t>
            </a:r>
            <a:endParaRPr sz="1450">
              <a:latin typeface="Arial"/>
              <a:cs typeface="Arial"/>
            </a:endParaRPr>
          </a:p>
          <a:p>
            <a:pPr marL="0" algn="ctr">
              <a:lnSpc>
                <a:spcPts val="1730"/>
              </a:lnSpc>
              <a:spcBef>
                <a:spcPts val="285"/>
              </a:spcBef>
            </a:pPr>
            <a:r>
              <a:rPr sz="1450" spc="0" dirty="0">
                <a:solidFill>
                  <a:srgbClr val="212121"/>
                </a:solidFill>
                <a:latin typeface="Arial"/>
                <a:cs typeface="Arial"/>
              </a:rPr>
              <a:t>31</a:t>
            </a:r>
            <a:r>
              <a:rPr sz="1450" spc="1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3878" y="5521325"/>
            <a:ext cx="398145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Ό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λ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endParaRPr sz="145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284"/>
              </a:spcBef>
            </a:pPr>
            <a:r>
              <a:rPr sz="1450" spc="0" dirty="0">
                <a:solidFill>
                  <a:srgbClr val="212121"/>
                </a:solidFill>
                <a:latin typeface="Arial"/>
                <a:cs typeface="Arial"/>
              </a:rPr>
              <a:t>5</a:t>
            </a:r>
            <a:r>
              <a:rPr sz="1450" spc="1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04269" y="6569075"/>
            <a:ext cx="1669414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0" algn="ctr">
              <a:lnSpc>
                <a:spcPct val="100000"/>
              </a:lnSpc>
            </a:pP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Εργασ</a:t>
            </a:r>
            <a:r>
              <a:rPr sz="1450" b="1" spc="-5" dirty="0">
                <a:solidFill>
                  <a:srgbClr val="212121"/>
                </a:solidFill>
                <a:latin typeface="Arial"/>
                <a:cs typeface="Arial"/>
              </a:rPr>
              <a:t>ί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α 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σ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ε 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ομάδ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α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5"/>
              </a:spcBef>
            </a:pPr>
            <a:r>
              <a:rPr sz="1450" spc="0" dirty="0">
                <a:solidFill>
                  <a:srgbClr val="212121"/>
                </a:solidFill>
                <a:latin typeface="Arial"/>
                <a:cs typeface="Arial"/>
              </a:rPr>
              <a:t>34</a:t>
            </a:r>
            <a:r>
              <a:rPr sz="1450" spc="1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52030" y="2882900"/>
            <a:ext cx="1087755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10" dirty="0">
                <a:solidFill>
                  <a:srgbClr val="212121"/>
                </a:solidFill>
                <a:latin typeface="Arial"/>
                <a:cs typeface="Arial"/>
              </a:rPr>
              <a:t>Η </a:t>
            </a:r>
            <a:r>
              <a:rPr sz="1450" b="1" spc="0" dirty="0">
                <a:solidFill>
                  <a:srgbClr val="212121"/>
                </a:solidFill>
                <a:latin typeface="Arial"/>
                <a:cs typeface="Arial"/>
              </a:rPr>
              <a:t>συζήτησ</a:t>
            </a:r>
            <a:r>
              <a:rPr sz="1450" b="1" spc="5" dirty="0">
                <a:solidFill>
                  <a:srgbClr val="212121"/>
                </a:solidFill>
                <a:latin typeface="Arial"/>
                <a:cs typeface="Arial"/>
              </a:rPr>
              <a:t>η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5"/>
              </a:spcBef>
            </a:pPr>
            <a:r>
              <a:rPr sz="1450" spc="0" dirty="0">
                <a:solidFill>
                  <a:srgbClr val="212121"/>
                </a:solidFill>
                <a:latin typeface="Arial"/>
                <a:cs typeface="Arial"/>
              </a:rPr>
              <a:t>30</a:t>
            </a:r>
            <a:r>
              <a:rPr sz="1450" spc="10" dirty="0">
                <a:solidFill>
                  <a:srgbClr val="212121"/>
                </a:solidFill>
                <a:latin typeface="Arial"/>
                <a:cs typeface="Arial"/>
              </a:rPr>
              <a:t>%</a:t>
            </a:r>
            <a:endParaRPr sz="14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76800" y="2736593"/>
            <a:ext cx="1835206" cy="2667385"/>
          </a:xfrm>
          <a:custGeom>
            <a:avLst/>
            <a:gdLst/>
            <a:ahLst/>
            <a:cxnLst/>
            <a:rect l="l" t="t" r="r" b="b"/>
            <a:pathLst>
              <a:path w="1835206" h="2667385">
                <a:moveTo>
                  <a:pt x="1634035" y="2667385"/>
                </a:moveTo>
                <a:lnTo>
                  <a:pt x="0" y="1829064"/>
                </a:lnTo>
                <a:lnTo>
                  <a:pt x="0" y="0"/>
                </a:lnTo>
                <a:lnTo>
                  <a:pt x="177612" y="0"/>
                </a:lnTo>
                <a:lnTo>
                  <a:pt x="190257" y="9526"/>
                </a:lnTo>
                <a:lnTo>
                  <a:pt x="254457" y="9526"/>
                </a:lnTo>
                <a:lnTo>
                  <a:pt x="267444" y="19052"/>
                </a:lnTo>
                <a:lnTo>
                  <a:pt x="318433" y="19052"/>
                </a:lnTo>
                <a:lnTo>
                  <a:pt x="330967" y="28579"/>
                </a:lnTo>
                <a:lnTo>
                  <a:pt x="368140" y="28579"/>
                </a:lnTo>
                <a:lnTo>
                  <a:pt x="380407" y="38105"/>
                </a:lnTo>
                <a:lnTo>
                  <a:pt x="404787" y="38105"/>
                </a:lnTo>
                <a:lnTo>
                  <a:pt x="416910" y="47631"/>
                </a:lnTo>
                <a:lnTo>
                  <a:pt x="453077" y="47631"/>
                </a:lnTo>
                <a:lnTo>
                  <a:pt x="466480" y="57158"/>
                </a:lnTo>
                <a:lnTo>
                  <a:pt x="479682" y="57158"/>
                </a:lnTo>
                <a:lnTo>
                  <a:pt x="492694" y="66684"/>
                </a:lnTo>
                <a:lnTo>
                  <a:pt x="518184" y="66684"/>
                </a:lnTo>
                <a:lnTo>
                  <a:pt x="530681" y="76211"/>
                </a:lnTo>
                <a:lnTo>
                  <a:pt x="543027" y="76211"/>
                </a:lnTo>
                <a:lnTo>
                  <a:pt x="555229" y="85737"/>
                </a:lnTo>
                <a:lnTo>
                  <a:pt x="579242" y="85737"/>
                </a:lnTo>
                <a:lnTo>
                  <a:pt x="591072" y="95263"/>
                </a:lnTo>
                <a:lnTo>
                  <a:pt x="602798" y="95263"/>
                </a:lnTo>
                <a:lnTo>
                  <a:pt x="614427" y="104790"/>
                </a:lnTo>
                <a:lnTo>
                  <a:pt x="637438" y="104790"/>
                </a:lnTo>
                <a:lnTo>
                  <a:pt x="648838" y="114316"/>
                </a:lnTo>
                <a:lnTo>
                  <a:pt x="660181" y="114316"/>
                </a:lnTo>
                <a:lnTo>
                  <a:pt x="671476" y="123842"/>
                </a:lnTo>
                <a:lnTo>
                  <a:pt x="682731" y="123842"/>
                </a:lnTo>
                <a:lnTo>
                  <a:pt x="694977" y="133369"/>
                </a:lnTo>
                <a:lnTo>
                  <a:pt x="707110" y="133369"/>
                </a:lnTo>
                <a:lnTo>
                  <a:pt x="719135" y="142895"/>
                </a:lnTo>
                <a:lnTo>
                  <a:pt x="731056" y="142895"/>
                </a:lnTo>
                <a:lnTo>
                  <a:pt x="754604" y="161948"/>
                </a:lnTo>
                <a:lnTo>
                  <a:pt x="766240" y="161948"/>
                </a:lnTo>
                <a:lnTo>
                  <a:pt x="777789" y="171474"/>
                </a:lnTo>
                <a:lnTo>
                  <a:pt x="789255" y="171474"/>
                </a:lnTo>
                <a:lnTo>
                  <a:pt x="800642" y="181001"/>
                </a:lnTo>
                <a:lnTo>
                  <a:pt x="811956" y="181001"/>
                </a:lnTo>
                <a:lnTo>
                  <a:pt x="834378" y="200053"/>
                </a:lnTo>
                <a:lnTo>
                  <a:pt x="845494" y="200053"/>
                </a:lnTo>
                <a:lnTo>
                  <a:pt x="856554" y="209580"/>
                </a:lnTo>
                <a:lnTo>
                  <a:pt x="867560" y="209580"/>
                </a:lnTo>
                <a:lnTo>
                  <a:pt x="889431" y="228633"/>
                </a:lnTo>
                <a:lnTo>
                  <a:pt x="901424" y="228633"/>
                </a:lnTo>
                <a:lnTo>
                  <a:pt x="913226" y="238159"/>
                </a:lnTo>
                <a:lnTo>
                  <a:pt x="924847" y="247685"/>
                </a:lnTo>
                <a:lnTo>
                  <a:pt x="936293" y="247685"/>
                </a:lnTo>
                <a:lnTo>
                  <a:pt x="947574" y="257212"/>
                </a:lnTo>
                <a:lnTo>
                  <a:pt x="958696" y="266738"/>
                </a:lnTo>
                <a:lnTo>
                  <a:pt x="969668" y="276264"/>
                </a:lnTo>
                <a:lnTo>
                  <a:pt x="980498" y="276264"/>
                </a:lnTo>
                <a:lnTo>
                  <a:pt x="991194" y="285791"/>
                </a:lnTo>
                <a:lnTo>
                  <a:pt x="1001763" y="295317"/>
                </a:lnTo>
                <a:lnTo>
                  <a:pt x="1012214" y="295317"/>
                </a:lnTo>
                <a:lnTo>
                  <a:pt x="1032794" y="314370"/>
                </a:lnTo>
                <a:lnTo>
                  <a:pt x="1042938" y="323896"/>
                </a:lnTo>
                <a:lnTo>
                  <a:pt x="1052996" y="323896"/>
                </a:lnTo>
                <a:lnTo>
                  <a:pt x="1082731" y="352476"/>
                </a:lnTo>
                <a:lnTo>
                  <a:pt x="1092523" y="352476"/>
                </a:lnTo>
                <a:lnTo>
                  <a:pt x="1113441" y="371528"/>
                </a:lnTo>
                <a:lnTo>
                  <a:pt x="1133934" y="390581"/>
                </a:lnTo>
                <a:lnTo>
                  <a:pt x="1144028" y="400107"/>
                </a:lnTo>
                <a:lnTo>
                  <a:pt x="1154026" y="400107"/>
                </a:lnTo>
                <a:lnTo>
                  <a:pt x="1173740" y="419160"/>
                </a:lnTo>
                <a:lnTo>
                  <a:pt x="1193102" y="438213"/>
                </a:lnTo>
                <a:lnTo>
                  <a:pt x="1202658" y="447739"/>
                </a:lnTo>
                <a:lnTo>
                  <a:pt x="1212136" y="447739"/>
                </a:lnTo>
                <a:lnTo>
                  <a:pt x="1230867" y="466792"/>
                </a:lnTo>
                <a:lnTo>
                  <a:pt x="1249318" y="485845"/>
                </a:lnTo>
                <a:lnTo>
                  <a:pt x="1267515" y="504898"/>
                </a:lnTo>
                <a:lnTo>
                  <a:pt x="1277346" y="514424"/>
                </a:lnTo>
                <a:lnTo>
                  <a:pt x="1305828" y="543003"/>
                </a:lnTo>
                <a:lnTo>
                  <a:pt x="1332926" y="571582"/>
                </a:lnTo>
                <a:lnTo>
                  <a:pt x="1358806" y="600161"/>
                </a:lnTo>
                <a:lnTo>
                  <a:pt x="1391704" y="638267"/>
                </a:lnTo>
                <a:lnTo>
                  <a:pt x="1415388" y="666846"/>
                </a:lnTo>
                <a:lnTo>
                  <a:pt x="1423126" y="666846"/>
                </a:lnTo>
                <a:lnTo>
                  <a:pt x="1430797" y="676372"/>
                </a:lnTo>
                <a:lnTo>
                  <a:pt x="1438927" y="695425"/>
                </a:lnTo>
                <a:lnTo>
                  <a:pt x="1446951" y="704952"/>
                </a:lnTo>
                <a:lnTo>
                  <a:pt x="1478039" y="743057"/>
                </a:lnTo>
                <a:lnTo>
                  <a:pt x="1507606" y="781163"/>
                </a:lnTo>
                <a:lnTo>
                  <a:pt x="1528857" y="819268"/>
                </a:lnTo>
                <a:lnTo>
                  <a:pt x="1535776" y="828794"/>
                </a:lnTo>
                <a:lnTo>
                  <a:pt x="1542615" y="838321"/>
                </a:lnTo>
                <a:lnTo>
                  <a:pt x="1549376" y="847847"/>
                </a:lnTo>
                <a:lnTo>
                  <a:pt x="1556063" y="857374"/>
                </a:lnTo>
                <a:lnTo>
                  <a:pt x="1562675" y="866900"/>
                </a:lnTo>
                <a:lnTo>
                  <a:pt x="1569734" y="876426"/>
                </a:lnTo>
                <a:lnTo>
                  <a:pt x="1576644" y="895479"/>
                </a:lnTo>
                <a:lnTo>
                  <a:pt x="1583411" y="905005"/>
                </a:lnTo>
                <a:lnTo>
                  <a:pt x="1590037" y="914532"/>
                </a:lnTo>
                <a:lnTo>
                  <a:pt x="1596529" y="924058"/>
                </a:lnTo>
                <a:lnTo>
                  <a:pt x="1602888" y="933585"/>
                </a:lnTo>
                <a:lnTo>
                  <a:pt x="1609121" y="952637"/>
                </a:lnTo>
                <a:lnTo>
                  <a:pt x="1615230" y="962164"/>
                </a:lnTo>
                <a:lnTo>
                  <a:pt x="1638521" y="1000269"/>
                </a:lnTo>
                <a:lnTo>
                  <a:pt x="1644078" y="1019322"/>
                </a:lnTo>
                <a:lnTo>
                  <a:pt x="1649537" y="1028848"/>
                </a:lnTo>
                <a:lnTo>
                  <a:pt x="1670475" y="1066954"/>
                </a:lnTo>
                <a:lnTo>
                  <a:pt x="1675506" y="1086007"/>
                </a:lnTo>
                <a:lnTo>
                  <a:pt x="1680754" y="1095533"/>
                </a:lnTo>
                <a:lnTo>
                  <a:pt x="1685904" y="1105059"/>
                </a:lnTo>
                <a:lnTo>
                  <a:pt x="1690955" y="1114586"/>
                </a:lnTo>
                <a:lnTo>
                  <a:pt x="1695910" y="1124112"/>
                </a:lnTo>
                <a:lnTo>
                  <a:pt x="1700768" y="1143165"/>
                </a:lnTo>
                <a:lnTo>
                  <a:pt x="1705532" y="1152691"/>
                </a:lnTo>
                <a:lnTo>
                  <a:pt x="1710203" y="1162218"/>
                </a:lnTo>
                <a:lnTo>
                  <a:pt x="1714780" y="1171744"/>
                </a:lnTo>
                <a:lnTo>
                  <a:pt x="1719266" y="1190797"/>
                </a:lnTo>
                <a:lnTo>
                  <a:pt x="1723661" y="1200323"/>
                </a:lnTo>
                <a:lnTo>
                  <a:pt x="1727966" y="1209850"/>
                </a:lnTo>
                <a:lnTo>
                  <a:pt x="1732183" y="1219376"/>
                </a:lnTo>
                <a:lnTo>
                  <a:pt x="1736312" y="1238429"/>
                </a:lnTo>
                <a:lnTo>
                  <a:pt x="1740355" y="1247955"/>
                </a:lnTo>
                <a:lnTo>
                  <a:pt x="1744312" y="1257481"/>
                </a:lnTo>
                <a:lnTo>
                  <a:pt x="1748185" y="1267008"/>
                </a:lnTo>
                <a:lnTo>
                  <a:pt x="1751974" y="1286061"/>
                </a:lnTo>
                <a:lnTo>
                  <a:pt x="1755681" y="1295587"/>
                </a:lnTo>
                <a:lnTo>
                  <a:pt x="1759539" y="1305113"/>
                </a:lnTo>
                <a:lnTo>
                  <a:pt x="1763277" y="1324166"/>
                </a:lnTo>
                <a:lnTo>
                  <a:pt x="1766899" y="1333692"/>
                </a:lnTo>
                <a:lnTo>
                  <a:pt x="1770406" y="1343219"/>
                </a:lnTo>
                <a:lnTo>
                  <a:pt x="1773801" y="1362272"/>
                </a:lnTo>
                <a:lnTo>
                  <a:pt x="1777085" y="1371798"/>
                </a:lnTo>
                <a:lnTo>
                  <a:pt x="1780260" y="1381324"/>
                </a:lnTo>
                <a:lnTo>
                  <a:pt x="1783330" y="1400377"/>
                </a:lnTo>
                <a:lnTo>
                  <a:pt x="1786296" y="1409904"/>
                </a:lnTo>
                <a:lnTo>
                  <a:pt x="1789160" y="1419430"/>
                </a:lnTo>
                <a:lnTo>
                  <a:pt x="1791924" y="1428956"/>
                </a:lnTo>
                <a:lnTo>
                  <a:pt x="1794591" y="1448009"/>
                </a:lnTo>
                <a:lnTo>
                  <a:pt x="1797163" y="1457535"/>
                </a:lnTo>
                <a:lnTo>
                  <a:pt x="1799642" y="1467062"/>
                </a:lnTo>
                <a:lnTo>
                  <a:pt x="1802029" y="1486115"/>
                </a:lnTo>
                <a:lnTo>
                  <a:pt x="1804328" y="1495641"/>
                </a:lnTo>
                <a:lnTo>
                  <a:pt x="1806541" y="1505167"/>
                </a:lnTo>
                <a:lnTo>
                  <a:pt x="1808669" y="1514694"/>
                </a:lnTo>
                <a:lnTo>
                  <a:pt x="1810714" y="1533746"/>
                </a:lnTo>
                <a:lnTo>
                  <a:pt x="1812772" y="1543273"/>
                </a:lnTo>
                <a:lnTo>
                  <a:pt x="1814737" y="1552799"/>
                </a:lnTo>
                <a:lnTo>
                  <a:pt x="1816611" y="1571852"/>
                </a:lnTo>
                <a:lnTo>
                  <a:pt x="1818394" y="1581378"/>
                </a:lnTo>
                <a:lnTo>
                  <a:pt x="1820086" y="1590905"/>
                </a:lnTo>
                <a:lnTo>
                  <a:pt x="1821688" y="1609957"/>
                </a:lnTo>
                <a:lnTo>
                  <a:pt x="1823200" y="1619484"/>
                </a:lnTo>
                <a:lnTo>
                  <a:pt x="1824622" y="1629010"/>
                </a:lnTo>
                <a:lnTo>
                  <a:pt x="1825954" y="1648063"/>
                </a:lnTo>
                <a:lnTo>
                  <a:pt x="1827197" y="1657589"/>
                </a:lnTo>
                <a:lnTo>
                  <a:pt x="1828352" y="1667116"/>
                </a:lnTo>
                <a:lnTo>
                  <a:pt x="1829418" y="1686168"/>
                </a:lnTo>
                <a:lnTo>
                  <a:pt x="1830395" y="1695695"/>
                </a:lnTo>
                <a:lnTo>
                  <a:pt x="1831285" y="1705221"/>
                </a:lnTo>
                <a:lnTo>
                  <a:pt x="1832087" y="1724274"/>
                </a:lnTo>
                <a:lnTo>
                  <a:pt x="1832802" y="1733800"/>
                </a:lnTo>
                <a:lnTo>
                  <a:pt x="1833431" y="1743327"/>
                </a:lnTo>
                <a:lnTo>
                  <a:pt x="1833972" y="1762380"/>
                </a:lnTo>
                <a:lnTo>
                  <a:pt x="1834407" y="1771906"/>
                </a:lnTo>
                <a:lnTo>
                  <a:pt x="1834756" y="1781432"/>
                </a:lnTo>
                <a:lnTo>
                  <a:pt x="1835018" y="1800485"/>
                </a:lnTo>
                <a:lnTo>
                  <a:pt x="1835194" y="1810011"/>
                </a:lnTo>
                <a:lnTo>
                  <a:pt x="1835206" y="1848117"/>
                </a:lnTo>
                <a:lnTo>
                  <a:pt x="1835039" y="1867170"/>
                </a:lnTo>
                <a:lnTo>
                  <a:pt x="1834788" y="1876696"/>
                </a:lnTo>
                <a:lnTo>
                  <a:pt x="1834452" y="1886222"/>
                </a:lnTo>
                <a:lnTo>
                  <a:pt x="1834031" y="1905275"/>
                </a:lnTo>
                <a:lnTo>
                  <a:pt x="1833526" y="1914802"/>
                </a:lnTo>
                <a:lnTo>
                  <a:pt x="1832937" y="1924328"/>
                </a:lnTo>
                <a:lnTo>
                  <a:pt x="1832265" y="1933854"/>
                </a:lnTo>
                <a:lnTo>
                  <a:pt x="1831509" y="1952907"/>
                </a:lnTo>
                <a:lnTo>
                  <a:pt x="1830670" y="1962433"/>
                </a:lnTo>
                <a:lnTo>
                  <a:pt x="1829749" y="1971960"/>
                </a:lnTo>
                <a:lnTo>
                  <a:pt x="1828744" y="1991013"/>
                </a:lnTo>
                <a:lnTo>
                  <a:pt x="1827658" y="2000539"/>
                </a:lnTo>
                <a:lnTo>
                  <a:pt x="1826418" y="2010065"/>
                </a:lnTo>
                <a:lnTo>
                  <a:pt x="1825095" y="2029118"/>
                </a:lnTo>
                <a:lnTo>
                  <a:pt x="1823690" y="2038644"/>
                </a:lnTo>
                <a:lnTo>
                  <a:pt x="1822201" y="2048171"/>
                </a:lnTo>
                <a:lnTo>
                  <a:pt x="1820629" y="2067224"/>
                </a:lnTo>
                <a:lnTo>
                  <a:pt x="1818973" y="2076750"/>
                </a:lnTo>
                <a:lnTo>
                  <a:pt x="1817233" y="2086276"/>
                </a:lnTo>
                <a:lnTo>
                  <a:pt x="1815409" y="2105329"/>
                </a:lnTo>
                <a:lnTo>
                  <a:pt x="1813502" y="2114856"/>
                </a:lnTo>
                <a:lnTo>
                  <a:pt x="1811510" y="2124382"/>
                </a:lnTo>
                <a:lnTo>
                  <a:pt x="1809434" y="2133908"/>
                </a:lnTo>
                <a:lnTo>
                  <a:pt x="1807273" y="2152961"/>
                </a:lnTo>
                <a:lnTo>
                  <a:pt x="1805028" y="2162487"/>
                </a:lnTo>
                <a:lnTo>
                  <a:pt x="1802698" y="2172014"/>
                </a:lnTo>
                <a:lnTo>
                  <a:pt x="1800283" y="2191067"/>
                </a:lnTo>
                <a:lnTo>
                  <a:pt x="1797782" y="2200593"/>
                </a:lnTo>
                <a:lnTo>
                  <a:pt x="1795197" y="2210119"/>
                </a:lnTo>
                <a:lnTo>
                  <a:pt x="1792526" y="2229172"/>
                </a:lnTo>
                <a:lnTo>
                  <a:pt x="1789534" y="2238698"/>
                </a:lnTo>
                <a:lnTo>
                  <a:pt x="1786490" y="2248225"/>
                </a:lnTo>
                <a:lnTo>
                  <a:pt x="1783392" y="2267278"/>
                </a:lnTo>
                <a:lnTo>
                  <a:pt x="1780238" y="2276804"/>
                </a:lnTo>
                <a:lnTo>
                  <a:pt x="1777028" y="2286330"/>
                </a:lnTo>
                <a:lnTo>
                  <a:pt x="1773759" y="2305383"/>
                </a:lnTo>
                <a:lnTo>
                  <a:pt x="1770430" y="2314909"/>
                </a:lnTo>
                <a:lnTo>
                  <a:pt x="1767040" y="2324436"/>
                </a:lnTo>
                <a:lnTo>
                  <a:pt x="1763587" y="2343489"/>
                </a:lnTo>
                <a:lnTo>
                  <a:pt x="1760069" y="2353015"/>
                </a:lnTo>
                <a:lnTo>
                  <a:pt x="1756486" y="2362541"/>
                </a:lnTo>
                <a:lnTo>
                  <a:pt x="1752836" y="2372068"/>
                </a:lnTo>
                <a:lnTo>
                  <a:pt x="1749117" y="2391120"/>
                </a:lnTo>
                <a:lnTo>
                  <a:pt x="1745327" y="2400647"/>
                </a:lnTo>
                <a:lnTo>
                  <a:pt x="1741467" y="2410173"/>
                </a:lnTo>
                <a:lnTo>
                  <a:pt x="1737533" y="2419700"/>
                </a:lnTo>
                <a:lnTo>
                  <a:pt x="1733524" y="2429226"/>
                </a:lnTo>
                <a:lnTo>
                  <a:pt x="1729439" y="2448279"/>
                </a:lnTo>
                <a:lnTo>
                  <a:pt x="1725277" y="2457805"/>
                </a:lnTo>
                <a:lnTo>
                  <a:pt x="1720846" y="2467332"/>
                </a:lnTo>
                <a:lnTo>
                  <a:pt x="1716341" y="2476858"/>
                </a:lnTo>
                <a:lnTo>
                  <a:pt x="1711763" y="2495911"/>
                </a:lnTo>
                <a:lnTo>
                  <a:pt x="1707112" y="2505437"/>
                </a:lnTo>
                <a:lnTo>
                  <a:pt x="1702386" y="2514963"/>
                </a:lnTo>
                <a:lnTo>
                  <a:pt x="1697586" y="2524490"/>
                </a:lnTo>
                <a:lnTo>
                  <a:pt x="1692711" y="2543543"/>
                </a:lnTo>
                <a:lnTo>
                  <a:pt x="1687761" y="2553069"/>
                </a:lnTo>
                <a:lnTo>
                  <a:pt x="1682735" y="2562595"/>
                </a:lnTo>
                <a:lnTo>
                  <a:pt x="1677634" y="2572122"/>
                </a:lnTo>
                <a:lnTo>
                  <a:pt x="1672455" y="2591174"/>
                </a:lnTo>
                <a:lnTo>
                  <a:pt x="1667200" y="2600701"/>
                </a:lnTo>
                <a:lnTo>
                  <a:pt x="1661868" y="2610227"/>
                </a:lnTo>
                <a:lnTo>
                  <a:pt x="1656458" y="2619754"/>
                </a:lnTo>
                <a:lnTo>
                  <a:pt x="1650971" y="2629280"/>
                </a:lnTo>
                <a:lnTo>
                  <a:pt x="1645404" y="2648333"/>
                </a:lnTo>
                <a:lnTo>
                  <a:pt x="1639759" y="2657859"/>
                </a:lnTo>
                <a:lnTo>
                  <a:pt x="1634035" y="2667385"/>
                </a:lnTo>
                <a:close/>
              </a:path>
            </a:pathLst>
          </a:custGeom>
          <a:solidFill>
            <a:srgbClr val="FF917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76800" y="4572000"/>
            <a:ext cx="1697892" cy="1296922"/>
          </a:xfrm>
          <a:custGeom>
            <a:avLst/>
            <a:gdLst/>
            <a:ahLst/>
            <a:cxnLst/>
            <a:rect l="l" t="t" r="r" b="b"/>
            <a:pathLst>
              <a:path w="1697892" h="1296922">
                <a:moveTo>
                  <a:pt x="1298734" y="1296922"/>
                </a:moveTo>
                <a:lnTo>
                  <a:pt x="0" y="0"/>
                </a:lnTo>
                <a:lnTo>
                  <a:pt x="1697892" y="697049"/>
                </a:lnTo>
                <a:lnTo>
                  <a:pt x="1683639" y="730838"/>
                </a:lnTo>
                <a:lnTo>
                  <a:pt x="1653329" y="797218"/>
                </a:lnTo>
                <a:lnTo>
                  <a:pt x="1620619" y="861999"/>
                </a:lnTo>
                <a:lnTo>
                  <a:pt x="1585506" y="925183"/>
                </a:lnTo>
                <a:lnTo>
                  <a:pt x="1547992" y="986768"/>
                </a:lnTo>
                <a:lnTo>
                  <a:pt x="1508076" y="1046756"/>
                </a:lnTo>
                <a:lnTo>
                  <a:pt x="1465759" y="1105145"/>
                </a:lnTo>
                <a:lnTo>
                  <a:pt x="1421039" y="1161936"/>
                </a:lnTo>
                <a:lnTo>
                  <a:pt x="1373918" y="1217129"/>
                </a:lnTo>
                <a:lnTo>
                  <a:pt x="1324396" y="1270724"/>
                </a:lnTo>
                <a:lnTo>
                  <a:pt x="1298734" y="1296922"/>
                </a:lnTo>
                <a:close/>
              </a:path>
            </a:pathLst>
          </a:custGeom>
          <a:solidFill>
            <a:srgbClr val="E267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88434" y="4572000"/>
            <a:ext cx="3195192" cy="1829064"/>
          </a:xfrm>
          <a:custGeom>
            <a:avLst/>
            <a:gdLst/>
            <a:ahLst/>
            <a:cxnLst/>
            <a:rect l="l" t="t" r="r" b="b"/>
            <a:pathLst>
              <a:path w="3195192" h="1829064">
                <a:moveTo>
                  <a:pt x="2951379" y="1419430"/>
                </a:moveTo>
                <a:lnTo>
                  <a:pt x="626194" y="1419430"/>
                </a:lnTo>
                <a:lnTo>
                  <a:pt x="596931" y="1390851"/>
                </a:lnTo>
                <a:lnTo>
                  <a:pt x="568191" y="1362272"/>
                </a:lnTo>
                <a:lnTo>
                  <a:pt x="558727" y="1362272"/>
                </a:lnTo>
                <a:lnTo>
                  <a:pt x="521454" y="1324166"/>
                </a:lnTo>
                <a:lnTo>
                  <a:pt x="494110" y="1295587"/>
                </a:lnTo>
                <a:lnTo>
                  <a:pt x="458504" y="1257481"/>
                </a:lnTo>
                <a:lnTo>
                  <a:pt x="423963" y="1219376"/>
                </a:lnTo>
                <a:lnTo>
                  <a:pt x="390490" y="1181270"/>
                </a:lnTo>
                <a:lnTo>
                  <a:pt x="358085" y="1143165"/>
                </a:lnTo>
                <a:lnTo>
                  <a:pt x="326749" y="1105059"/>
                </a:lnTo>
                <a:lnTo>
                  <a:pt x="296513" y="1066954"/>
                </a:lnTo>
                <a:lnTo>
                  <a:pt x="274612" y="1028848"/>
                </a:lnTo>
                <a:lnTo>
                  <a:pt x="267460" y="1019322"/>
                </a:lnTo>
                <a:lnTo>
                  <a:pt x="239591" y="981216"/>
                </a:lnTo>
                <a:lnTo>
                  <a:pt x="219468" y="943111"/>
                </a:lnTo>
                <a:lnTo>
                  <a:pt x="212909" y="933585"/>
                </a:lnTo>
                <a:lnTo>
                  <a:pt x="187411" y="895479"/>
                </a:lnTo>
                <a:lnTo>
                  <a:pt x="175110" y="866900"/>
                </a:lnTo>
                <a:lnTo>
                  <a:pt x="169078" y="857374"/>
                </a:lnTo>
                <a:lnTo>
                  <a:pt x="163126" y="847847"/>
                </a:lnTo>
                <a:lnTo>
                  <a:pt x="157254" y="838321"/>
                </a:lnTo>
                <a:lnTo>
                  <a:pt x="151462" y="828794"/>
                </a:lnTo>
                <a:lnTo>
                  <a:pt x="145749" y="809742"/>
                </a:lnTo>
                <a:lnTo>
                  <a:pt x="140117" y="800215"/>
                </a:lnTo>
                <a:lnTo>
                  <a:pt x="134565" y="790689"/>
                </a:lnTo>
                <a:lnTo>
                  <a:pt x="129093" y="781163"/>
                </a:lnTo>
                <a:lnTo>
                  <a:pt x="123701" y="771636"/>
                </a:lnTo>
                <a:lnTo>
                  <a:pt x="118388" y="752583"/>
                </a:lnTo>
                <a:lnTo>
                  <a:pt x="113156" y="743057"/>
                </a:lnTo>
                <a:lnTo>
                  <a:pt x="108004" y="733531"/>
                </a:lnTo>
                <a:lnTo>
                  <a:pt x="102932" y="724004"/>
                </a:lnTo>
                <a:lnTo>
                  <a:pt x="97939" y="714478"/>
                </a:lnTo>
                <a:lnTo>
                  <a:pt x="93027" y="695425"/>
                </a:lnTo>
                <a:lnTo>
                  <a:pt x="88195" y="685899"/>
                </a:lnTo>
                <a:lnTo>
                  <a:pt x="83442" y="676372"/>
                </a:lnTo>
                <a:lnTo>
                  <a:pt x="78770" y="666846"/>
                </a:lnTo>
                <a:lnTo>
                  <a:pt x="74177" y="647793"/>
                </a:lnTo>
                <a:lnTo>
                  <a:pt x="69667" y="638267"/>
                </a:lnTo>
                <a:lnTo>
                  <a:pt x="65241" y="628740"/>
                </a:lnTo>
                <a:lnTo>
                  <a:pt x="60900" y="619214"/>
                </a:lnTo>
                <a:lnTo>
                  <a:pt x="56643" y="600161"/>
                </a:lnTo>
                <a:lnTo>
                  <a:pt x="52470" y="590635"/>
                </a:lnTo>
                <a:lnTo>
                  <a:pt x="48381" y="581109"/>
                </a:lnTo>
                <a:lnTo>
                  <a:pt x="44377" y="571582"/>
                </a:lnTo>
                <a:lnTo>
                  <a:pt x="40458" y="552529"/>
                </a:lnTo>
                <a:lnTo>
                  <a:pt x="36622" y="543003"/>
                </a:lnTo>
                <a:lnTo>
                  <a:pt x="32871" y="533477"/>
                </a:lnTo>
                <a:lnTo>
                  <a:pt x="29204" y="514424"/>
                </a:lnTo>
                <a:lnTo>
                  <a:pt x="25622" y="504898"/>
                </a:lnTo>
                <a:lnTo>
                  <a:pt x="22124" y="495371"/>
                </a:lnTo>
                <a:lnTo>
                  <a:pt x="18710" y="485845"/>
                </a:lnTo>
                <a:lnTo>
                  <a:pt x="15381" y="466792"/>
                </a:lnTo>
                <a:lnTo>
                  <a:pt x="12136" y="457266"/>
                </a:lnTo>
                <a:lnTo>
                  <a:pt x="8975" y="447739"/>
                </a:lnTo>
                <a:lnTo>
                  <a:pt x="5899" y="428687"/>
                </a:lnTo>
                <a:lnTo>
                  <a:pt x="2907" y="419160"/>
                </a:lnTo>
                <a:lnTo>
                  <a:pt x="0" y="409634"/>
                </a:lnTo>
                <a:lnTo>
                  <a:pt x="1788365" y="0"/>
                </a:lnTo>
                <a:lnTo>
                  <a:pt x="3195192" y="1171744"/>
                </a:lnTo>
                <a:lnTo>
                  <a:pt x="3161960" y="1209850"/>
                </a:lnTo>
                <a:lnTo>
                  <a:pt x="3127712" y="1247955"/>
                </a:lnTo>
                <a:lnTo>
                  <a:pt x="3092448" y="1286061"/>
                </a:lnTo>
                <a:lnTo>
                  <a:pt x="3056168" y="1324166"/>
                </a:lnTo>
                <a:lnTo>
                  <a:pt x="3028291" y="1352745"/>
                </a:lnTo>
                <a:lnTo>
                  <a:pt x="3018872" y="1352745"/>
                </a:lnTo>
                <a:lnTo>
                  <a:pt x="2990273" y="1381324"/>
                </a:lnTo>
                <a:lnTo>
                  <a:pt x="2961184" y="1409904"/>
                </a:lnTo>
                <a:lnTo>
                  <a:pt x="2951379" y="1419430"/>
                </a:lnTo>
                <a:close/>
              </a:path>
              <a:path w="3195192" h="1829064">
                <a:moveTo>
                  <a:pt x="2850333" y="1495641"/>
                </a:moveTo>
                <a:lnTo>
                  <a:pt x="727399" y="1495641"/>
                </a:lnTo>
                <a:lnTo>
                  <a:pt x="696492" y="1467062"/>
                </a:lnTo>
                <a:lnTo>
                  <a:pt x="686287" y="1467062"/>
                </a:lnTo>
                <a:lnTo>
                  <a:pt x="666027" y="1448009"/>
                </a:lnTo>
                <a:lnTo>
                  <a:pt x="636065" y="1419430"/>
                </a:lnTo>
                <a:lnTo>
                  <a:pt x="2941520" y="1419430"/>
                </a:lnTo>
                <a:lnTo>
                  <a:pt x="2911614" y="1448009"/>
                </a:lnTo>
                <a:lnTo>
                  <a:pt x="2901537" y="1457535"/>
                </a:lnTo>
                <a:lnTo>
                  <a:pt x="2891405" y="1457535"/>
                </a:lnTo>
                <a:lnTo>
                  <a:pt x="2850333" y="1495641"/>
                </a:lnTo>
                <a:close/>
              </a:path>
              <a:path w="3195192" h="1829064">
                <a:moveTo>
                  <a:pt x="2808395" y="1524220"/>
                </a:moveTo>
                <a:lnTo>
                  <a:pt x="769286" y="1524220"/>
                </a:lnTo>
                <a:lnTo>
                  <a:pt x="737798" y="1495641"/>
                </a:lnTo>
                <a:lnTo>
                  <a:pt x="2839929" y="1495641"/>
                </a:lnTo>
                <a:lnTo>
                  <a:pt x="2808395" y="1524220"/>
                </a:lnTo>
                <a:close/>
              </a:path>
              <a:path w="3195192" h="1829064">
                <a:moveTo>
                  <a:pt x="2765702" y="1552799"/>
                </a:moveTo>
                <a:lnTo>
                  <a:pt x="811949" y="1552799"/>
                </a:lnTo>
                <a:lnTo>
                  <a:pt x="779879" y="1524220"/>
                </a:lnTo>
                <a:lnTo>
                  <a:pt x="2797788" y="1524220"/>
                </a:lnTo>
                <a:lnTo>
                  <a:pt x="2765702" y="1552799"/>
                </a:lnTo>
                <a:close/>
              </a:path>
              <a:path w="3195192" h="1829064">
                <a:moveTo>
                  <a:pt x="2733217" y="1571852"/>
                </a:moveTo>
                <a:lnTo>
                  <a:pt x="844455" y="1571852"/>
                </a:lnTo>
                <a:lnTo>
                  <a:pt x="822736" y="1552799"/>
                </a:lnTo>
                <a:lnTo>
                  <a:pt x="2754918" y="1552799"/>
                </a:lnTo>
                <a:lnTo>
                  <a:pt x="2733217" y="1571852"/>
                </a:lnTo>
                <a:close/>
              </a:path>
              <a:path w="3195192" h="1829064">
                <a:moveTo>
                  <a:pt x="2700332" y="1590905"/>
                </a:moveTo>
                <a:lnTo>
                  <a:pt x="877396" y="1590905"/>
                </a:lnTo>
                <a:lnTo>
                  <a:pt x="855387" y="1571852"/>
                </a:lnTo>
                <a:lnTo>
                  <a:pt x="2722299" y="1571852"/>
                </a:lnTo>
                <a:lnTo>
                  <a:pt x="2700332" y="1590905"/>
                </a:lnTo>
                <a:close/>
              </a:path>
              <a:path w="3195192" h="1829064">
                <a:moveTo>
                  <a:pt x="2667049" y="1609957"/>
                </a:moveTo>
                <a:lnTo>
                  <a:pt x="910753" y="1609957"/>
                </a:lnTo>
                <a:lnTo>
                  <a:pt x="888474" y="1590905"/>
                </a:lnTo>
                <a:lnTo>
                  <a:pt x="2689282" y="1590905"/>
                </a:lnTo>
                <a:lnTo>
                  <a:pt x="2667049" y="1609957"/>
                </a:lnTo>
                <a:close/>
              </a:path>
              <a:path w="3195192" h="1829064">
                <a:moveTo>
                  <a:pt x="2633366" y="1629010"/>
                </a:moveTo>
                <a:lnTo>
                  <a:pt x="944455" y="1629010"/>
                </a:lnTo>
                <a:lnTo>
                  <a:pt x="921949" y="1609957"/>
                </a:lnTo>
                <a:lnTo>
                  <a:pt x="2655865" y="1609957"/>
                </a:lnTo>
                <a:lnTo>
                  <a:pt x="2633366" y="1629010"/>
                </a:lnTo>
                <a:close/>
              </a:path>
              <a:path w="3195192" h="1829064">
                <a:moveTo>
                  <a:pt x="2610689" y="1638537"/>
                </a:moveTo>
                <a:lnTo>
                  <a:pt x="967113" y="1638537"/>
                </a:lnTo>
                <a:lnTo>
                  <a:pt x="955765" y="1629010"/>
                </a:lnTo>
                <a:lnTo>
                  <a:pt x="2622049" y="1629010"/>
                </a:lnTo>
                <a:lnTo>
                  <a:pt x="2610689" y="1638537"/>
                </a:lnTo>
                <a:close/>
              </a:path>
              <a:path w="3195192" h="1829064">
                <a:moveTo>
                  <a:pt x="2576363" y="1657589"/>
                </a:moveTo>
                <a:lnTo>
                  <a:pt x="1001382" y="1657589"/>
                </a:lnTo>
                <a:lnTo>
                  <a:pt x="978498" y="1638537"/>
                </a:lnTo>
                <a:lnTo>
                  <a:pt x="2599284" y="1638537"/>
                </a:lnTo>
                <a:lnTo>
                  <a:pt x="2576363" y="1657589"/>
                </a:lnTo>
                <a:close/>
              </a:path>
              <a:path w="3195192" h="1829064">
                <a:moveTo>
                  <a:pt x="2553308" y="1667116"/>
                </a:moveTo>
                <a:lnTo>
                  <a:pt x="1024417" y="1667116"/>
                </a:lnTo>
                <a:lnTo>
                  <a:pt x="1012881" y="1657589"/>
                </a:lnTo>
                <a:lnTo>
                  <a:pt x="2564852" y="1657589"/>
                </a:lnTo>
                <a:lnTo>
                  <a:pt x="2553308" y="1667116"/>
                </a:lnTo>
                <a:close/>
              </a:path>
              <a:path w="3195192" h="1829064">
                <a:moveTo>
                  <a:pt x="2530120" y="1676642"/>
                </a:moveTo>
                <a:lnTo>
                  <a:pt x="1047604" y="1676642"/>
                </a:lnTo>
                <a:lnTo>
                  <a:pt x="1035992" y="1667116"/>
                </a:lnTo>
                <a:lnTo>
                  <a:pt x="2541730" y="1667116"/>
                </a:lnTo>
                <a:lnTo>
                  <a:pt x="2530120" y="1676642"/>
                </a:lnTo>
                <a:close/>
              </a:path>
              <a:path w="3195192" h="1829064">
                <a:moveTo>
                  <a:pt x="2506798" y="1686168"/>
                </a:moveTo>
                <a:lnTo>
                  <a:pt x="1070942" y="1686168"/>
                </a:lnTo>
                <a:lnTo>
                  <a:pt x="1059254" y="1676642"/>
                </a:lnTo>
                <a:lnTo>
                  <a:pt x="2518475" y="1676642"/>
                </a:lnTo>
                <a:lnTo>
                  <a:pt x="2506798" y="1686168"/>
                </a:lnTo>
                <a:close/>
              </a:path>
              <a:path w="3195192" h="1829064">
                <a:moveTo>
                  <a:pt x="2483342" y="1695695"/>
                </a:moveTo>
                <a:lnTo>
                  <a:pt x="1094431" y="1695695"/>
                </a:lnTo>
                <a:lnTo>
                  <a:pt x="1082668" y="1686168"/>
                </a:lnTo>
                <a:lnTo>
                  <a:pt x="2495087" y="1686168"/>
                </a:lnTo>
                <a:lnTo>
                  <a:pt x="2483342" y="1695695"/>
                </a:lnTo>
                <a:close/>
              </a:path>
              <a:path w="3195192" h="1829064">
                <a:moveTo>
                  <a:pt x="2459753" y="1705221"/>
                </a:moveTo>
                <a:lnTo>
                  <a:pt x="1118072" y="1705221"/>
                </a:lnTo>
                <a:lnTo>
                  <a:pt x="1106232" y="1695695"/>
                </a:lnTo>
                <a:lnTo>
                  <a:pt x="2471564" y="1695695"/>
                </a:lnTo>
                <a:lnTo>
                  <a:pt x="2459753" y="1705221"/>
                </a:lnTo>
                <a:close/>
              </a:path>
              <a:path w="3195192" h="1829064">
                <a:moveTo>
                  <a:pt x="2436031" y="1714748"/>
                </a:moveTo>
                <a:lnTo>
                  <a:pt x="1141840" y="1714748"/>
                </a:lnTo>
                <a:lnTo>
                  <a:pt x="1129943" y="1705221"/>
                </a:lnTo>
                <a:lnTo>
                  <a:pt x="2447909" y="1705221"/>
                </a:lnTo>
                <a:lnTo>
                  <a:pt x="2436031" y="1714748"/>
                </a:lnTo>
                <a:close/>
              </a:path>
              <a:path w="3195192" h="1829064">
                <a:moveTo>
                  <a:pt x="2412174" y="1724274"/>
                </a:moveTo>
                <a:lnTo>
                  <a:pt x="1165715" y="1724274"/>
                </a:lnTo>
                <a:lnTo>
                  <a:pt x="1153765" y="1714748"/>
                </a:lnTo>
                <a:lnTo>
                  <a:pt x="2424119" y="1714748"/>
                </a:lnTo>
                <a:lnTo>
                  <a:pt x="2412174" y="1724274"/>
                </a:lnTo>
                <a:close/>
              </a:path>
              <a:path w="3195192" h="1829064">
                <a:moveTo>
                  <a:pt x="2388185" y="1733800"/>
                </a:moveTo>
                <a:lnTo>
                  <a:pt x="1189696" y="1733800"/>
                </a:lnTo>
                <a:lnTo>
                  <a:pt x="1177692" y="1724274"/>
                </a:lnTo>
                <a:lnTo>
                  <a:pt x="2400196" y="1724274"/>
                </a:lnTo>
                <a:lnTo>
                  <a:pt x="2388185" y="1733800"/>
                </a:lnTo>
                <a:close/>
              </a:path>
              <a:path w="3195192" h="1829064">
                <a:moveTo>
                  <a:pt x="2351955" y="1743327"/>
                </a:moveTo>
                <a:lnTo>
                  <a:pt x="1225865" y="1743327"/>
                </a:lnTo>
                <a:lnTo>
                  <a:pt x="1213782" y="1733800"/>
                </a:lnTo>
                <a:lnTo>
                  <a:pt x="2364061" y="1733800"/>
                </a:lnTo>
                <a:lnTo>
                  <a:pt x="2351955" y="1743327"/>
                </a:lnTo>
                <a:close/>
              </a:path>
              <a:path w="3195192" h="1829064">
                <a:moveTo>
                  <a:pt x="2327678" y="1752853"/>
                </a:moveTo>
                <a:lnTo>
                  <a:pt x="1250110" y="1752853"/>
                </a:lnTo>
                <a:lnTo>
                  <a:pt x="1237974" y="1743327"/>
                </a:lnTo>
                <a:lnTo>
                  <a:pt x="2339828" y="1743327"/>
                </a:lnTo>
                <a:lnTo>
                  <a:pt x="2327678" y="1752853"/>
                </a:lnTo>
                <a:close/>
              </a:path>
              <a:path w="3195192" h="1829064">
                <a:moveTo>
                  <a:pt x="2291099" y="1762380"/>
                </a:moveTo>
                <a:lnTo>
                  <a:pt x="1286675" y="1762380"/>
                </a:lnTo>
                <a:lnTo>
                  <a:pt x="1274460" y="1752853"/>
                </a:lnTo>
                <a:lnTo>
                  <a:pt x="2303314" y="1752853"/>
                </a:lnTo>
                <a:lnTo>
                  <a:pt x="2291099" y="1762380"/>
                </a:lnTo>
                <a:close/>
              </a:path>
              <a:path w="3195192" h="1829064">
                <a:moveTo>
                  <a:pt x="2266604" y="1771906"/>
                </a:moveTo>
                <a:lnTo>
                  <a:pt x="1311185" y="1771906"/>
                </a:lnTo>
                <a:lnTo>
                  <a:pt x="1298917" y="1762380"/>
                </a:lnTo>
                <a:lnTo>
                  <a:pt x="2278862" y="1762380"/>
                </a:lnTo>
                <a:lnTo>
                  <a:pt x="2266604" y="1771906"/>
                </a:lnTo>
                <a:close/>
              </a:path>
              <a:path w="3195192" h="1829064">
                <a:moveTo>
                  <a:pt x="2229697" y="1781432"/>
                </a:moveTo>
                <a:lnTo>
                  <a:pt x="1348147" y="1781432"/>
                </a:lnTo>
                <a:lnTo>
                  <a:pt x="1335800" y="1771906"/>
                </a:lnTo>
                <a:lnTo>
                  <a:pt x="2242021" y="1771906"/>
                </a:lnTo>
                <a:lnTo>
                  <a:pt x="2229697" y="1781432"/>
                </a:lnTo>
                <a:close/>
              </a:path>
              <a:path w="3195192" h="1829064">
                <a:moveTo>
                  <a:pt x="2180184" y="1790959"/>
                </a:moveTo>
                <a:lnTo>
                  <a:pt x="1397747" y="1790959"/>
                </a:lnTo>
                <a:lnTo>
                  <a:pt x="1385324" y="1781432"/>
                </a:lnTo>
                <a:lnTo>
                  <a:pt x="2192595" y="1781432"/>
                </a:lnTo>
                <a:lnTo>
                  <a:pt x="2180184" y="1790959"/>
                </a:lnTo>
                <a:close/>
              </a:path>
              <a:path w="3195192" h="1829064">
                <a:moveTo>
                  <a:pt x="2142820" y="1800485"/>
                </a:moveTo>
                <a:lnTo>
                  <a:pt x="1435105" y="1800485"/>
                </a:lnTo>
                <a:lnTo>
                  <a:pt x="1422638" y="1790959"/>
                </a:lnTo>
                <a:lnTo>
                  <a:pt x="2155296" y="1790959"/>
                </a:lnTo>
                <a:lnTo>
                  <a:pt x="2142820" y="1800485"/>
                </a:lnTo>
                <a:close/>
              </a:path>
              <a:path w="3195192" h="1829064">
                <a:moveTo>
                  <a:pt x="2080164" y="1810011"/>
                </a:moveTo>
                <a:lnTo>
                  <a:pt x="1485119" y="1810011"/>
                </a:lnTo>
                <a:lnTo>
                  <a:pt x="1472594" y="1800485"/>
                </a:lnTo>
                <a:lnTo>
                  <a:pt x="2092720" y="1800485"/>
                </a:lnTo>
                <a:lnTo>
                  <a:pt x="2080164" y="1810011"/>
                </a:lnTo>
                <a:close/>
              </a:path>
              <a:path w="3195192" h="1829064">
                <a:moveTo>
                  <a:pt x="2017240" y="1819538"/>
                </a:moveTo>
                <a:lnTo>
                  <a:pt x="1547964" y="1819538"/>
                </a:lnTo>
                <a:lnTo>
                  <a:pt x="1535366" y="1810011"/>
                </a:lnTo>
                <a:lnTo>
                  <a:pt x="2029845" y="1810011"/>
                </a:lnTo>
                <a:lnTo>
                  <a:pt x="2017240" y="1819538"/>
                </a:lnTo>
                <a:close/>
              </a:path>
              <a:path w="3195192" h="1829064">
                <a:moveTo>
                  <a:pt x="1928736" y="1829064"/>
                </a:moveTo>
                <a:lnTo>
                  <a:pt x="1636536" y="1829064"/>
                </a:lnTo>
                <a:lnTo>
                  <a:pt x="1623854" y="1819538"/>
                </a:lnTo>
                <a:lnTo>
                  <a:pt x="1941409" y="1819538"/>
                </a:lnTo>
                <a:lnTo>
                  <a:pt x="1928736" y="1829064"/>
                </a:lnTo>
                <a:close/>
              </a:path>
            </a:pathLst>
          </a:custGeom>
          <a:solidFill>
            <a:srgbClr val="B04A8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1370" y="2736593"/>
            <a:ext cx="1835429" cy="2402578"/>
          </a:xfrm>
          <a:custGeom>
            <a:avLst/>
            <a:gdLst/>
            <a:ahLst/>
            <a:cxnLst/>
            <a:rect l="l" t="t" r="r" b="b"/>
            <a:pathLst>
              <a:path w="1835429" h="2402578">
                <a:moveTo>
                  <a:pt x="89853" y="2402578"/>
                </a:moveTo>
                <a:lnTo>
                  <a:pt x="76928" y="2361158"/>
                </a:lnTo>
                <a:lnTo>
                  <a:pt x="65005" y="2319539"/>
                </a:lnTo>
                <a:lnTo>
                  <a:pt x="54083" y="2277721"/>
                </a:lnTo>
                <a:lnTo>
                  <a:pt x="44163" y="2235704"/>
                </a:lnTo>
                <a:lnTo>
                  <a:pt x="35245" y="2193487"/>
                </a:lnTo>
                <a:lnTo>
                  <a:pt x="27329" y="2151071"/>
                </a:lnTo>
                <a:lnTo>
                  <a:pt x="20414" y="2108456"/>
                </a:lnTo>
                <a:lnTo>
                  <a:pt x="14501" y="2065641"/>
                </a:lnTo>
                <a:lnTo>
                  <a:pt x="9589" y="2022628"/>
                </a:lnTo>
                <a:lnTo>
                  <a:pt x="5680" y="1979415"/>
                </a:lnTo>
                <a:lnTo>
                  <a:pt x="2781" y="1936122"/>
                </a:lnTo>
                <a:lnTo>
                  <a:pt x="903" y="1892870"/>
                </a:lnTo>
                <a:lnTo>
                  <a:pt x="46" y="1849657"/>
                </a:lnTo>
                <a:lnTo>
                  <a:pt x="0" y="1828066"/>
                </a:lnTo>
                <a:lnTo>
                  <a:pt x="209" y="1806485"/>
                </a:lnTo>
                <a:lnTo>
                  <a:pt x="1392" y="1763353"/>
                </a:lnTo>
                <a:lnTo>
                  <a:pt x="3596" y="1720261"/>
                </a:lnTo>
                <a:lnTo>
                  <a:pt x="6821" y="1677209"/>
                </a:lnTo>
                <a:lnTo>
                  <a:pt x="11066" y="1634197"/>
                </a:lnTo>
                <a:lnTo>
                  <a:pt x="16331" y="1591225"/>
                </a:lnTo>
                <a:lnTo>
                  <a:pt x="22617" y="1548293"/>
                </a:lnTo>
                <a:lnTo>
                  <a:pt x="29905" y="1505520"/>
                </a:lnTo>
                <a:lnTo>
                  <a:pt x="38176" y="1463024"/>
                </a:lnTo>
                <a:lnTo>
                  <a:pt x="47430" y="1420806"/>
                </a:lnTo>
                <a:lnTo>
                  <a:pt x="57666" y="1378864"/>
                </a:lnTo>
                <a:lnTo>
                  <a:pt x="68886" y="1337200"/>
                </a:lnTo>
                <a:lnTo>
                  <a:pt x="81089" y="1295813"/>
                </a:lnTo>
                <a:lnTo>
                  <a:pt x="94274" y="1254703"/>
                </a:lnTo>
                <a:lnTo>
                  <a:pt x="108443" y="1213871"/>
                </a:lnTo>
                <a:lnTo>
                  <a:pt x="123595" y="1173316"/>
                </a:lnTo>
                <a:lnTo>
                  <a:pt x="139729" y="1133038"/>
                </a:lnTo>
                <a:lnTo>
                  <a:pt x="156801" y="1093148"/>
                </a:lnTo>
                <a:lnTo>
                  <a:pt x="174763" y="1053757"/>
                </a:lnTo>
                <a:lnTo>
                  <a:pt x="193617" y="1014865"/>
                </a:lnTo>
                <a:lnTo>
                  <a:pt x="213362" y="976472"/>
                </a:lnTo>
                <a:lnTo>
                  <a:pt x="233998" y="938578"/>
                </a:lnTo>
                <a:lnTo>
                  <a:pt x="255525" y="901183"/>
                </a:lnTo>
                <a:lnTo>
                  <a:pt x="277943" y="864287"/>
                </a:lnTo>
                <a:lnTo>
                  <a:pt x="301252" y="827890"/>
                </a:lnTo>
                <a:lnTo>
                  <a:pt x="325453" y="791993"/>
                </a:lnTo>
                <a:lnTo>
                  <a:pt x="350544" y="756594"/>
                </a:lnTo>
                <a:lnTo>
                  <a:pt x="376457" y="721791"/>
                </a:lnTo>
                <a:lnTo>
                  <a:pt x="403121" y="687681"/>
                </a:lnTo>
                <a:lnTo>
                  <a:pt x="430534" y="654264"/>
                </a:lnTo>
                <a:lnTo>
                  <a:pt x="458697" y="621540"/>
                </a:lnTo>
                <a:lnTo>
                  <a:pt x="487610" y="589510"/>
                </a:lnTo>
                <a:lnTo>
                  <a:pt x="517273" y="558173"/>
                </a:lnTo>
                <a:lnTo>
                  <a:pt x="547686" y="527530"/>
                </a:lnTo>
                <a:lnTo>
                  <a:pt x="578849" y="497580"/>
                </a:lnTo>
                <a:lnTo>
                  <a:pt x="610762" y="468323"/>
                </a:lnTo>
                <a:lnTo>
                  <a:pt x="643425" y="439759"/>
                </a:lnTo>
                <a:lnTo>
                  <a:pt x="676747" y="411967"/>
                </a:lnTo>
                <a:lnTo>
                  <a:pt x="710636" y="385024"/>
                </a:lnTo>
                <a:lnTo>
                  <a:pt x="745092" y="358930"/>
                </a:lnTo>
                <a:lnTo>
                  <a:pt x="780116" y="333685"/>
                </a:lnTo>
                <a:lnTo>
                  <a:pt x="815707" y="309289"/>
                </a:lnTo>
                <a:lnTo>
                  <a:pt x="851865" y="285743"/>
                </a:lnTo>
                <a:lnTo>
                  <a:pt x="888591" y="263046"/>
                </a:lnTo>
                <a:lnTo>
                  <a:pt x="925885" y="241198"/>
                </a:lnTo>
                <a:lnTo>
                  <a:pt x="963745" y="220199"/>
                </a:lnTo>
                <a:lnTo>
                  <a:pt x="1002173" y="200050"/>
                </a:lnTo>
                <a:lnTo>
                  <a:pt x="1041062" y="180804"/>
                </a:lnTo>
                <a:lnTo>
                  <a:pt x="1080304" y="162517"/>
                </a:lnTo>
                <a:lnTo>
                  <a:pt x="1119899" y="145188"/>
                </a:lnTo>
                <a:lnTo>
                  <a:pt x="1159848" y="128816"/>
                </a:lnTo>
                <a:lnTo>
                  <a:pt x="1200150" y="113404"/>
                </a:lnTo>
                <a:lnTo>
                  <a:pt x="1240806" y="98949"/>
                </a:lnTo>
                <a:lnTo>
                  <a:pt x="1281815" y="85453"/>
                </a:lnTo>
                <a:lnTo>
                  <a:pt x="1323178" y="72914"/>
                </a:lnTo>
                <a:lnTo>
                  <a:pt x="1364894" y="61335"/>
                </a:lnTo>
                <a:lnTo>
                  <a:pt x="1406964" y="50713"/>
                </a:lnTo>
                <a:lnTo>
                  <a:pt x="1449270" y="41077"/>
                </a:lnTo>
                <a:lnTo>
                  <a:pt x="1491697" y="32456"/>
                </a:lnTo>
                <a:lnTo>
                  <a:pt x="1534243" y="24849"/>
                </a:lnTo>
                <a:lnTo>
                  <a:pt x="1576910" y="18256"/>
                </a:lnTo>
                <a:lnTo>
                  <a:pt x="1619696" y="12678"/>
                </a:lnTo>
                <a:lnTo>
                  <a:pt x="1662603" y="8114"/>
                </a:lnTo>
                <a:lnTo>
                  <a:pt x="1705629" y="4564"/>
                </a:lnTo>
                <a:lnTo>
                  <a:pt x="1748776" y="2028"/>
                </a:lnTo>
                <a:lnTo>
                  <a:pt x="1792042" y="507"/>
                </a:lnTo>
                <a:lnTo>
                  <a:pt x="1835429" y="0"/>
                </a:lnTo>
                <a:lnTo>
                  <a:pt x="1835429" y="1835406"/>
                </a:lnTo>
                <a:lnTo>
                  <a:pt x="89853" y="2402578"/>
                </a:lnTo>
                <a:close/>
              </a:path>
            </a:pathLst>
          </a:custGeom>
          <a:solidFill>
            <a:srgbClr val="6840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29075" cy="7315199"/>
          </a:xfrm>
          <a:custGeom>
            <a:avLst/>
            <a:gdLst/>
            <a:ahLst/>
            <a:cxnLst/>
            <a:rect l="l" t="t" r="r" b="b"/>
            <a:pathLst>
              <a:path w="3829075" h="7315199">
                <a:moveTo>
                  <a:pt x="0" y="0"/>
                </a:moveTo>
                <a:lnTo>
                  <a:pt x="3829075" y="0"/>
                </a:lnTo>
                <a:lnTo>
                  <a:pt x="3829075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29075" y="0"/>
            <a:ext cx="5924524" cy="7315199"/>
          </a:xfrm>
          <a:custGeom>
            <a:avLst/>
            <a:gdLst/>
            <a:ahLst/>
            <a:cxnLst/>
            <a:rect l="l" t="t" r="r" b="b"/>
            <a:pathLst>
              <a:path w="5924524" h="7315199">
                <a:moveTo>
                  <a:pt x="0" y="0"/>
                </a:moveTo>
                <a:lnTo>
                  <a:pt x="5924524" y="0"/>
                </a:lnTo>
                <a:lnTo>
                  <a:pt x="5924524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5659" y="1623740"/>
            <a:ext cx="3281679" cy="1207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401445" algn="r">
              <a:lnSpc>
                <a:spcPts val="3150"/>
              </a:lnSpc>
            </a:pP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-20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3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9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15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-20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3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-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204" dirty="0">
                <a:solidFill>
                  <a:srgbClr val="A4D3FF"/>
                </a:solidFill>
                <a:latin typeface="Arial"/>
                <a:cs typeface="Arial"/>
              </a:rPr>
              <a:t>Ψ</a:t>
            </a:r>
            <a:r>
              <a:rPr sz="2800" spc="5" dirty="0">
                <a:solidFill>
                  <a:srgbClr val="A4D3FF"/>
                </a:solidFill>
                <a:latin typeface="Arial"/>
                <a:cs typeface="Arial"/>
              </a:rPr>
              <a:t>Υ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Χ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25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-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5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-90" dirty="0">
                <a:solidFill>
                  <a:srgbClr val="A4D3FF"/>
                </a:solidFill>
                <a:latin typeface="Arial"/>
                <a:cs typeface="Arial"/>
              </a:rPr>
              <a:t>ΘΕ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7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5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-190" dirty="0">
                <a:solidFill>
                  <a:srgbClr val="A4D3FF"/>
                </a:solidFill>
                <a:latin typeface="Arial"/>
                <a:cs typeface="Arial"/>
              </a:rPr>
              <a:t>;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06975" y="1482999"/>
            <a:ext cx="4352925" cy="23482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marR="12700" indent="-285750" algn="just">
              <a:lnSpc>
                <a:spcPct val="136700"/>
              </a:lnSpc>
              <a:buFont typeface="Arial" panose="020B0604020202020204" pitchFamily="34" charset="0"/>
              <a:buChar char="•"/>
            </a:pPr>
            <a:r>
              <a:rPr sz="1600" i="1" spc="-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50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οό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ραυ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15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10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lang="el-GR" sz="1600" i="1" spc="-55" dirty="0">
                <a:solidFill>
                  <a:srgbClr val="FFFFFF"/>
                </a:solidFill>
                <a:latin typeface="Arial"/>
                <a:cs typeface="Arial"/>
              </a:rPr>
              <a:t> της </a:t>
            </a:r>
            <a:r>
              <a:rPr lang="el-GR" sz="1600" i="1" spc="-35" dirty="0">
                <a:solidFill>
                  <a:srgbClr val="FFFFFF"/>
                </a:solidFill>
                <a:latin typeface="Arial"/>
                <a:cs typeface="Arial"/>
              </a:rPr>
              <a:t>υγείας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15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10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1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λλ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600" i="1" spc="-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3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i="1" spc="-7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i="1" spc="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i="1" spc="-6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00" i="1" spc="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i="1" spc="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2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ss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i="1" spc="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00" i="1" spc="-14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lang="el-GR" sz="1600" i="1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2014</a:t>
            </a:r>
            <a:r>
              <a:rPr sz="1600" i="1" spc="1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2943225"/>
            <a:ext cx="3748384" cy="95249"/>
          </a:xfrm>
          <a:custGeom>
            <a:avLst/>
            <a:gdLst/>
            <a:ahLst/>
            <a:cxnLst/>
            <a:rect l="l" t="t" r="r" b="b"/>
            <a:pathLst>
              <a:path w="3748384" h="95249">
                <a:moveTo>
                  <a:pt x="0" y="95249"/>
                </a:moveTo>
                <a:lnTo>
                  <a:pt x="0" y="0"/>
                </a:lnTo>
                <a:lnTo>
                  <a:pt x="3748384" y="0"/>
                </a:lnTo>
                <a:lnTo>
                  <a:pt x="3748384" y="95249"/>
                </a:lnTo>
                <a:lnTo>
                  <a:pt x="0" y="95249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16500" y="4445274"/>
            <a:ext cx="4201160" cy="16814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marR="12700" indent="-285750" algn="just">
              <a:lnSpc>
                <a:spcPct val="136700"/>
              </a:lnSpc>
              <a:buFont typeface="Arial" panose="020B0604020202020204" pitchFamily="34" charset="0"/>
              <a:buChar char="•"/>
            </a:pPr>
            <a:r>
              <a:rPr sz="1600" i="1" spc="-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15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60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0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αρα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ό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λλ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15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6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15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6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6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1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600" i="1" spc="1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i="1" spc="3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13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i="1" spc="-155" dirty="0">
                <a:solidFill>
                  <a:srgbClr val="FFFFFF"/>
                </a:solidFill>
                <a:latin typeface="Arial"/>
                <a:cs typeface="Arial"/>
              </a:rPr>
              <a:t>»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600" i="1" spc="2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i="1" spc="21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i="1" spc="-14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i="1" spc="7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i="1" spc="5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i="1" spc="-13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600" i="1" spc="-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7139" y="507602"/>
            <a:ext cx="6229350" cy="13049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10845" marR="12700" indent="1838325" algn="r">
              <a:lnSpc>
                <a:spcPct val="75900"/>
              </a:lnSpc>
            </a:pP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ΠΟΙΕ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ΔΙΟΡΘΩΤΙΚΕ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Σ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ΠΑΡΕΜ</a:t>
            </a:r>
            <a:r>
              <a:rPr sz="2800" spc="-955" dirty="0">
                <a:solidFill>
                  <a:srgbClr val="A4D3FF"/>
                </a:solidFill>
                <a:latin typeface="Arial"/>
                <a:cs typeface="Arial"/>
              </a:rPr>
              <a:t>Β</a:t>
            </a:r>
            <a:r>
              <a:rPr sz="3300" spc="-112" baseline="64393" dirty="0">
                <a:solidFill>
                  <a:srgbClr val="A4D3FF"/>
                </a:solidFill>
                <a:latin typeface="Arial"/>
                <a:cs typeface="Arial"/>
              </a:rPr>
              <a:t>7</a:t>
            </a:r>
            <a:r>
              <a:rPr sz="2800" spc="-174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3300" spc="-270" baseline="64393" dirty="0">
                <a:solidFill>
                  <a:srgbClr val="A4D3FF"/>
                </a:solidFill>
                <a:latin typeface="Arial"/>
                <a:cs typeface="Arial"/>
              </a:rPr>
              <a:t>.</a:t>
            </a:r>
            <a:r>
              <a:rPr sz="3300" spc="-630" baseline="64393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 </a:t>
            </a:r>
            <a:r>
              <a:rPr sz="2925" spc="-322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ΣΕΙ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66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925" spc="-187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ΙΣΤΕΥΕΤ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ΟΤ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endParaRPr sz="2800" dirty="0">
              <a:latin typeface="Arial"/>
              <a:cs typeface="Arial"/>
            </a:endParaRPr>
          </a:p>
          <a:p>
            <a:pPr marL="12700" marR="12700" indent="2421890" algn="r">
              <a:lnSpc>
                <a:spcPct val="75900"/>
              </a:lnSpc>
              <a:tabLst>
                <a:tab pos="3404235" algn="l"/>
                <a:tab pos="5694045" algn="l"/>
              </a:tabLst>
            </a:pP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Θ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130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	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ΠΟΡΟΥΣΑ</a:t>
            </a:r>
            <a:r>
              <a:rPr sz="2800" spc="-785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	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Α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ΣΥΜΒΑΛΛΟΥ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395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2925" spc="60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ΜΙ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ΠΙ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ΑΡ</a:t>
            </a:r>
            <a:r>
              <a:rPr sz="2800" spc="-10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 </a:t>
            </a:r>
            <a:r>
              <a:rPr sz="2925" spc="-40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ΕΚΠΑΙΔΕ</a:t>
            </a:r>
            <a:r>
              <a:rPr lang="el-GR" sz="2800" spc="-305" dirty="0">
                <a:solidFill>
                  <a:srgbClr val="A4D3FF"/>
                </a:solidFill>
                <a:latin typeface="Arial"/>
                <a:cs typeface="Arial"/>
              </a:rPr>
              <a:t>Υ</a:t>
            </a:r>
            <a:r>
              <a:rPr lang="el-GR" sz="2925" spc="-7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ΤΙ</a:t>
            </a:r>
            <a:r>
              <a:rPr lang="el-GR" sz="2800" spc="-63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925" spc="-232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lang="el-GR"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lang="el-GR" sz="2800" spc="-1570" dirty="0">
                <a:solidFill>
                  <a:srgbClr val="A4D3FF"/>
                </a:solidFill>
                <a:latin typeface="Arial"/>
                <a:cs typeface="Arial"/>
              </a:rPr>
              <a:t>Ρ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	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lang="el-GR" sz="2800" spc="-114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lang="el-GR" sz="2925" spc="-359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ΠΤΙΚ</a:t>
            </a:r>
            <a:r>
              <a:rPr lang="el-GR" sz="2800" spc="204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925" spc="-52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endParaRPr lang="el-GR" sz="2925" baseline="72649" dirty="0">
              <a:latin typeface="Arial"/>
              <a:cs typeface="Arial"/>
            </a:endParaRPr>
          </a:p>
          <a:p>
            <a:pPr marL="12700" marR="12700" indent="2421890" algn="r">
              <a:lnSpc>
                <a:spcPct val="75900"/>
              </a:lnSpc>
              <a:tabLst>
                <a:tab pos="3404235" algn="l"/>
                <a:tab pos="5694045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38699" y="1700162"/>
            <a:ext cx="5498465" cy="619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9890" algn="ctr">
              <a:lnSpc>
                <a:spcPts val="110"/>
              </a:lnSpc>
            </a:pPr>
            <a:r>
              <a:rPr sz="1950" spc="-1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endParaRPr sz="19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73741" y="1776362"/>
            <a:ext cx="83185" cy="5454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200" spc="-165" dirty="0">
                <a:solidFill>
                  <a:srgbClr val="A4D3FF"/>
                </a:solidFill>
                <a:latin typeface="Arial"/>
                <a:cs typeface="Arial"/>
              </a:rPr>
              <a:t>;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076325"/>
            <a:ext cx="3128597" cy="104774"/>
          </a:xfrm>
          <a:custGeom>
            <a:avLst/>
            <a:gdLst/>
            <a:ahLst/>
            <a:cxnLst/>
            <a:rect l="l" t="t" r="r" b="b"/>
            <a:pathLst>
              <a:path w="3128597" h="104774">
                <a:moveTo>
                  <a:pt x="0" y="0"/>
                </a:moveTo>
                <a:lnTo>
                  <a:pt x="3128597" y="0"/>
                </a:lnTo>
                <a:lnTo>
                  <a:pt x="312859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25169" y="2482850"/>
            <a:ext cx="1132205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Π. Σεμινάρια</a:t>
            </a:r>
            <a:endParaRPr sz="1450">
              <a:latin typeface="Arial"/>
              <a:cs typeface="Arial"/>
            </a:endParaRPr>
          </a:p>
          <a:p>
            <a:pPr marL="0" algn="ctr">
              <a:lnSpc>
                <a:spcPct val="100000"/>
              </a:lnSpc>
              <a:spcBef>
                <a:spcPts val="285"/>
              </a:spcBef>
            </a:pPr>
            <a:r>
              <a:rPr sz="1450" spc="5" dirty="0">
                <a:solidFill>
                  <a:srgbClr val="FFFFFF"/>
                </a:solidFill>
                <a:latin typeface="Arial"/>
                <a:cs typeface="Arial"/>
              </a:rPr>
              <a:t>12%</a:t>
            </a:r>
            <a:endParaRPr sz="14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66544" y="3263900"/>
            <a:ext cx="916940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Π. χρόνος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5"/>
              </a:spcBef>
            </a:pPr>
            <a:r>
              <a:rPr sz="1450" spc="10" dirty="0">
                <a:solidFill>
                  <a:srgbClr val="FFFFFF"/>
                </a:solidFill>
                <a:latin typeface="Arial"/>
                <a:cs typeface="Arial"/>
              </a:rPr>
              <a:t>6%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14166" y="6054725"/>
            <a:ext cx="4699635" cy="10134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2700" algn="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Case studies</a:t>
            </a:r>
            <a:endParaRPr sz="1450">
              <a:latin typeface="Arial"/>
              <a:cs typeface="Arial"/>
            </a:endParaRPr>
          </a:p>
          <a:p>
            <a:pPr marR="401955" algn="r">
              <a:lnSpc>
                <a:spcPct val="100000"/>
              </a:lnSpc>
              <a:spcBef>
                <a:spcPts val="284"/>
              </a:spcBef>
            </a:pPr>
            <a:r>
              <a:rPr sz="1450" spc="5" dirty="0">
                <a:solidFill>
                  <a:srgbClr val="FFFFFF"/>
                </a:solidFill>
                <a:latin typeface="Arial"/>
                <a:cs typeface="Arial"/>
              </a:rPr>
              <a:t>32%</a:t>
            </a:r>
            <a:endParaRPr sz="1450">
              <a:latin typeface="Arial"/>
              <a:cs typeface="Arial"/>
            </a:endParaRPr>
          </a:p>
          <a:p>
            <a:pPr marR="3669665" algn="ctr">
              <a:lnSpc>
                <a:spcPct val="100000"/>
              </a:lnSpc>
              <a:spcBef>
                <a:spcPts val="360"/>
              </a:spcBef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Σημειώσεις</a:t>
            </a:r>
            <a:endParaRPr sz="1450">
              <a:latin typeface="Arial"/>
              <a:cs typeface="Arial"/>
            </a:endParaRPr>
          </a:p>
          <a:p>
            <a:pPr marR="3669665" algn="ctr">
              <a:lnSpc>
                <a:spcPct val="100000"/>
              </a:lnSpc>
              <a:spcBef>
                <a:spcPts val="285"/>
              </a:spcBef>
            </a:pPr>
            <a:r>
              <a:rPr sz="1450" spc="5" dirty="0">
                <a:solidFill>
                  <a:srgbClr val="FFFFFF"/>
                </a:solidFill>
                <a:latin typeface="Arial"/>
                <a:cs typeface="Arial"/>
              </a:rPr>
              <a:t>21%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5710" y="4892675"/>
            <a:ext cx="1171575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Π. βιωματικά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4"/>
              </a:spcBef>
            </a:pPr>
            <a:r>
              <a:rPr sz="1450" spc="10" dirty="0">
                <a:solidFill>
                  <a:srgbClr val="FFFFFF"/>
                </a:solidFill>
                <a:latin typeface="Arial"/>
                <a:cs typeface="Arial"/>
              </a:rPr>
              <a:t>5%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0706" y="3473450"/>
            <a:ext cx="1049020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Εμβάθυνση</a:t>
            </a:r>
            <a:endParaRPr sz="1450">
              <a:latin typeface="Arial"/>
              <a:cs typeface="Arial"/>
            </a:endParaRPr>
          </a:p>
          <a:p>
            <a:pPr marL="51435" algn="ctr">
              <a:lnSpc>
                <a:spcPct val="100000"/>
              </a:lnSpc>
              <a:spcBef>
                <a:spcPts val="285"/>
              </a:spcBef>
            </a:pPr>
            <a:r>
              <a:rPr sz="1450" spc="5" dirty="0">
                <a:solidFill>
                  <a:srgbClr val="FFFFFF"/>
                </a:solidFill>
                <a:latin typeface="Arial"/>
                <a:cs typeface="Arial"/>
              </a:rPr>
              <a:t>13%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45246" y="2682875"/>
            <a:ext cx="777240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Τεχνικές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5"/>
              </a:spcBef>
            </a:pPr>
            <a:r>
              <a:rPr sz="1450" spc="10" dirty="0">
                <a:solidFill>
                  <a:srgbClr val="FFFFFF"/>
                </a:solidFill>
                <a:latin typeface="Arial"/>
                <a:cs typeface="Arial"/>
              </a:rPr>
              <a:t>5%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54747" y="2435225"/>
            <a:ext cx="482600" cy="4895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50" b="1" spc="5" dirty="0">
                <a:solidFill>
                  <a:srgbClr val="FFFFFF"/>
                </a:solidFill>
                <a:latin typeface="Arial"/>
                <a:cs typeface="Arial"/>
              </a:rPr>
              <a:t>Άλλο</a:t>
            </a:r>
            <a:endParaRPr sz="14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5"/>
              </a:spcBef>
            </a:pPr>
            <a:r>
              <a:rPr sz="1450" spc="10" dirty="0">
                <a:solidFill>
                  <a:srgbClr val="FFFFFF"/>
                </a:solidFill>
                <a:latin typeface="Arial"/>
                <a:cs typeface="Arial"/>
              </a:rPr>
              <a:t>5%</a:t>
            </a:r>
            <a:endParaRPr sz="145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685368" y="2933683"/>
            <a:ext cx="406416" cy="303270"/>
          </a:xfrm>
          <a:custGeom>
            <a:avLst/>
            <a:gdLst/>
            <a:ahLst/>
            <a:cxnLst/>
            <a:rect l="l" t="t" r="r" b="b"/>
            <a:pathLst>
              <a:path w="406416" h="303270">
                <a:moveTo>
                  <a:pt x="396899" y="303270"/>
                </a:moveTo>
                <a:lnTo>
                  <a:pt x="364315" y="247457"/>
                </a:lnTo>
                <a:lnTo>
                  <a:pt x="330152" y="197519"/>
                </a:lnTo>
                <a:lnTo>
                  <a:pt x="294410" y="153456"/>
                </a:lnTo>
                <a:lnTo>
                  <a:pt x="257089" y="115268"/>
                </a:lnTo>
                <a:lnTo>
                  <a:pt x="218189" y="82955"/>
                </a:lnTo>
                <a:lnTo>
                  <a:pt x="177709" y="56517"/>
                </a:lnTo>
                <a:lnTo>
                  <a:pt x="135650" y="35954"/>
                </a:lnTo>
                <a:lnTo>
                  <a:pt x="92013" y="21267"/>
                </a:lnTo>
                <a:lnTo>
                  <a:pt x="46796" y="12454"/>
                </a:lnTo>
                <a:lnTo>
                  <a:pt x="0" y="9517"/>
                </a:lnTo>
                <a:lnTo>
                  <a:pt x="9517" y="0"/>
                </a:lnTo>
                <a:lnTo>
                  <a:pt x="56313" y="2937"/>
                </a:lnTo>
                <a:lnTo>
                  <a:pt x="101530" y="11750"/>
                </a:lnTo>
                <a:lnTo>
                  <a:pt x="145168" y="26437"/>
                </a:lnTo>
                <a:lnTo>
                  <a:pt x="187226" y="47000"/>
                </a:lnTo>
                <a:lnTo>
                  <a:pt x="227706" y="73438"/>
                </a:lnTo>
                <a:lnTo>
                  <a:pt x="266606" y="105751"/>
                </a:lnTo>
                <a:lnTo>
                  <a:pt x="303928" y="143938"/>
                </a:lnTo>
                <a:lnTo>
                  <a:pt x="339670" y="188001"/>
                </a:lnTo>
                <a:lnTo>
                  <a:pt x="373833" y="237939"/>
                </a:lnTo>
                <a:lnTo>
                  <a:pt x="406416" y="293753"/>
                </a:lnTo>
                <a:lnTo>
                  <a:pt x="396899" y="3032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90134" y="2691737"/>
            <a:ext cx="302422" cy="338971"/>
          </a:xfrm>
          <a:custGeom>
            <a:avLst/>
            <a:gdLst/>
            <a:ahLst/>
            <a:cxnLst/>
            <a:rect l="l" t="t" r="r" b="b"/>
            <a:pathLst>
              <a:path w="302422" h="338971">
                <a:moveTo>
                  <a:pt x="292904" y="338971"/>
                </a:moveTo>
                <a:lnTo>
                  <a:pt x="280080" y="276375"/>
                </a:lnTo>
                <a:lnTo>
                  <a:pt x="263596" y="220368"/>
                </a:lnTo>
                <a:lnTo>
                  <a:pt x="243453" y="170949"/>
                </a:lnTo>
                <a:lnTo>
                  <a:pt x="219651" y="128120"/>
                </a:lnTo>
                <a:lnTo>
                  <a:pt x="192190" y="91880"/>
                </a:lnTo>
                <a:lnTo>
                  <a:pt x="161070" y="62229"/>
                </a:lnTo>
                <a:lnTo>
                  <a:pt x="126291" y="39168"/>
                </a:lnTo>
                <a:lnTo>
                  <a:pt x="87853" y="22695"/>
                </a:lnTo>
                <a:lnTo>
                  <a:pt x="45756" y="12811"/>
                </a:lnTo>
                <a:lnTo>
                  <a:pt x="0" y="9517"/>
                </a:lnTo>
                <a:lnTo>
                  <a:pt x="9517" y="0"/>
                </a:lnTo>
                <a:lnTo>
                  <a:pt x="55273" y="3294"/>
                </a:lnTo>
                <a:lnTo>
                  <a:pt x="97370" y="13178"/>
                </a:lnTo>
                <a:lnTo>
                  <a:pt x="135808" y="29650"/>
                </a:lnTo>
                <a:lnTo>
                  <a:pt x="170587" y="52712"/>
                </a:lnTo>
                <a:lnTo>
                  <a:pt x="201707" y="82363"/>
                </a:lnTo>
                <a:lnTo>
                  <a:pt x="229168" y="118603"/>
                </a:lnTo>
                <a:lnTo>
                  <a:pt x="252970" y="161432"/>
                </a:lnTo>
                <a:lnTo>
                  <a:pt x="273113" y="210850"/>
                </a:lnTo>
                <a:lnTo>
                  <a:pt x="289597" y="266858"/>
                </a:lnTo>
                <a:lnTo>
                  <a:pt x="302422" y="329454"/>
                </a:lnTo>
                <a:lnTo>
                  <a:pt x="292904" y="338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10150" y="3050543"/>
            <a:ext cx="1405164" cy="1192026"/>
          </a:xfrm>
          <a:custGeom>
            <a:avLst/>
            <a:gdLst/>
            <a:ahLst/>
            <a:cxnLst/>
            <a:rect l="l" t="t" r="r" b="b"/>
            <a:pathLst>
              <a:path w="1405164" h="1192026">
                <a:moveTo>
                  <a:pt x="772840" y="1192026"/>
                </a:moveTo>
                <a:lnTo>
                  <a:pt x="747013" y="1163817"/>
                </a:lnTo>
                <a:lnTo>
                  <a:pt x="720228" y="1136652"/>
                </a:lnTo>
                <a:lnTo>
                  <a:pt x="692487" y="1110531"/>
                </a:lnTo>
                <a:lnTo>
                  <a:pt x="663789" y="1085455"/>
                </a:lnTo>
                <a:lnTo>
                  <a:pt x="634133" y="1061422"/>
                </a:lnTo>
                <a:lnTo>
                  <a:pt x="603334" y="1038326"/>
                </a:lnTo>
                <a:lnTo>
                  <a:pt x="571561" y="1016301"/>
                </a:lnTo>
                <a:lnTo>
                  <a:pt x="539326" y="995652"/>
                </a:lnTo>
                <a:lnTo>
                  <a:pt x="495534" y="970192"/>
                </a:lnTo>
                <a:lnTo>
                  <a:pt x="450698" y="947012"/>
                </a:lnTo>
                <a:lnTo>
                  <a:pt x="415775" y="930881"/>
                </a:lnTo>
                <a:lnTo>
                  <a:pt x="379687" y="915830"/>
                </a:lnTo>
                <a:lnTo>
                  <a:pt x="343704" y="902314"/>
                </a:lnTo>
                <a:lnTo>
                  <a:pt x="295685" y="886588"/>
                </a:lnTo>
                <a:lnTo>
                  <a:pt x="247362" y="873369"/>
                </a:lnTo>
                <a:lnTo>
                  <a:pt x="209866" y="864907"/>
                </a:lnTo>
                <a:lnTo>
                  <a:pt x="171014" y="857673"/>
                </a:lnTo>
                <a:lnTo>
                  <a:pt x="132847" y="851950"/>
                </a:lnTo>
                <a:lnTo>
                  <a:pt x="82709" y="846602"/>
                </a:lnTo>
                <a:lnTo>
                  <a:pt x="33036" y="843775"/>
                </a:lnTo>
                <a:lnTo>
                  <a:pt x="0" y="843246"/>
                </a:lnTo>
                <a:lnTo>
                  <a:pt x="0" y="0"/>
                </a:lnTo>
                <a:lnTo>
                  <a:pt x="39824" y="419"/>
                </a:lnTo>
                <a:lnTo>
                  <a:pt x="79559" y="1677"/>
                </a:lnTo>
                <a:lnTo>
                  <a:pt x="119206" y="3774"/>
                </a:lnTo>
                <a:lnTo>
                  <a:pt x="158762" y="6710"/>
                </a:lnTo>
                <a:lnTo>
                  <a:pt x="198230" y="10484"/>
                </a:lnTo>
                <a:lnTo>
                  <a:pt x="237609" y="15097"/>
                </a:lnTo>
                <a:lnTo>
                  <a:pt x="276898" y="20550"/>
                </a:lnTo>
                <a:lnTo>
                  <a:pt x="316098" y="26840"/>
                </a:lnTo>
                <a:lnTo>
                  <a:pt x="355209" y="33970"/>
                </a:lnTo>
                <a:lnTo>
                  <a:pt x="394230" y="41938"/>
                </a:lnTo>
                <a:lnTo>
                  <a:pt x="433075" y="50727"/>
                </a:lnTo>
                <a:lnTo>
                  <a:pt x="471657" y="60316"/>
                </a:lnTo>
                <a:lnTo>
                  <a:pt x="509974" y="70707"/>
                </a:lnTo>
                <a:lnTo>
                  <a:pt x="548028" y="81899"/>
                </a:lnTo>
                <a:lnTo>
                  <a:pt x="585819" y="93893"/>
                </a:lnTo>
                <a:lnTo>
                  <a:pt x="623345" y="106687"/>
                </a:lnTo>
                <a:lnTo>
                  <a:pt x="660608" y="120283"/>
                </a:lnTo>
                <a:lnTo>
                  <a:pt x="697608" y="134680"/>
                </a:lnTo>
                <a:lnTo>
                  <a:pt x="734343" y="149878"/>
                </a:lnTo>
                <a:lnTo>
                  <a:pt x="770815" y="165878"/>
                </a:lnTo>
                <a:lnTo>
                  <a:pt x="806942" y="182642"/>
                </a:lnTo>
                <a:lnTo>
                  <a:pt x="842642" y="200133"/>
                </a:lnTo>
                <a:lnTo>
                  <a:pt x="877916" y="218353"/>
                </a:lnTo>
                <a:lnTo>
                  <a:pt x="912764" y="237301"/>
                </a:lnTo>
                <a:lnTo>
                  <a:pt x="947185" y="256976"/>
                </a:lnTo>
                <a:lnTo>
                  <a:pt x="981180" y="277379"/>
                </a:lnTo>
                <a:lnTo>
                  <a:pt x="1014749" y="298510"/>
                </a:lnTo>
                <a:lnTo>
                  <a:pt x="1047891" y="320369"/>
                </a:lnTo>
                <a:lnTo>
                  <a:pt x="1080607" y="342955"/>
                </a:lnTo>
                <a:lnTo>
                  <a:pt x="1112897" y="366270"/>
                </a:lnTo>
                <a:lnTo>
                  <a:pt x="1144688" y="390259"/>
                </a:lnTo>
                <a:lnTo>
                  <a:pt x="1175910" y="414870"/>
                </a:lnTo>
                <a:lnTo>
                  <a:pt x="1206561" y="440103"/>
                </a:lnTo>
                <a:lnTo>
                  <a:pt x="1236643" y="465958"/>
                </a:lnTo>
                <a:lnTo>
                  <a:pt x="1266154" y="492434"/>
                </a:lnTo>
                <a:lnTo>
                  <a:pt x="1295096" y="519533"/>
                </a:lnTo>
                <a:lnTo>
                  <a:pt x="1323468" y="547253"/>
                </a:lnTo>
                <a:lnTo>
                  <a:pt x="1351270" y="575595"/>
                </a:lnTo>
                <a:lnTo>
                  <a:pt x="1378502" y="604559"/>
                </a:lnTo>
                <a:lnTo>
                  <a:pt x="1405164" y="634145"/>
                </a:lnTo>
                <a:lnTo>
                  <a:pt x="772840" y="1192026"/>
                </a:lnTo>
                <a:close/>
              </a:path>
            </a:pathLst>
          </a:custGeom>
          <a:solidFill>
            <a:srgbClr val="FF917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720621" y="3566937"/>
            <a:ext cx="1064654" cy="1027321"/>
          </a:xfrm>
          <a:custGeom>
            <a:avLst/>
            <a:gdLst/>
            <a:ahLst/>
            <a:cxnLst/>
            <a:rect l="l" t="t" r="r" b="b"/>
            <a:pathLst>
              <a:path w="1064654" h="1027321">
                <a:moveTo>
                  <a:pt x="265847" y="1027321"/>
                </a:moveTo>
                <a:lnTo>
                  <a:pt x="248516" y="979768"/>
                </a:lnTo>
                <a:lnTo>
                  <a:pt x="229128" y="933529"/>
                </a:lnTo>
                <a:lnTo>
                  <a:pt x="207684" y="888602"/>
                </a:lnTo>
                <a:lnTo>
                  <a:pt x="184184" y="844988"/>
                </a:lnTo>
                <a:lnTo>
                  <a:pt x="158628" y="802686"/>
                </a:lnTo>
                <a:lnTo>
                  <a:pt x="131015" y="761697"/>
                </a:lnTo>
                <a:lnTo>
                  <a:pt x="101346" y="722021"/>
                </a:lnTo>
                <a:lnTo>
                  <a:pt x="69620" y="683658"/>
                </a:lnTo>
                <a:lnTo>
                  <a:pt x="35838" y="646607"/>
                </a:lnTo>
                <a:lnTo>
                  <a:pt x="0" y="610869"/>
                </a:lnTo>
                <a:lnTo>
                  <a:pt x="581294" y="0"/>
                </a:lnTo>
                <a:lnTo>
                  <a:pt x="613889" y="31770"/>
                </a:lnTo>
                <a:lnTo>
                  <a:pt x="645634" y="64241"/>
                </a:lnTo>
                <a:lnTo>
                  <a:pt x="676530" y="97411"/>
                </a:lnTo>
                <a:lnTo>
                  <a:pt x="706577" y="131281"/>
                </a:lnTo>
                <a:lnTo>
                  <a:pt x="735774" y="165851"/>
                </a:lnTo>
                <a:lnTo>
                  <a:pt x="764121" y="201121"/>
                </a:lnTo>
                <a:lnTo>
                  <a:pt x="791620" y="237091"/>
                </a:lnTo>
                <a:lnTo>
                  <a:pt x="818269" y="273761"/>
                </a:lnTo>
                <a:lnTo>
                  <a:pt x="844068" y="311130"/>
                </a:lnTo>
                <a:lnTo>
                  <a:pt x="869018" y="349199"/>
                </a:lnTo>
                <a:lnTo>
                  <a:pt x="893047" y="387857"/>
                </a:lnTo>
                <a:lnTo>
                  <a:pt x="916084" y="426990"/>
                </a:lnTo>
                <a:lnTo>
                  <a:pt x="938129" y="466599"/>
                </a:lnTo>
                <a:lnTo>
                  <a:pt x="959181" y="506683"/>
                </a:lnTo>
                <a:lnTo>
                  <a:pt x="979241" y="547244"/>
                </a:lnTo>
                <a:lnTo>
                  <a:pt x="998308" y="588281"/>
                </a:lnTo>
                <a:lnTo>
                  <a:pt x="1016383" y="629793"/>
                </a:lnTo>
                <a:lnTo>
                  <a:pt x="1033466" y="671781"/>
                </a:lnTo>
                <a:lnTo>
                  <a:pt x="1049556" y="714245"/>
                </a:lnTo>
                <a:lnTo>
                  <a:pt x="1064654" y="757185"/>
                </a:lnTo>
                <a:lnTo>
                  <a:pt x="265847" y="1027321"/>
                </a:lnTo>
                <a:close/>
              </a:path>
            </a:pathLst>
          </a:custGeom>
          <a:solidFill>
            <a:srgbClr val="F57C7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49327" y="4171695"/>
            <a:ext cx="2034630" cy="2617215"/>
          </a:xfrm>
          <a:custGeom>
            <a:avLst/>
            <a:gdLst/>
            <a:ahLst/>
            <a:cxnLst/>
            <a:rect l="l" t="t" r="r" b="b"/>
            <a:pathLst>
              <a:path w="2034630" h="2617215">
                <a:moveTo>
                  <a:pt x="1723237" y="1779706"/>
                </a:moveTo>
                <a:lnTo>
                  <a:pt x="244150" y="1779706"/>
                </a:lnTo>
                <a:lnTo>
                  <a:pt x="257419" y="1770189"/>
                </a:lnTo>
                <a:lnTo>
                  <a:pt x="323651" y="1770189"/>
                </a:lnTo>
                <a:lnTo>
                  <a:pt x="336876" y="1760671"/>
                </a:lnTo>
                <a:lnTo>
                  <a:pt x="363215" y="1760671"/>
                </a:lnTo>
                <a:lnTo>
                  <a:pt x="376307" y="1751154"/>
                </a:lnTo>
                <a:lnTo>
                  <a:pt x="415276" y="1751154"/>
                </a:lnTo>
                <a:lnTo>
                  <a:pt x="428163" y="1741637"/>
                </a:lnTo>
                <a:lnTo>
                  <a:pt x="440998" y="1741637"/>
                </a:lnTo>
                <a:lnTo>
                  <a:pt x="453782" y="1732120"/>
                </a:lnTo>
                <a:lnTo>
                  <a:pt x="479197" y="1732120"/>
                </a:lnTo>
                <a:lnTo>
                  <a:pt x="491827" y="1722603"/>
                </a:lnTo>
                <a:lnTo>
                  <a:pt x="504405" y="1722603"/>
                </a:lnTo>
                <a:lnTo>
                  <a:pt x="516933" y="1713086"/>
                </a:lnTo>
                <a:lnTo>
                  <a:pt x="529408" y="1713086"/>
                </a:lnTo>
                <a:lnTo>
                  <a:pt x="541833" y="1703569"/>
                </a:lnTo>
                <a:lnTo>
                  <a:pt x="554206" y="1703569"/>
                </a:lnTo>
                <a:lnTo>
                  <a:pt x="566528" y="1694051"/>
                </a:lnTo>
                <a:lnTo>
                  <a:pt x="578798" y="1694051"/>
                </a:lnTo>
                <a:lnTo>
                  <a:pt x="603164" y="1675017"/>
                </a:lnTo>
                <a:lnTo>
                  <a:pt x="615220" y="1675017"/>
                </a:lnTo>
                <a:lnTo>
                  <a:pt x="627183" y="1665500"/>
                </a:lnTo>
                <a:lnTo>
                  <a:pt x="639054" y="1665500"/>
                </a:lnTo>
                <a:lnTo>
                  <a:pt x="662520" y="1646466"/>
                </a:lnTo>
                <a:lnTo>
                  <a:pt x="674116" y="1646466"/>
                </a:lnTo>
                <a:lnTo>
                  <a:pt x="685619" y="1636949"/>
                </a:lnTo>
                <a:lnTo>
                  <a:pt x="708349" y="1617914"/>
                </a:lnTo>
                <a:lnTo>
                  <a:pt x="719576" y="1617914"/>
                </a:lnTo>
                <a:lnTo>
                  <a:pt x="741754" y="1598880"/>
                </a:lnTo>
                <a:lnTo>
                  <a:pt x="763564" y="1579846"/>
                </a:lnTo>
                <a:lnTo>
                  <a:pt x="774330" y="1579846"/>
                </a:lnTo>
                <a:lnTo>
                  <a:pt x="806079" y="1551294"/>
                </a:lnTo>
                <a:lnTo>
                  <a:pt x="836930" y="1522743"/>
                </a:lnTo>
                <a:lnTo>
                  <a:pt x="856876" y="1503709"/>
                </a:lnTo>
                <a:lnTo>
                  <a:pt x="866660" y="1503709"/>
                </a:lnTo>
                <a:lnTo>
                  <a:pt x="895250" y="1475157"/>
                </a:lnTo>
                <a:lnTo>
                  <a:pt x="922702" y="1446606"/>
                </a:lnTo>
                <a:lnTo>
                  <a:pt x="931600" y="1427571"/>
                </a:lnTo>
                <a:lnTo>
                  <a:pt x="940371" y="1418054"/>
                </a:lnTo>
                <a:lnTo>
                  <a:pt x="965925" y="1389503"/>
                </a:lnTo>
                <a:lnTo>
                  <a:pt x="998225" y="1351434"/>
                </a:lnTo>
                <a:lnTo>
                  <a:pt x="1013564" y="1322883"/>
                </a:lnTo>
                <a:lnTo>
                  <a:pt x="1021005" y="1313366"/>
                </a:lnTo>
                <a:lnTo>
                  <a:pt x="1028293" y="1303848"/>
                </a:lnTo>
                <a:lnTo>
                  <a:pt x="1035428" y="1294331"/>
                </a:lnTo>
                <a:lnTo>
                  <a:pt x="1042411" y="1284814"/>
                </a:lnTo>
                <a:lnTo>
                  <a:pt x="1049241" y="1265780"/>
                </a:lnTo>
                <a:lnTo>
                  <a:pt x="1055918" y="1256263"/>
                </a:lnTo>
                <a:lnTo>
                  <a:pt x="1062443" y="1246746"/>
                </a:lnTo>
                <a:lnTo>
                  <a:pt x="1068815" y="1237228"/>
                </a:lnTo>
                <a:lnTo>
                  <a:pt x="1075035" y="1227711"/>
                </a:lnTo>
                <a:lnTo>
                  <a:pt x="1081102" y="1208677"/>
                </a:lnTo>
                <a:lnTo>
                  <a:pt x="1087016" y="1199160"/>
                </a:lnTo>
                <a:lnTo>
                  <a:pt x="1092778" y="1189643"/>
                </a:lnTo>
                <a:lnTo>
                  <a:pt x="1098387" y="1180126"/>
                </a:lnTo>
                <a:lnTo>
                  <a:pt x="1103844" y="1161091"/>
                </a:lnTo>
                <a:lnTo>
                  <a:pt x="1109147" y="1151574"/>
                </a:lnTo>
                <a:lnTo>
                  <a:pt x="1114299" y="1142057"/>
                </a:lnTo>
                <a:lnTo>
                  <a:pt x="1119297" y="1123023"/>
                </a:lnTo>
                <a:lnTo>
                  <a:pt x="1124143" y="1113506"/>
                </a:lnTo>
                <a:lnTo>
                  <a:pt x="1128829" y="1103988"/>
                </a:lnTo>
                <a:lnTo>
                  <a:pt x="1133346" y="1084954"/>
                </a:lnTo>
                <a:lnTo>
                  <a:pt x="1137694" y="1075437"/>
                </a:lnTo>
                <a:lnTo>
                  <a:pt x="1141874" y="1065920"/>
                </a:lnTo>
                <a:lnTo>
                  <a:pt x="1145886" y="1046886"/>
                </a:lnTo>
                <a:lnTo>
                  <a:pt x="1149729" y="1037368"/>
                </a:lnTo>
                <a:lnTo>
                  <a:pt x="1153403" y="1027851"/>
                </a:lnTo>
                <a:lnTo>
                  <a:pt x="1156909" y="1008817"/>
                </a:lnTo>
                <a:lnTo>
                  <a:pt x="1160247" y="999300"/>
                </a:lnTo>
                <a:lnTo>
                  <a:pt x="1163416" y="989783"/>
                </a:lnTo>
                <a:lnTo>
                  <a:pt x="1166416" y="970748"/>
                </a:lnTo>
                <a:lnTo>
                  <a:pt x="1169248" y="961231"/>
                </a:lnTo>
                <a:lnTo>
                  <a:pt x="1171911" y="951714"/>
                </a:lnTo>
                <a:lnTo>
                  <a:pt x="1174406" y="932680"/>
                </a:lnTo>
                <a:lnTo>
                  <a:pt x="1176732" y="923163"/>
                </a:lnTo>
                <a:lnTo>
                  <a:pt x="1178890" y="904128"/>
                </a:lnTo>
                <a:lnTo>
                  <a:pt x="1180880" y="894611"/>
                </a:lnTo>
                <a:lnTo>
                  <a:pt x="1182700" y="885094"/>
                </a:lnTo>
                <a:lnTo>
                  <a:pt x="1184353" y="866060"/>
                </a:lnTo>
                <a:lnTo>
                  <a:pt x="1185836" y="856543"/>
                </a:lnTo>
                <a:lnTo>
                  <a:pt x="1187149" y="837508"/>
                </a:lnTo>
                <a:lnTo>
                  <a:pt x="1188289" y="827991"/>
                </a:lnTo>
                <a:lnTo>
                  <a:pt x="1189256" y="818474"/>
                </a:lnTo>
                <a:lnTo>
                  <a:pt x="1190049" y="799440"/>
                </a:lnTo>
                <a:lnTo>
                  <a:pt x="1190669" y="789923"/>
                </a:lnTo>
                <a:lnTo>
                  <a:pt x="1191116" y="770888"/>
                </a:lnTo>
                <a:lnTo>
                  <a:pt x="1191390" y="761371"/>
                </a:lnTo>
                <a:lnTo>
                  <a:pt x="1191418" y="732820"/>
                </a:lnTo>
                <a:lnTo>
                  <a:pt x="1191173" y="723303"/>
                </a:lnTo>
                <a:lnTo>
                  <a:pt x="1190754" y="704268"/>
                </a:lnTo>
                <a:lnTo>
                  <a:pt x="1190162" y="694751"/>
                </a:lnTo>
                <a:lnTo>
                  <a:pt x="1189396" y="685234"/>
                </a:lnTo>
                <a:lnTo>
                  <a:pt x="1188458" y="666200"/>
                </a:lnTo>
                <a:lnTo>
                  <a:pt x="1187346" y="656683"/>
                </a:lnTo>
                <a:lnTo>
                  <a:pt x="1186062" y="647165"/>
                </a:lnTo>
                <a:lnTo>
                  <a:pt x="1184604" y="628131"/>
                </a:lnTo>
                <a:lnTo>
                  <a:pt x="1182973" y="618614"/>
                </a:lnTo>
                <a:lnTo>
                  <a:pt x="1181168" y="599580"/>
                </a:lnTo>
                <a:lnTo>
                  <a:pt x="1179191" y="590063"/>
                </a:lnTo>
                <a:lnTo>
                  <a:pt x="1177044" y="580545"/>
                </a:lnTo>
                <a:lnTo>
                  <a:pt x="1174730" y="561511"/>
                </a:lnTo>
                <a:lnTo>
                  <a:pt x="1172250" y="551994"/>
                </a:lnTo>
                <a:lnTo>
                  <a:pt x="1169604" y="532960"/>
                </a:lnTo>
                <a:lnTo>
                  <a:pt x="1166792" y="523443"/>
                </a:lnTo>
                <a:lnTo>
                  <a:pt x="1163813" y="513925"/>
                </a:lnTo>
                <a:lnTo>
                  <a:pt x="1160668" y="494891"/>
                </a:lnTo>
                <a:lnTo>
                  <a:pt x="1157357" y="485374"/>
                </a:lnTo>
                <a:lnTo>
                  <a:pt x="1153879" y="475857"/>
                </a:lnTo>
                <a:lnTo>
                  <a:pt x="1150236" y="456822"/>
                </a:lnTo>
                <a:lnTo>
                  <a:pt x="1146425" y="447305"/>
                </a:lnTo>
                <a:lnTo>
                  <a:pt x="1142449" y="437788"/>
                </a:lnTo>
                <a:lnTo>
                  <a:pt x="1138306" y="418754"/>
                </a:lnTo>
                <a:lnTo>
                  <a:pt x="1133997" y="409237"/>
                </a:lnTo>
                <a:lnTo>
                  <a:pt x="1129522" y="399720"/>
                </a:lnTo>
                <a:lnTo>
                  <a:pt x="1124880" y="380685"/>
                </a:lnTo>
                <a:lnTo>
                  <a:pt x="1120072" y="371168"/>
                </a:lnTo>
                <a:lnTo>
                  <a:pt x="1115098" y="361651"/>
                </a:lnTo>
                <a:lnTo>
                  <a:pt x="1109957" y="342617"/>
                </a:lnTo>
                <a:lnTo>
                  <a:pt x="1104650" y="333100"/>
                </a:lnTo>
                <a:lnTo>
                  <a:pt x="1876873" y="0"/>
                </a:lnTo>
                <a:lnTo>
                  <a:pt x="1881944" y="9517"/>
                </a:lnTo>
                <a:lnTo>
                  <a:pt x="1886935" y="19034"/>
                </a:lnTo>
                <a:lnTo>
                  <a:pt x="1891845" y="28551"/>
                </a:lnTo>
                <a:lnTo>
                  <a:pt x="1896673" y="38068"/>
                </a:lnTo>
                <a:lnTo>
                  <a:pt x="1901421" y="57102"/>
                </a:lnTo>
                <a:lnTo>
                  <a:pt x="1906087" y="66620"/>
                </a:lnTo>
                <a:lnTo>
                  <a:pt x="1910673" y="76137"/>
                </a:lnTo>
                <a:lnTo>
                  <a:pt x="1915177" y="85654"/>
                </a:lnTo>
                <a:lnTo>
                  <a:pt x="1919600" y="104688"/>
                </a:lnTo>
                <a:lnTo>
                  <a:pt x="1923942" y="114205"/>
                </a:lnTo>
                <a:lnTo>
                  <a:pt x="1928203" y="123722"/>
                </a:lnTo>
                <a:lnTo>
                  <a:pt x="1932383" y="133240"/>
                </a:lnTo>
                <a:lnTo>
                  <a:pt x="1936482" y="152274"/>
                </a:lnTo>
                <a:lnTo>
                  <a:pt x="1940500" y="161791"/>
                </a:lnTo>
                <a:lnTo>
                  <a:pt x="1944437" y="171308"/>
                </a:lnTo>
                <a:lnTo>
                  <a:pt x="1948292" y="180825"/>
                </a:lnTo>
                <a:lnTo>
                  <a:pt x="1952067" y="199860"/>
                </a:lnTo>
                <a:lnTo>
                  <a:pt x="1955761" y="209377"/>
                </a:lnTo>
                <a:lnTo>
                  <a:pt x="1959373" y="218894"/>
                </a:lnTo>
                <a:lnTo>
                  <a:pt x="1962927" y="237928"/>
                </a:lnTo>
                <a:lnTo>
                  <a:pt x="1966392" y="247445"/>
                </a:lnTo>
                <a:lnTo>
                  <a:pt x="1969770" y="256962"/>
                </a:lnTo>
                <a:lnTo>
                  <a:pt x="1973059" y="275997"/>
                </a:lnTo>
                <a:lnTo>
                  <a:pt x="1976262" y="285514"/>
                </a:lnTo>
                <a:lnTo>
                  <a:pt x="1979376" y="295031"/>
                </a:lnTo>
                <a:lnTo>
                  <a:pt x="1982404" y="304548"/>
                </a:lnTo>
                <a:lnTo>
                  <a:pt x="1985345" y="323582"/>
                </a:lnTo>
                <a:lnTo>
                  <a:pt x="1988200" y="333100"/>
                </a:lnTo>
                <a:lnTo>
                  <a:pt x="1990969" y="342617"/>
                </a:lnTo>
                <a:lnTo>
                  <a:pt x="1993651" y="361651"/>
                </a:lnTo>
                <a:lnTo>
                  <a:pt x="1996248" y="371168"/>
                </a:lnTo>
                <a:lnTo>
                  <a:pt x="1998760" y="380685"/>
                </a:lnTo>
                <a:lnTo>
                  <a:pt x="2001187" y="399720"/>
                </a:lnTo>
                <a:lnTo>
                  <a:pt x="2003528" y="409237"/>
                </a:lnTo>
                <a:lnTo>
                  <a:pt x="2005786" y="418754"/>
                </a:lnTo>
                <a:lnTo>
                  <a:pt x="2007959" y="428271"/>
                </a:lnTo>
                <a:lnTo>
                  <a:pt x="2010048" y="447305"/>
                </a:lnTo>
                <a:lnTo>
                  <a:pt x="2012053" y="456822"/>
                </a:lnTo>
                <a:lnTo>
                  <a:pt x="2014002" y="466340"/>
                </a:lnTo>
                <a:lnTo>
                  <a:pt x="2015861" y="485374"/>
                </a:lnTo>
                <a:lnTo>
                  <a:pt x="2017631" y="494891"/>
                </a:lnTo>
                <a:lnTo>
                  <a:pt x="2019312" y="504408"/>
                </a:lnTo>
                <a:lnTo>
                  <a:pt x="2020904" y="523443"/>
                </a:lnTo>
                <a:lnTo>
                  <a:pt x="2022408" y="532960"/>
                </a:lnTo>
                <a:lnTo>
                  <a:pt x="2023823" y="542477"/>
                </a:lnTo>
                <a:lnTo>
                  <a:pt x="2025151" y="561511"/>
                </a:lnTo>
                <a:lnTo>
                  <a:pt x="2026390" y="571028"/>
                </a:lnTo>
                <a:lnTo>
                  <a:pt x="2027543" y="580545"/>
                </a:lnTo>
                <a:lnTo>
                  <a:pt x="2028608" y="599580"/>
                </a:lnTo>
                <a:lnTo>
                  <a:pt x="2029587" y="609097"/>
                </a:lnTo>
                <a:lnTo>
                  <a:pt x="2030479" y="618614"/>
                </a:lnTo>
                <a:lnTo>
                  <a:pt x="2031285" y="637648"/>
                </a:lnTo>
                <a:lnTo>
                  <a:pt x="2032005" y="647165"/>
                </a:lnTo>
                <a:lnTo>
                  <a:pt x="2032640" y="656683"/>
                </a:lnTo>
                <a:lnTo>
                  <a:pt x="2033189" y="675717"/>
                </a:lnTo>
                <a:lnTo>
                  <a:pt x="2033653" y="685234"/>
                </a:lnTo>
                <a:lnTo>
                  <a:pt x="2034033" y="694751"/>
                </a:lnTo>
                <a:lnTo>
                  <a:pt x="2034317" y="713785"/>
                </a:lnTo>
                <a:lnTo>
                  <a:pt x="2034516" y="723303"/>
                </a:lnTo>
                <a:lnTo>
                  <a:pt x="2034630" y="732820"/>
                </a:lnTo>
                <a:lnTo>
                  <a:pt x="2034604" y="761371"/>
                </a:lnTo>
                <a:lnTo>
                  <a:pt x="2034464" y="770888"/>
                </a:lnTo>
                <a:lnTo>
                  <a:pt x="2034239" y="789923"/>
                </a:lnTo>
                <a:lnTo>
                  <a:pt x="2033929" y="799440"/>
                </a:lnTo>
                <a:lnTo>
                  <a:pt x="2033535" y="808957"/>
                </a:lnTo>
                <a:lnTo>
                  <a:pt x="2033056" y="827991"/>
                </a:lnTo>
                <a:lnTo>
                  <a:pt x="2032493" y="837508"/>
                </a:lnTo>
                <a:lnTo>
                  <a:pt x="2031846" y="847025"/>
                </a:lnTo>
                <a:lnTo>
                  <a:pt x="2031115" y="866060"/>
                </a:lnTo>
                <a:lnTo>
                  <a:pt x="2030299" y="875577"/>
                </a:lnTo>
                <a:lnTo>
                  <a:pt x="2029399" y="885094"/>
                </a:lnTo>
                <a:lnTo>
                  <a:pt x="2028415" y="904128"/>
                </a:lnTo>
                <a:lnTo>
                  <a:pt x="2027348" y="913645"/>
                </a:lnTo>
                <a:lnTo>
                  <a:pt x="2026196" y="923163"/>
                </a:lnTo>
                <a:lnTo>
                  <a:pt x="2024961" y="942197"/>
                </a:lnTo>
                <a:lnTo>
                  <a:pt x="2023547" y="951714"/>
                </a:lnTo>
                <a:lnTo>
                  <a:pt x="2022059" y="961231"/>
                </a:lnTo>
                <a:lnTo>
                  <a:pt x="2020496" y="980265"/>
                </a:lnTo>
                <a:lnTo>
                  <a:pt x="2018858" y="989783"/>
                </a:lnTo>
                <a:lnTo>
                  <a:pt x="2017143" y="999300"/>
                </a:lnTo>
                <a:lnTo>
                  <a:pt x="2015352" y="1018334"/>
                </a:lnTo>
                <a:lnTo>
                  <a:pt x="2013485" y="1027851"/>
                </a:lnTo>
                <a:lnTo>
                  <a:pt x="2011540" y="1037368"/>
                </a:lnTo>
                <a:lnTo>
                  <a:pt x="2009519" y="1056403"/>
                </a:lnTo>
                <a:lnTo>
                  <a:pt x="2007419" y="1065920"/>
                </a:lnTo>
                <a:lnTo>
                  <a:pt x="2005241" y="1075437"/>
                </a:lnTo>
                <a:lnTo>
                  <a:pt x="2002985" y="1094471"/>
                </a:lnTo>
                <a:lnTo>
                  <a:pt x="2000649" y="1103988"/>
                </a:lnTo>
                <a:lnTo>
                  <a:pt x="1998234" y="1113506"/>
                </a:lnTo>
                <a:lnTo>
                  <a:pt x="1995740" y="1132540"/>
                </a:lnTo>
                <a:lnTo>
                  <a:pt x="1993165" y="1142057"/>
                </a:lnTo>
                <a:lnTo>
                  <a:pt x="1990510" y="1151574"/>
                </a:lnTo>
                <a:lnTo>
                  <a:pt x="1987774" y="1161091"/>
                </a:lnTo>
                <a:lnTo>
                  <a:pt x="1984956" y="1180126"/>
                </a:lnTo>
                <a:lnTo>
                  <a:pt x="1981844" y="1189643"/>
                </a:lnTo>
                <a:lnTo>
                  <a:pt x="1978672" y="1199160"/>
                </a:lnTo>
                <a:lnTo>
                  <a:pt x="1975440" y="1218194"/>
                </a:lnTo>
                <a:lnTo>
                  <a:pt x="1972146" y="1227711"/>
                </a:lnTo>
                <a:lnTo>
                  <a:pt x="1968790" y="1237228"/>
                </a:lnTo>
                <a:lnTo>
                  <a:pt x="1965371" y="1256263"/>
                </a:lnTo>
                <a:lnTo>
                  <a:pt x="1961887" y="1265780"/>
                </a:lnTo>
                <a:lnTo>
                  <a:pt x="1958337" y="1275297"/>
                </a:lnTo>
                <a:lnTo>
                  <a:pt x="1954721" y="1284814"/>
                </a:lnTo>
                <a:lnTo>
                  <a:pt x="1951037" y="1303848"/>
                </a:lnTo>
                <a:lnTo>
                  <a:pt x="1947284" y="1313366"/>
                </a:lnTo>
                <a:lnTo>
                  <a:pt x="1943461" y="1322883"/>
                </a:lnTo>
                <a:lnTo>
                  <a:pt x="1939568" y="1341917"/>
                </a:lnTo>
                <a:lnTo>
                  <a:pt x="1935603" y="1351434"/>
                </a:lnTo>
                <a:lnTo>
                  <a:pt x="1931565" y="1360951"/>
                </a:lnTo>
                <a:lnTo>
                  <a:pt x="1927452" y="1370468"/>
                </a:lnTo>
                <a:lnTo>
                  <a:pt x="1923265" y="1379986"/>
                </a:lnTo>
                <a:lnTo>
                  <a:pt x="1919002" y="1399020"/>
                </a:lnTo>
                <a:lnTo>
                  <a:pt x="1914662" y="1408537"/>
                </a:lnTo>
                <a:lnTo>
                  <a:pt x="1909880" y="1418054"/>
                </a:lnTo>
                <a:lnTo>
                  <a:pt x="1905058" y="1437088"/>
                </a:lnTo>
                <a:lnTo>
                  <a:pt x="1900195" y="1446606"/>
                </a:lnTo>
                <a:lnTo>
                  <a:pt x="1895289" y="1456123"/>
                </a:lnTo>
                <a:lnTo>
                  <a:pt x="1890337" y="1465640"/>
                </a:lnTo>
                <a:lnTo>
                  <a:pt x="1885338" y="1484674"/>
                </a:lnTo>
                <a:lnTo>
                  <a:pt x="1880291" y="1494191"/>
                </a:lnTo>
                <a:lnTo>
                  <a:pt x="1875192" y="1503709"/>
                </a:lnTo>
                <a:lnTo>
                  <a:pt x="1870041" y="1513226"/>
                </a:lnTo>
                <a:lnTo>
                  <a:pt x="1864836" y="1522743"/>
                </a:lnTo>
                <a:lnTo>
                  <a:pt x="1859574" y="1541777"/>
                </a:lnTo>
                <a:lnTo>
                  <a:pt x="1854253" y="1551294"/>
                </a:lnTo>
                <a:lnTo>
                  <a:pt x="1848873" y="1560811"/>
                </a:lnTo>
                <a:lnTo>
                  <a:pt x="1843430" y="1570329"/>
                </a:lnTo>
                <a:lnTo>
                  <a:pt x="1837924" y="1579846"/>
                </a:lnTo>
                <a:lnTo>
                  <a:pt x="1832352" y="1598880"/>
                </a:lnTo>
                <a:lnTo>
                  <a:pt x="1826712" y="1608397"/>
                </a:lnTo>
                <a:lnTo>
                  <a:pt x="1821003" y="1617914"/>
                </a:lnTo>
                <a:lnTo>
                  <a:pt x="1815222" y="1627431"/>
                </a:lnTo>
                <a:lnTo>
                  <a:pt x="1808832" y="1636949"/>
                </a:lnTo>
                <a:lnTo>
                  <a:pt x="1802425" y="1655983"/>
                </a:lnTo>
                <a:lnTo>
                  <a:pt x="1783077" y="1684534"/>
                </a:lnTo>
                <a:lnTo>
                  <a:pt x="1770045" y="1703569"/>
                </a:lnTo>
                <a:lnTo>
                  <a:pt x="1763480" y="1722603"/>
                </a:lnTo>
                <a:lnTo>
                  <a:pt x="1750240" y="1741637"/>
                </a:lnTo>
                <a:lnTo>
                  <a:pt x="1736833" y="1760671"/>
                </a:lnTo>
                <a:lnTo>
                  <a:pt x="1730060" y="1770189"/>
                </a:lnTo>
                <a:lnTo>
                  <a:pt x="1723237" y="1779706"/>
                </a:lnTo>
                <a:close/>
              </a:path>
              <a:path w="2034630" h="2617215">
                <a:moveTo>
                  <a:pt x="342427" y="2617215"/>
                </a:moveTo>
                <a:lnTo>
                  <a:pt x="0" y="2617215"/>
                </a:lnTo>
                <a:lnTo>
                  <a:pt x="70996" y="1770189"/>
                </a:lnTo>
                <a:lnTo>
                  <a:pt x="84360" y="1779706"/>
                </a:lnTo>
                <a:lnTo>
                  <a:pt x="1723237" y="1779706"/>
                </a:lnTo>
                <a:lnTo>
                  <a:pt x="1716361" y="1789223"/>
                </a:lnTo>
                <a:lnTo>
                  <a:pt x="1709429" y="1798740"/>
                </a:lnTo>
                <a:lnTo>
                  <a:pt x="1702438" y="1817774"/>
                </a:lnTo>
                <a:lnTo>
                  <a:pt x="1695387" y="1827291"/>
                </a:lnTo>
                <a:lnTo>
                  <a:pt x="1688271" y="1836809"/>
                </a:lnTo>
                <a:lnTo>
                  <a:pt x="1617109" y="1922463"/>
                </a:lnTo>
                <a:lnTo>
                  <a:pt x="1609147" y="1941497"/>
                </a:lnTo>
                <a:lnTo>
                  <a:pt x="1577008" y="1979566"/>
                </a:lnTo>
                <a:lnTo>
                  <a:pt x="1568882" y="1989083"/>
                </a:lnTo>
                <a:lnTo>
                  <a:pt x="1560711" y="1989083"/>
                </a:lnTo>
                <a:lnTo>
                  <a:pt x="1544223" y="2008117"/>
                </a:lnTo>
                <a:lnTo>
                  <a:pt x="1535897" y="2017634"/>
                </a:lnTo>
                <a:lnTo>
                  <a:pt x="1407163" y="2150874"/>
                </a:lnTo>
                <a:lnTo>
                  <a:pt x="1397926" y="2150874"/>
                </a:lnTo>
                <a:lnTo>
                  <a:pt x="1360616" y="2188943"/>
                </a:lnTo>
                <a:lnTo>
                  <a:pt x="1329128" y="2217494"/>
                </a:lnTo>
                <a:lnTo>
                  <a:pt x="1318745" y="2217494"/>
                </a:lnTo>
                <a:lnTo>
                  <a:pt x="1277623" y="2255563"/>
                </a:lnTo>
                <a:lnTo>
                  <a:pt x="1267416" y="2255563"/>
                </a:lnTo>
                <a:lnTo>
                  <a:pt x="1226701" y="2293632"/>
                </a:lnTo>
                <a:lnTo>
                  <a:pt x="1216521" y="2293632"/>
                </a:lnTo>
                <a:lnTo>
                  <a:pt x="1196120" y="2312666"/>
                </a:lnTo>
                <a:lnTo>
                  <a:pt x="1185887" y="2312666"/>
                </a:lnTo>
                <a:lnTo>
                  <a:pt x="1165326" y="2331700"/>
                </a:lnTo>
                <a:lnTo>
                  <a:pt x="1153686" y="2341217"/>
                </a:lnTo>
                <a:lnTo>
                  <a:pt x="1142138" y="2341217"/>
                </a:lnTo>
                <a:lnTo>
                  <a:pt x="1119291" y="2360252"/>
                </a:lnTo>
                <a:lnTo>
                  <a:pt x="1107978" y="2360252"/>
                </a:lnTo>
                <a:lnTo>
                  <a:pt x="1085539" y="2379286"/>
                </a:lnTo>
                <a:lnTo>
                  <a:pt x="1074399" y="2379286"/>
                </a:lnTo>
                <a:lnTo>
                  <a:pt x="1052245" y="2398320"/>
                </a:lnTo>
                <a:lnTo>
                  <a:pt x="1041217" y="2398320"/>
                </a:lnTo>
                <a:lnTo>
                  <a:pt x="1019225" y="2417354"/>
                </a:lnTo>
                <a:lnTo>
                  <a:pt x="1008248" y="2417354"/>
                </a:lnTo>
                <a:lnTo>
                  <a:pt x="997273" y="2426872"/>
                </a:lnTo>
                <a:lnTo>
                  <a:pt x="986294" y="2426872"/>
                </a:lnTo>
                <a:lnTo>
                  <a:pt x="975305" y="2436389"/>
                </a:lnTo>
                <a:lnTo>
                  <a:pt x="964298" y="2436389"/>
                </a:lnTo>
                <a:lnTo>
                  <a:pt x="953266" y="2445906"/>
                </a:lnTo>
                <a:lnTo>
                  <a:pt x="940736" y="2455423"/>
                </a:lnTo>
                <a:lnTo>
                  <a:pt x="928324" y="2455423"/>
                </a:lnTo>
                <a:lnTo>
                  <a:pt x="916022" y="2464940"/>
                </a:lnTo>
                <a:lnTo>
                  <a:pt x="903824" y="2464940"/>
                </a:lnTo>
                <a:lnTo>
                  <a:pt x="891721" y="2474457"/>
                </a:lnTo>
                <a:lnTo>
                  <a:pt x="879705" y="2474457"/>
                </a:lnTo>
                <a:lnTo>
                  <a:pt x="867770" y="2483974"/>
                </a:lnTo>
                <a:lnTo>
                  <a:pt x="855906" y="2483974"/>
                </a:lnTo>
                <a:lnTo>
                  <a:pt x="844107" y="2493492"/>
                </a:lnTo>
                <a:lnTo>
                  <a:pt x="832365" y="2493492"/>
                </a:lnTo>
                <a:lnTo>
                  <a:pt x="820671" y="2503009"/>
                </a:lnTo>
                <a:lnTo>
                  <a:pt x="809019" y="2503009"/>
                </a:lnTo>
                <a:lnTo>
                  <a:pt x="797400" y="2512526"/>
                </a:lnTo>
                <a:lnTo>
                  <a:pt x="785807" y="2512526"/>
                </a:lnTo>
                <a:lnTo>
                  <a:pt x="774232" y="2522043"/>
                </a:lnTo>
                <a:lnTo>
                  <a:pt x="751106" y="2522043"/>
                </a:lnTo>
                <a:lnTo>
                  <a:pt x="739538" y="2531560"/>
                </a:lnTo>
                <a:lnTo>
                  <a:pt x="727958" y="2531560"/>
                </a:lnTo>
                <a:lnTo>
                  <a:pt x="714730" y="2541077"/>
                </a:lnTo>
                <a:lnTo>
                  <a:pt x="688695" y="2541077"/>
                </a:lnTo>
                <a:lnTo>
                  <a:pt x="675871" y="2550595"/>
                </a:lnTo>
                <a:lnTo>
                  <a:pt x="663165" y="2550595"/>
                </a:lnTo>
                <a:lnTo>
                  <a:pt x="650568" y="2560112"/>
                </a:lnTo>
                <a:lnTo>
                  <a:pt x="625668" y="2560112"/>
                </a:lnTo>
                <a:lnTo>
                  <a:pt x="613348" y="2569629"/>
                </a:lnTo>
                <a:lnTo>
                  <a:pt x="588925" y="2569629"/>
                </a:lnTo>
                <a:lnTo>
                  <a:pt x="576805" y="2579146"/>
                </a:lnTo>
                <a:lnTo>
                  <a:pt x="540709" y="2579146"/>
                </a:lnTo>
                <a:lnTo>
                  <a:pt x="528737" y="2588663"/>
                </a:lnTo>
                <a:lnTo>
                  <a:pt x="492880" y="2588663"/>
                </a:lnTo>
                <a:lnTo>
                  <a:pt x="480919" y="2598180"/>
                </a:lnTo>
                <a:lnTo>
                  <a:pt x="430687" y="2598180"/>
                </a:lnTo>
                <a:lnTo>
                  <a:pt x="418106" y="2607697"/>
                </a:lnTo>
                <a:lnTo>
                  <a:pt x="355063" y="2607697"/>
                </a:lnTo>
                <a:lnTo>
                  <a:pt x="342427" y="2617215"/>
                </a:lnTo>
                <a:close/>
              </a:path>
            </a:pathLst>
          </a:custGeom>
          <a:solidFill>
            <a:srgbClr val="E86C7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61364" y="5089391"/>
            <a:ext cx="1848785" cy="1703569"/>
          </a:xfrm>
          <a:custGeom>
            <a:avLst/>
            <a:gdLst/>
            <a:ahLst/>
            <a:cxnLst/>
            <a:rect l="l" t="t" r="r" b="b"/>
            <a:pathLst>
              <a:path w="1848785" h="1703569">
                <a:moveTo>
                  <a:pt x="1848785" y="1703569"/>
                </a:moveTo>
                <a:lnTo>
                  <a:pt x="1709179" y="1703569"/>
                </a:lnTo>
                <a:lnTo>
                  <a:pt x="1696510" y="1694051"/>
                </a:lnTo>
                <a:lnTo>
                  <a:pt x="1615838" y="1694051"/>
                </a:lnTo>
                <a:lnTo>
                  <a:pt x="1603363" y="1684534"/>
                </a:lnTo>
                <a:lnTo>
                  <a:pt x="1555221" y="1684534"/>
                </a:lnTo>
                <a:lnTo>
                  <a:pt x="1543486" y="1675017"/>
                </a:lnTo>
                <a:lnTo>
                  <a:pt x="1504168" y="1675017"/>
                </a:lnTo>
                <a:lnTo>
                  <a:pt x="1490843" y="1665500"/>
                </a:lnTo>
                <a:lnTo>
                  <a:pt x="1452551" y="1665500"/>
                </a:lnTo>
                <a:lnTo>
                  <a:pt x="1440263" y="1655983"/>
                </a:lnTo>
                <a:lnTo>
                  <a:pt x="1416247" y="1655983"/>
                </a:lnTo>
                <a:lnTo>
                  <a:pt x="1404467" y="1646466"/>
                </a:lnTo>
                <a:lnTo>
                  <a:pt x="1369728" y="1646466"/>
                </a:lnTo>
                <a:lnTo>
                  <a:pt x="1356099" y="1636949"/>
                </a:lnTo>
                <a:lnTo>
                  <a:pt x="1342800" y="1636949"/>
                </a:lnTo>
                <a:lnTo>
                  <a:pt x="1329808" y="1627431"/>
                </a:lnTo>
                <a:lnTo>
                  <a:pt x="1304647" y="1627431"/>
                </a:lnTo>
                <a:lnTo>
                  <a:pt x="1292431" y="1617914"/>
                </a:lnTo>
                <a:lnTo>
                  <a:pt x="1280426" y="1617914"/>
                </a:lnTo>
                <a:lnTo>
                  <a:pt x="1268608" y="1608397"/>
                </a:lnTo>
                <a:lnTo>
                  <a:pt x="1245437" y="1608397"/>
                </a:lnTo>
                <a:lnTo>
                  <a:pt x="1234037" y="1598880"/>
                </a:lnTo>
                <a:lnTo>
                  <a:pt x="1222728" y="1598880"/>
                </a:lnTo>
                <a:lnTo>
                  <a:pt x="1211486" y="1589363"/>
                </a:lnTo>
                <a:lnTo>
                  <a:pt x="1198318" y="1589363"/>
                </a:lnTo>
                <a:lnTo>
                  <a:pt x="1185461" y="1579846"/>
                </a:lnTo>
                <a:lnTo>
                  <a:pt x="1172894" y="1579846"/>
                </a:lnTo>
                <a:lnTo>
                  <a:pt x="1160594" y="1570329"/>
                </a:lnTo>
                <a:lnTo>
                  <a:pt x="1148540" y="1570329"/>
                </a:lnTo>
                <a:lnTo>
                  <a:pt x="1136710" y="1560811"/>
                </a:lnTo>
                <a:lnTo>
                  <a:pt x="1125081" y="1560811"/>
                </a:lnTo>
                <a:lnTo>
                  <a:pt x="1113632" y="1551294"/>
                </a:lnTo>
                <a:lnTo>
                  <a:pt x="1102340" y="1551294"/>
                </a:lnTo>
                <a:lnTo>
                  <a:pt x="1091183" y="1541777"/>
                </a:lnTo>
                <a:lnTo>
                  <a:pt x="1080140" y="1541777"/>
                </a:lnTo>
                <a:lnTo>
                  <a:pt x="1069189" y="1532260"/>
                </a:lnTo>
                <a:lnTo>
                  <a:pt x="1058306" y="1532260"/>
                </a:lnTo>
                <a:lnTo>
                  <a:pt x="1045687" y="1522743"/>
                </a:lnTo>
                <a:lnTo>
                  <a:pt x="1033361" y="1513226"/>
                </a:lnTo>
                <a:lnTo>
                  <a:pt x="1021309" y="1513226"/>
                </a:lnTo>
                <a:lnTo>
                  <a:pt x="1009509" y="1503709"/>
                </a:lnTo>
                <a:lnTo>
                  <a:pt x="997942" y="1503709"/>
                </a:lnTo>
                <a:lnTo>
                  <a:pt x="986588" y="1494191"/>
                </a:lnTo>
                <a:lnTo>
                  <a:pt x="975426" y="1484674"/>
                </a:lnTo>
                <a:lnTo>
                  <a:pt x="964436" y="1484674"/>
                </a:lnTo>
                <a:lnTo>
                  <a:pt x="953599" y="1475157"/>
                </a:lnTo>
                <a:lnTo>
                  <a:pt x="942893" y="1475157"/>
                </a:lnTo>
                <a:lnTo>
                  <a:pt x="921797" y="1456123"/>
                </a:lnTo>
                <a:lnTo>
                  <a:pt x="911366" y="1456123"/>
                </a:lnTo>
                <a:lnTo>
                  <a:pt x="899381" y="1446606"/>
                </a:lnTo>
                <a:lnTo>
                  <a:pt x="887672" y="1437088"/>
                </a:lnTo>
                <a:lnTo>
                  <a:pt x="876220" y="1427571"/>
                </a:lnTo>
                <a:lnTo>
                  <a:pt x="865007" y="1427571"/>
                </a:lnTo>
                <a:lnTo>
                  <a:pt x="854014" y="1418054"/>
                </a:lnTo>
                <a:lnTo>
                  <a:pt x="843223" y="1408537"/>
                </a:lnTo>
                <a:lnTo>
                  <a:pt x="832615" y="1408537"/>
                </a:lnTo>
                <a:lnTo>
                  <a:pt x="822172" y="1399020"/>
                </a:lnTo>
                <a:lnTo>
                  <a:pt x="811877" y="1389503"/>
                </a:lnTo>
                <a:lnTo>
                  <a:pt x="801710" y="1379986"/>
                </a:lnTo>
                <a:lnTo>
                  <a:pt x="791653" y="1379986"/>
                </a:lnTo>
                <a:lnTo>
                  <a:pt x="771796" y="1360951"/>
                </a:lnTo>
                <a:lnTo>
                  <a:pt x="760528" y="1351434"/>
                </a:lnTo>
                <a:lnTo>
                  <a:pt x="749518" y="1351434"/>
                </a:lnTo>
                <a:lnTo>
                  <a:pt x="738748" y="1341917"/>
                </a:lnTo>
                <a:lnTo>
                  <a:pt x="728204" y="1332400"/>
                </a:lnTo>
                <a:lnTo>
                  <a:pt x="717867" y="1322883"/>
                </a:lnTo>
                <a:lnTo>
                  <a:pt x="707721" y="1313366"/>
                </a:lnTo>
                <a:lnTo>
                  <a:pt x="697751" y="1313366"/>
                </a:lnTo>
                <a:lnTo>
                  <a:pt x="687938" y="1303848"/>
                </a:lnTo>
                <a:lnTo>
                  <a:pt x="678268" y="1294331"/>
                </a:lnTo>
                <a:lnTo>
                  <a:pt x="668722" y="1284814"/>
                </a:lnTo>
                <a:lnTo>
                  <a:pt x="649941" y="1265780"/>
                </a:lnTo>
                <a:lnTo>
                  <a:pt x="640672" y="1265780"/>
                </a:lnTo>
                <a:lnTo>
                  <a:pt x="609953" y="1237228"/>
                </a:lnTo>
                <a:lnTo>
                  <a:pt x="581130" y="1208677"/>
                </a:lnTo>
                <a:lnTo>
                  <a:pt x="553803" y="1180126"/>
                </a:lnTo>
                <a:lnTo>
                  <a:pt x="544957" y="1180126"/>
                </a:lnTo>
                <a:lnTo>
                  <a:pt x="536218" y="1170608"/>
                </a:lnTo>
                <a:lnTo>
                  <a:pt x="519003" y="1151574"/>
                </a:lnTo>
                <a:lnTo>
                  <a:pt x="509394" y="1142057"/>
                </a:lnTo>
                <a:lnTo>
                  <a:pt x="481850" y="1113506"/>
                </a:lnTo>
                <a:lnTo>
                  <a:pt x="455959" y="1084954"/>
                </a:lnTo>
                <a:lnTo>
                  <a:pt x="423402" y="1046886"/>
                </a:lnTo>
                <a:lnTo>
                  <a:pt x="407730" y="1027851"/>
                </a:lnTo>
                <a:lnTo>
                  <a:pt x="399050" y="1018334"/>
                </a:lnTo>
                <a:lnTo>
                  <a:pt x="366278" y="980265"/>
                </a:lnTo>
                <a:lnTo>
                  <a:pt x="350899" y="951714"/>
                </a:lnTo>
                <a:lnTo>
                  <a:pt x="343423" y="942197"/>
                </a:lnTo>
                <a:lnTo>
                  <a:pt x="314666" y="904128"/>
                </a:lnTo>
                <a:lnTo>
                  <a:pt x="307708" y="894611"/>
                </a:lnTo>
                <a:lnTo>
                  <a:pt x="300018" y="885094"/>
                </a:lnTo>
                <a:lnTo>
                  <a:pt x="292517" y="875577"/>
                </a:lnTo>
                <a:lnTo>
                  <a:pt x="285195" y="866060"/>
                </a:lnTo>
                <a:lnTo>
                  <a:pt x="278043" y="856543"/>
                </a:lnTo>
                <a:lnTo>
                  <a:pt x="271051" y="837508"/>
                </a:lnTo>
                <a:lnTo>
                  <a:pt x="264209" y="827991"/>
                </a:lnTo>
                <a:lnTo>
                  <a:pt x="238151" y="789923"/>
                </a:lnTo>
                <a:lnTo>
                  <a:pt x="219709" y="751854"/>
                </a:lnTo>
                <a:lnTo>
                  <a:pt x="213060" y="742337"/>
                </a:lnTo>
                <a:lnTo>
                  <a:pt x="206584" y="732820"/>
                </a:lnTo>
                <a:lnTo>
                  <a:pt x="200272" y="723303"/>
                </a:lnTo>
                <a:lnTo>
                  <a:pt x="194116" y="713785"/>
                </a:lnTo>
                <a:lnTo>
                  <a:pt x="188108" y="694751"/>
                </a:lnTo>
                <a:lnTo>
                  <a:pt x="182241" y="685234"/>
                </a:lnTo>
                <a:lnTo>
                  <a:pt x="176506" y="675717"/>
                </a:lnTo>
                <a:lnTo>
                  <a:pt x="170894" y="666200"/>
                </a:lnTo>
                <a:lnTo>
                  <a:pt x="165398" y="656683"/>
                </a:lnTo>
                <a:lnTo>
                  <a:pt x="160010" y="637648"/>
                </a:lnTo>
                <a:lnTo>
                  <a:pt x="154721" y="628131"/>
                </a:lnTo>
                <a:lnTo>
                  <a:pt x="149524" y="618614"/>
                </a:lnTo>
                <a:lnTo>
                  <a:pt x="144410" y="609097"/>
                </a:lnTo>
                <a:lnTo>
                  <a:pt x="138847" y="599580"/>
                </a:lnTo>
                <a:lnTo>
                  <a:pt x="133440" y="580545"/>
                </a:lnTo>
                <a:lnTo>
                  <a:pt x="128183" y="571028"/>
                </a:lnTo>
                <a:lnTo>
                  <a:pt x="123068" y="561511"/>
                </a:lnTo>
                <a:lnTo>
                  <a:pt x="118091" y="551994"/>
                </a:lnTo>
                <a:lnTo>
                  <a:pt x="113243" y="532960"/>
                </a:lnTo>
                <a:lnTo>
                  <a:pt x="108518" y="523443"/>
                </a:lnTo>
                <a:lnTo>
                  <a:pt x="103910" y="513925"/>
                </a:lnTo>
                <a:lnTo>
                  <a:pt x="99412" y="504408"/>
                </a:lnTo>
                <a:lnTo>
                  <a:pt x="95018" y="494891"/>
                </a:lnTo>
                <a:lnTo>
                  <a:pt x="90721" y="475857"/>
                </a:lnTo>
                <a:lnTo>
                  <a:pt x="86515" y="466340"/>
                </a:lnTo>
                <a:lnTo>
                  <a:pt x="82392" y="456822"/>
                </a:lnTo>
                <a:lnTo>
                  <a:pt x="77951" y="447305"/>
                </a:lnTo>
                <a:lnTo>
                  <a:pt x="73651" y="428271"/>
                </a:lnTo>
                <a:lnTo>
                  <a:pt x="69485" y="418754"/>
                </a:lnTo>
                <a:lnTo>
                  <a:pt x="65449" y="409237"/>
                </a:lnTo>
                <a:lnTo>
                  <a:pt x="61538" y="390202"/>
                </a:lnTo>
                <a:lnTo>
                  <a:pt x="57746" y="380685"/>
                </a:lnTo>
                <a:lnTo>
                  <a:pt x="54070" y="371168"/>
                </a:lnTo>
                <a:lnTo>
                  <a:pt x="50502" y="361651"/>
                </a:lnTo>
                <a:lnTo>
                  <a:pt x="47040" y="342617"/>
                </a:lnTo>
                <a:lnTo>
                  <a:pt x="43676" y="333100"/>
                </a:lnTo>
                <a:lnTo>
                  <a:pt x="40407" y="323582"/>
                </a:lnTo>
                <a:lnTo>
                  <a:pt x="37227" y="314065"/>
                </a:lnTo>
                <a:lnTo>
                  <a:pt x="34132" y="295031"/>
                </a:lnTo>
                <a:lnTo>
                  <a:pt x="30842" y="285514"/>
                </a:lnTo>
                <a:lnTo>
                  <a:pt x="27676" y="275997"/>
                </a:lnTo>
                <a:lnTo>
                  <a:pt x="24630" y="256962"/>
                </a:lnTo>
                <a:lnTo>
                  <a:pt x="21702" y="247445"/>
                </a:lnTo>
                <a:lnTo>
                  <a:pt x="18887" y="237928"/>
                </a:lnTo>
                <a:lnTo>
                  <a:pt x="16181" y="218894"/>
                </a:lnTo>
                <a:lnTo>
                  <a:pt x="13581" y="209377"/>
                </a:lnTo>
                <a:lnTo>
                  <a:pt x="11083" y="199860"/>
                </a:lnTo>
                <a:lnTo>
                  <a:pt x="8684" y="180825"/>
                </a:lnTo>
                <a:lnTo>
                  <a:pt x="6380" y="171308"/>
                </a:lnTo>
                <a:lnTo>
                  <a:pt x="4167" y="161791"/>
                </a:lnTo>
                <a:lnTo>
                  <a:pt x="2041" y="152274"/>
                </a:lnTo>
                <a:lnTo>
                  <a:pt x="0" y="133240"/>
                </a:lnTo>
                <a:lnTo>
                  <a:pt x="831438" y="0"/>
                </a:lnTo>
                <a:lnTo>
                  <a:pt x="833555" y="9517"/>
                </a:lnTo>
                <a:lnTo>
                  <a:pt x="835824" y="19034"/>
                </a:lnTo>
                <a:lnTo>
                  <a:pt x="838246" y="28551"/>
                </a:lnTo>
                <a:lnTo>
                  <a:pt x="840819" y="47585"/>
                </a:lnTo>
                <a:lnTo>
                  <a:pt x="843545" y="57102"/>
                </a:lnTo>
                <a:lnTo>
                  <a:pt x="846423" y="66620"/>
                </a:lnTo>
                <a:lnTo>
                  <a:pt x="849454" y="85654"/>
                </a:lnTo>
                <a:lnTo>
                  <a:pt x="852637" y="95171"/>
                </a:lnTo>
                <a:lnTo>
                  <a:pt x="855972" y="104688"/>
                </a:lnTo>
                <a:lnTo>
                  <a:pt x="859459" y="123722"/>
                </a:lnTo>
                <a:lnTo>
                  <a:pt x="863098" y="133240"/>
                </a:lnTo>
                <a:lnTo>
                  <a:pt x="866890" y="142757"/>
                </a:lnTo>
                <a:lnTo>
                  <a:pt x="870834" y="152274"/>
                </a:lnTo>
                <a:lnTo>
                  <a:pt x="874930" y="171308"/>
                </a:lnTo>
                <a:lnTo>
                  <a:pt x="879362" y="180825"/>
                </a:lnTo>
                <a:lnTo>
                  <a:pt x="883900" y="190342"/>
                </a:lnTo>
                <a:lnTo>
                  <a:pt x="888546" y="199860"/>
                </a:lnTo>
                <a:lnTo>
                  <a:pt x="893304" y="218894"/>
                </a:lnTo>
                <a:lnTo>
                  <a:pt x="898174" y="228411"/>
                </a:lnTo>
                <a:lnTo>
                  <a:pt x="903159" y="237928"/>
                </a:lnTo>
                <a:lnTo>
                  <a:pt x="908262" y="247445"/>
                </a:lnTo>
                <a:lnTo>
                  <a:pt x="913486" y="266480"/>
                </a:lnTo>
                <a:lnTo>
                  <a:pt x="918831" y="275997"/>
                </a:lnTo>
                <a:lnTo>
                  <a:pt x="924301" y="285514"/>
                </a:lnTo>
                <a:lnTo>
                  <a:pt x="929899" y="295031"/>
                </a:lnTo>
                <a:lnTo>
                  <a:pt x="935625" y="304548"/>
                </a:lnTo>
                <a:lnTo>
                  <a:pt x="941483" y="323582"/>
                </a:lnTo>
                <a:lnTo>
                  <a:pt x="947475" y="333100"/>
                </a:lnTo>
                <a:lnTo>
                  <a:pt x="960989" y="352134"/>
                </a:lnTo>
                <a:lnTo>
                  <a:pt x="967800" y="361651"/>
                </a:lnTo>
                <a:lnTo>
                  <a:pt x="974655" y="380685"/>
                </a:lnTo>
                <a:lnTo>
                  <a:pt x="1002648" y="418754"/>
                </a:lnTo>
                <a:lnTo>
                  <a:pt x="1031862" y="456822"/>
                </a:lnTo>
                <a:lnTo>
                  <a:pt x="1064876" y="494891"/>
                </a:lnTo>
                <a:lnTo>
                  <a:pt x="1073707" y="513925"/>
                </a:lnTo>
                <a:lnTo>
                  <a:pt x="1108768" y="551994"/>
                </a:lnTo>
                <a:lnTo>
                  <a:pt x="1117524" y="551994"/>
                </a:lnTo>
                <a:lnTo>
                  <a:pt x="1143954" y="580545"/>
                </a:lnTo>
                <a:lnTo>
                  <a:pt x="1161822" y="599580"/>
                </a:lnTo>
                <a:lnTo>
                  <a:pt x="1170865" y="609097"/>
                </a:lnTo>
                <a:lnTo>
                  <a:pt x="1179996" y="618614"/>
                </a:lnTo>
                <a:lnTo>
                  <a:pt x="1189862" y="618614"/>
                </a:lnTo>
                <a:lnTo>
                  <a:pt x="1219860" y="647165"/>
                </a:lnTo>
                <a:lnTo>
                  <a:pt x="1240212" y="666200"/>
                </a:lnTo>
                <a:lnTo>
                  <a:pt x="1250499" y="666200"/>
                </a:lnTo>
                <a:lnTo>
                  <a:pt x="1271305" y="685234"/>
                </a:lnTo>
                <a:lnTo>
                  <a:pt x="1281827" y="694751"/>
                </a:lnTo>
                <a:lnTo>
                  <a:pt x="1292431" y="694751"/>
                </a:lnTo>
                <a:lnTo>
                  <a:pt x="1313892" y="713785"/>
                </a:lnTo>
                <a:lnTo>
                  <a:pt x="1324753" y="713785"/>
                </a:lnTo>
                <a:lnTo>
                  <a:pt x="1347798" y="732820"/>
                </a:lnTo>
                <a:lnTo>
                  <a:pt x="1359264" y="732820"/>
                </a:lnTo>
                <a:lnTo>
                  <a:pt x="1382120" y="751854"/>
                </a:lnTo>
                <a:lnTo>
                  <a:pt x="1393526" y="751854"/>
                </a:lnTo>
                <a:lnTo>
                  <a:pt x="1404928" y="761371"/>
                </a:lnTo>
                <a:lnTo>
                  <a:pt x="1416334" y="761371"/>
                </a:lnTo>
                <a:lnTo>
                  <a:pt x="1439188" y="780405"/>
                </a:lnTo>
                <a:lnTo>
                  <a:pt x="1450652" y="780405"/>
                </a:lnTo>
                <a:lnTo>
                  <a:pt x="1462151" y="789923"/>
                </a:lnTo>
                <a:lnTo>
                  <a:pt x="1485284" y="789923"/>
                </a:lnTo>
                <a:lnTo>
                  <a:pt x="1498195" y="799440"/>
                </a:lnTo>
                <a:lnTo>
                  <a:pt x="1510950" y="799440"/>
                </a:lnTo>
                <a:lnTo>
                  <a:pt x="1523564" y="808957"/>
                </a:lnTo>
                <a:lnTo>
                  <a:pt x="1536050" y="808957"/>
                </a:lnTo>
                <a:lnTo>
                  <a:pt x="1548423" y="818474"/>
                </a:lnTo>
                <a:lnTo>
                  <a:pt x="1572884" y="818474"/>
                </a:lnTo>
                <a:lnTo>
                  <a:pt x="1584999" y="827991"/>
                </a:lnTo>
                <a:lnTo>
                  <a:pt x="1609068" y="827991"/>
                </a:lnTo>
                <a:lnTo>
                  <a:pt x="1621050" y="837508"/>
                </a:lnTo>
                <a:lnTo>
                  <a:pt x="1644978" y="837508"/>
                </a:lnTo>
                <a:lnTo>
                  <a:pt x="1656951" y="847025"/>
                </a:lnTo>
                <a:lnTo>
                  <a:pt x="1711003" y="847025"/>
                </a:lnTo>
                <a:lnTo>
                  <a:pt x="1723965" y="856543"/>
                </a:lnTo>
                <a:lnTo>
                  <a:pt x="1848785" y="856543"/>
                </a:lnTo>
                <a:lnTo>
                  <a:pt x="1848785" y="1703569"/>
                </a:lnTo>
                <a:close/>
              </a:path>
            </a:pathLst>
          </a:custGeom>
          <a:solidFill>
            <a:srgbClr val="D65D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135855" y="4607507"/>
            <a:ext cx="875196" cy="776927"/>
          </a:xfrm>
          <a:custGeom>
            <a:avLst/>
            <a:gdLst/>
            <a:ahLst/>
            <a:cxnLst/>
            <a:rect l="l" t="t" r="r" b="b"/>
            <a:pathLst>
              <a:path w="875196" h="776927">
                <a:moveTo>
                  <a:pt x="57752" y="776927"/>
                </a:moveTo>
                <a:lnTo>
                  <a:pt x="48408" y="738387"/>
                </a:lnTo>
                <a:lnTo>
                  <a:pt x="39888" y="699814"/>
                </a:lnTo>
                <a:lnTo>
                  <a:pt x="32192" y="661209"/>
                </a:lnTo>
                <a:lnTo>
                  <a:pt x="25320" y="622572"/>
                </a:lnTo>
                <a:lnTo>
                  <a:pt x="19271" y="583902"/>
                </a:lnTo>
                <a:lnTo>
                  <a:pt x="14047" y="545201"/>
                </a:lnTo>
                <a:lnTo>
                  <a:pt x="9628" y="506278"/>
                </a:lnTo>
                <a:lnTo>
                  <a:pt x="6069" y="467701"/>
                </a:lnTo>
                <a:lnTo>
                  <a:pt x="3316" y="428903"/>
                </a:lnTo>
                <a:lnTo>
                  <a:pt x="1386" y="390072"/>
                </a:lnTo>
                <a:lnTo>
                  <a:pt x="281" y="351210"/>
                </a:lnTo>
                <a:lnTo>
                  <a:pt x="0" y="312315"/>
                </a:lnTo>
                <a:lnTo>
                  <a:pt x="542" y="273388"/>
                </a:lnTo>
                <a:lnTo>
                  <a:pt x="1908" y="234429"/>
                </a:lnTo>
                <a:lnTo>
                  <a:pt x="4098" y="195438"/>
                </a:lnTo>
                <a:lnTo>
                  <a:pt x="7112" y="156415"/>
                </a:lnTo>
                <a:lnTo>
                  <a:pt x="10949" y="117359"/>
                </a:lnTo>
                <a:lnTo>
                  <a:pt x="15611" y="78271"/>
                </a:lnTo>
                <a:lnTo>
                  <a:pt x="21096" y="39152"/>
                </a:lnTo>
                <a:lnTo>
                  <a:pt x="27405" y="0"/>
                </a:lnTo>
                <a:lnTo>
                  <a:pt x="858505" y="142612"/>
                </a:lnTo>
                <a:lnTo>
                  <a:pt x="855035" y="164146"/>
                </a:lnTo>
                <a:lnTo>
                  <a:pt x="852018" y="185662"/>
                </a:lnTo>
                <a:lnTo>
                  <a:pt x="847343" y="228641"/>
                </a:lnTo>
                <a:lnTo>
                  <a:pt x="844481" y="271549"/>
                </a:lnTo>
                <a:lnTo>
                  <a:pt x="843432" y="314386"/>
                </a:lnTo>
                <a:lnTo>
                  <a:pt x="843587" y="335778"/>
                </a:lnTo>
                <a:lnTo>
                  <a:pt x="845256" y="378509"/>
                </a:lnTo>
                <a:lnTo>
                  <a:pt x="848737" y="421170"/>
                </a:lnTo>
                <a:lnTo>
                  <a:pt x="854031" y="463759"/>
                </a:lnTo>
                <a:lnTo>
                  <a:pt x="861176" y="506467"/>
                </a:lnTo>
                <a:lnTo>
                  <a:pt x="870057" y="548725"/>
                </a:lnTo>
                <a:lnTo>
                  <a:pt x="875196" y="569923"/>
                </a:lnTo>
                <a:lnTo>
                  <a:pt x="57752" y="776927"/>
                </a:lnTo>
                <a:close/>
              </a:path>
            </a:pathLst>
          </a:custGeom>
          <a:solidFill>
            <a:srgbClr val="C1518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42668" y="3350983"/>
            <a:ext cx="1307746" cy="1488332"/>
          </a:xfrm>
          <a:custGeom>
            <a:avLst/>
            <a:gdLst/>
            <a:ahLst/>
            <a:cxnLst/>
            <a:rect l="l" t="t" r="r" b="b"/>
            <a:pathLst>
              <a:path w="1307746" h="1488332">
                <a:moveTo>
                  <a:pt x="840366" y="1488332"/>
                </a:moveTo>
                <a:lnTo>
                  <a:pt x="0" y="1418698"/>
                </a:lnTo>
                <a:lnTo>
                  <a:pt x="1895" y="1397292"/>
                </a:lnTo>
                <a:lnTo>
                  <a:pt x="4032" y="1375935"/>
                </a:lnTo>
                <a:lnTo>
                  <a:pt x="9025" y="1333364"/>
                </a:lnTo>
                <a:lnTo>
                  <a:pt x="14981" y="1290985"/>
                </a:lnTo>
                <a:lnTo>
                  <a:pt x="21898" y="1248798"/>
                </a:lnTo>
                <a:lnTo>
                  <a:pt x="29776" y="1206802"/>
                </a:lnTo>
                <a:lnTo>
                  <a:pt x="38616" y="1164999"/>
                </a:lnTo>
                <a:lnTo>
                  <a:pt x="48418" y="1123387"/>
                </a:lnTo>
                <a:lnTo>
                  <a:pt x="59181" y="1081967"/>
                </a:lnTo>
                <a:lnTo>
                  <a:pt x="70906" y="1040739"/>
                </a:lnTo>
                <a:lnTo>
                  <a:pt x="83593" y="999703"/>
                </a:lnTo>
                <a:lnTo>
                  <a:pt x="97207" y="958965"/>
                </a:lnTo>
                <a:lnTo>
                  <a:pt x="111714" y="918632"/>
                </a:lnTo>
                <a:lnTo>
                  <a:pt x="127114" y="878704"/>
                </a:lnTo>
                <a:lnTo>
                  <a:pt x="143407" y="839180"/>
                </a:lnTo>
                <a:lnTo>
                  <a:pt x="160594" y="800061"/>
                </a:lnTo>
                <a:lnTo>
                  <a:pt x="178673" y="761346"/>
                </a:lnTo>
                <a:lnTo>
                  <a:pt x="197646" y="723036"/>
                </a:lnTo>
                <a:lnTo>
                  <a:pt x="217512" y="685131"/>
                </a:lnTo>
                <a:lnTo>
                  <a:pt x="238271" y="647631"/>
                </a:lnTo>
                <a:lnTo>
                  <a:pt x="259923" y="610535"/>
                </a:lnTo>
                <a:lnTo>
                  <a:pt x="282410" y="573940"/>
                </a:lnTo>
                <a:lnTo>
                  <a:pt x="305677" y="537941"/>
                </a:lnTo>
                <a:lnTo>
                  <a:pt x="329721" y="502539"/>
                </a:lnTo>
                <a:lnTo>
                  <a:pt x="354544" y="467733"/>
                </a:lnTo>
                <a:lnTo>
                  <a:pt x="380144" y="433524"/>
                </a:lnTo>
                <a:lnTo>
                  <a:pt x="406523" y="399911"/>
                </a:lnTo>
                <a:lnTo>
                  <a:pt x="433681" y="366895"/>
                </a:lnTo>
                <a:lnTo>
                  <a:pt x="461616" y="334475"/>
                </a:lnTo>
                <a:lnTo>
                  <a:pt x="490330" y="302651"/>
                </a:lnTo>
                <a:lnTo>
                  <a:pt x="519822" y="271424"/>
                </a:lnTo>
                <a:lnTo>
                  <a:pt x="550015" y="240874"/>
                </a:lnTo>
                <a:lnTo>
                  <a:pt x="580831" y="211081"/>
                </a:lnTo>
                <a:lnTo>
                  <a:pt x="612269" y="182046"/>
                </a:lnTo>
                <a:lnTo>
                  <a:pt x="644331" y="153767"/>
                </a:lnTo>
                <a:lnTo>
                  <a:pt x="677015" y="126246"/>
                </a:lnTo>
                <a:lnTo>
                  <a:pt x="710322" y="99482"/>
                </a:lnTo>
                <a:lnTo>
                  <a:pt x="744253" y="73476"/>
                </a:lnTo>
                <a:lnTo>
                  <a:pt x="778806" y="48226"/>
                </a:lnTo>
                <a:lnTo>
                  <a:pt x="813982" y="23734"/>
                </a:lnTo>
                <a:lnTo>
                  <a:pt x="849781" y="0"/>
                </a:lnTo>
                <a:lnTo>
                  <a:pt x="1307746" y="708048"/>
                </a:lnTo>
                <a:lnTo>
                  <a:pt x="1297062" y="715052"/>
                </a:lnTo>
                <a:lnTo>
                  <a:pt x="1286479" y="722177"/>
                </a:lnTo>
                <a:lnTo>
                  <a:pt x="1255328" y="744282"/>
                </a:lnTo>
                <a:lnTo>
                  <a:pt x="1225078" y="767482"/>
                </a:lnTo>
                <a:lnTo>
                  <a:pt x="1195729" y="791777"/>
                </a:lnTo>
                <a:lnTo>
                  <a:pt x="1167280" y="817167"/>
                </a:lnTo>
                <a:lnTo>
                  <a:pt x="1139732" y="843652"/>
                </a:lnTo>
                <a:lnTo>
                  <a:pt x="1112421" y="872113"/>
                </a:lnTo>
                <a:lnTo>
                  <a:pt x="1086307" y="901375"/>
                </a:lnTo>
                <a:lnTo>
                  <a:pt x="1061753" y="930946"/>
                </a:lnTo>
                <a:lnTo>
                  <a:pt x="1031259" y="971044"/>
                </a:lnTo>
                <a:lnTo>
                  <a:pt x="1003099" y="1012144"/>
                </a:lnTo>
                <a:lnTo>
                  <a:pt x="976860" y="1054786"/>
                </a:lnTo>
                <a:lnTo>
                  <a:pt x="958222" y="1088186"/>
                </a:lnTo>
                <a:lnTo>
                  <a:pt x="940879" y="1122162"/>
                </a:lnTo>
                <a:lnTo>
                  <a:pt x="924829" y="1156718"/>
                </a:lnTo>
                <a:lnTo>
                  <a:pt x="910074" y="1191853"/>
                </a:lnTo>
                <a:lnTo>
                  <a:pt x="896538" y="1227776"/>
                </a:lnTo>
                <a:lnTo>
                  <a:pt x="884315" y="1264489"/>
                </a:lnTo>
                <a:lnTo>
                  <a:pt x="873265" y="1302453"/>
                </a:lnTo>
                <a:lnTo>
                  <a:pt x="863769" y="1339951"/>
                </a:lnTo>
                <a:lnTo>
                  <a:pt x="853444" y="1389475"/>
                </a:lnTo>
                <a:lnTo>
                  <a:pt x="845684" y="1438773"/>
                </a:lnTo>
                <a:lnTo>
                  <a:pt x="841480" y="1475808"/>
                </a:lnTo>
                <a:lnTo>
                  <a:pt x="840366" y="1488332"/>
                </a:lnTo>
                <a:close/>
              </a:path>
            </a:pathLst>
          </a:custGeom>
          <a:solidFill>
            <a:srgbClr val="A8488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59188" y="3105789"/>
            <a:ext cx="902547" cy="1005319"/>
          </a:xfrm>
          <a:custGeom>
            <a:avLst/>
            <a:gdLst/>
            <a:ahLst/>
            <a:cxnLst/>
            <a:rect l="l" t="t" r="r" b="b"/>
            <a:pathLst>
              <a:path w="902547" h="1005319">
                <a:moveTo>
                  <a:pt x="517932" y="1005319"/>
                </a:moveTo>
                <a:lnTo>
                  <a:pt x="0" y="339879"/>
                </a:lnTo>
                <a:lnTo>
                  <a:pt x="31541" y="315840"/>
                </a:lnTo>
                <a:lnTo>
                  <a:pt x="63442" y="292543"/>
                </a:lnTo>
                <a:lnTo>
                  <a:pt x="95704" y="269988"/>
                </a:lnTo>
                <a:lnTo>
                  <a:pt x="128326" y="248174"/>
                </a:lnTo>
                <a:lnTo>
                  <a:pt x="161309" y="227102"/>
                </a:lnTo>
                <a:lnTo>
                  <a:pt x="194652" y="206771"/>
                </a:lnTo>
                <a:lnTo>
                  <a:pt x="228356" y="187182"/>
                </a:lnTo>
                <a:lnTo>
                  <a:pt x="262420" y="168334"/>
                </a:lnTo>
                <a:lnTo>
                  <a:pt x="296844" y="150228"/>
                </a:lnTo>
                <a:lnTo>
                  <a:pt x="331629" y="132863"/>
                </a:lnTo>
                <a:lnTo>
                  <a:pt x="366774" y="116240"/>
                </a:lnTo>
                <a:lnTo>
                  <a:pt x="402280" y="100358"/>
                </a:lnTo>
                <a:lnTo>
                  <a:pt x="438146" y="85218"/>
                </a:lnTo>
                <a:lnTo>
                  <a:pt x="474372" y="70819"/>
                </a:lnTo>
                <a:lnTo>
                  <a:pt x="510959" y="57162"/>
                </a:lnTo>
                <a:lnTo>
                  <a:pt x="547906" y="44247"/>
                </a:lnTo>
                <a:lnTo>
                  <a:pt x="585213" y="32072"/>
                </a:lnTo>
                <a:lnTo>
                  <a:pt x="622881" y="20640"/>
                </a:lnTo>
                <a:lnTo>
                  <a:pt x="660910" y="9949"/>
                </a:lnTo>
                <a:lnTo>
                  <a:pt x="699299" y="0"/>
                </a:lnTo>
                <a:lnTo>
                  <a:pt x="902547" y="818385"/>
                </a:lnTo>
                <a:lnTo>
                  <a:pt x="881433" y="823858"/>
                </a:lnTo>
                <a:lnTo>
                  <a:pt x="860518" y="829738"/>
                </a:lnTo>
                <a:lnTo>
                  <a:pt x="819281" y="842721"/>
                </a:lnTo>
                <a:lnTo>
                  <a:pt x="778837" y="857336"/>
                </a:lnTo>
                <a:lnTo>
                  <a:pt x="739187" y="873583"/>
                </a:lnTo>
                <a:lnTo>
                  <a:pt x="700329" y="891460"/>
                </a:lnTo>
                <a:lnTo>
                  <a:pt x="662264" y="910969"/>
                </a:lnTo>
                <a:lnTo>
                  <a:pt x="624992" y="932110"/>
                </a:lnTo>
                <a:lnTo>
                  <a:pt x="588513" y="954882"/>
                </a:lnTo>
                <a:lnTo>
                  <a:pt x="552826" y="979285"/>
                </a:lnTo>
                <a:lnTo>
                  <a:pt x="535280" y="992098"/>
                </a:lnTo>
                <a:lnTo>
                  <a:pt x="517932" y="1005319"/>
                </a:lnTo>
                <a:close/>
              </a:path>
            </a:pathLst>
          </a:custGeom>
          <a:solidFill>
            <a:srgbClr val="8943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01701" y="3050543"/>
            <a:ext cx="608448" cy="899089"/>
          </a:xfrm>
          <a:custGeom>
            <a:avLst/>
            <a:gdLst/>
            <a:ahLst/>
            <a:cxnLst/>
            <a:rect l="l" t="t" r="r" b="b"/>
            <a:pathLst>
              <a:path w="608448" h="899089">
                <a:moveTo>
                  <a:pt x="273801" y="899089"/>
                </a:moveTo>
                <a:lnTo>
                  <a:pt x="0" y="101532"/>
                </a:lnTo>
                <a:lnTo>
                  <a:pt x="29619" y="91632"/>
                </a:lnTo>
                <a:lnTo>
                  <a:pt x="59322" y="82241"/>
                </a:lnTo>
                <a:lnTo>
                  <a:pt x="118984" y="64980"/>
                </a:lnTo>
                <a:lnTo>
                  <a:pt x="178983" y="49750"/>
                </a:lnTo>
                <a:lnTo>
                  <a:pt x="239321" y="36551"/>
                </a:lnTo>
                <a:lnTo>
                  <a:pt x="299996" y="25383"/>
                </a:lnTo>
                <a:lnTo>
                  <a:pt x="361010" y="16245"/>
                </a:lnTo>
                <a:lnTo>
                  <a:pt x="422362" y="9137"/>
                </a:lnTo>
                <a:lnTo>
                  <a:pt x="484053" y="4061"/>
                </a:lnTo>
                <a:lnTo>
                  <a:pt x="546081" y="1015"/>
                </a:lnTo>
                <a:lnTo>
                  <a:pt x="608448" y="0"/>
                </a:lnTo>
                <a:lnTo>
                  <a:pt x="608430" y="843246"/>
                </a:lnTo>
                <a:lnTo>
                  <a:pt x="591256" y="843386"/>
                </a:lnTo>
                <a:lnTo>
                  <a:pt x="574129" y="843805"/>
                </a:lnTo>
                <a:lnTo>
                  <a:pt x="523026" y="846738"/>
                </a:lnTo>
                <a:lnTo>
                  <a:pt x="472342" y="852183"/>
                </a:lnTo>
                <a:lnTo>
                  <a:pt x="422078" y="860140"/>
                </a:lnTo>
                <a:lnTo>
                  <a:pt x="372233" y="870611"/>
                </a:lnTo>
                <a:lnTo>
                  <a:pt x="322808" y="883594"/>
                </a:lnTo>
                <a:lnTo>
                  <a:pt x="290090" y="893645"/>
                </a:lnTo>
                <a:lnTo>
                  <a:pt x="273801" y="899089"/>
                </a:lnTo>
                <a:close/>
              </a:path>
            </a:pathLst>
          </a:custGeom>
          <a:solidFill>
            <a:srgbClr val="6840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6798" y="0"/>
            <a:ext cx="6114954" cy="7315199"/>
          </a:xfrm>
          <a:custGeom>
            <a:avLst/>
            <a:gdLst/>
            <a:ahLst/>
            <a:cxnLst/>
            <a:rect l="l" t="t" r="r" b="b"/>
            <a:pathLst>
              <a:path w="6114954" h="7315199">
                <a:moveTo>
                  <a:pt x="0" y="0"/>
                </a:moveTo>
                <a:lnTo>
                  <a:pt x="6114954" y="0"/>
                </a:lnTo>
                <a:lnTo>
                  <a:pt x="6114954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95460" y="350056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460" y="397681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5460" y="445306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60" y="492931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95460" y="540556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95460" y="5881819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8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17253" y="3210957"/>
            <a:ext cx="3691890" cy="28682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714375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Διαχείρισ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συγκρούσεω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Επικοινωνί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2100" dirty="0">
              <a:latin typeface="Arial"/>
              <a:cs typeface="Arial"/>
            </a:endParaRPr>
          </a:p>
          <a:p>
            <a:pPr marL="12700" marR="12700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Διαχείρισ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δύσκολω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2100" i="1" spc="19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αθητώ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Όρι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2100" dirty="0">
              <a:latin typeface="Arial"/>
              <a:cs typeface="Arial"/>
            </a:endParaRPr>
          </a:p>
          <a:p>
            <a:pPr marL="12700" marR="459740">
              <a:lnSpc>
                <a:spcPct val="148800"/>
              </a:lnSpc>
            </a:pP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Σχολικό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Εκφοβισ</a:t>
            </a:r>
            <a:r>
              <a:rPr sz="2100" i="1" spc="19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Εξάρτησ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απ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 διαδίκτυ</a:t>
            </a:r>
            <a:r>
              <a:rPr sz="21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0600" y="1066800"/>
            <a:ext cx="3241675" cy="17316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38455">
              <a:lnSpc>
                <a:spcPts val="2955"/>
              </a:lnSpc>
            </a:pP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ΠΡΟΤΕΙΝΕΤ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endParaRPr lang="el-GR" sz="2800" dirty="0">
              <a:latin typeface="Arial"/>
              <a:cs typeface="Arial"/>
            </a:endParaRPr>
          </a:p>
          <a:p>
            <a:pPr marL="12700" marR="12700">
              <a:lnSpc>
                <a:spcPct val="75900"/>
              </a:lnSpc>
              <a:spcBef>
                <a:spcPts val="400"/>
              </a:spcBef>
              <a:tabLst>
                <a:tab pos="1885950" algn="l"/>
                <a:tab pos="2572385" algn="l"/>
              </a:tabLst>
            </a:pPr>
            <a:r>
              <a:rPr lang="el-GR" sz="3300" spc="-1845" baseline="64393" dirty="0">
                <a:solidFill>
                  <a:srgbClr val="A4D3FF"/>
                </a:solidFill>
                <a:latin typeface="Arial"/>
                <a:cs typeface="Arial"/>
              </a:rPr>
              <a:t>8</a:t>
            </a:r>
            <a:r>
              <a:rPr lang="el-GR" sz="2800" spc="-894" dirty="0">
                <a:solidFill>
                  <a:srgbClr val="A4D3FF"/>
                </a:solidFill>
                <a:latin typeface="Arial"/>
                <a:cs typeface="Arial"/>
              </a:rPr>
              <a:t>Θ</a:t>
            </a:r>
            <a:r>
              <a:rPr lang="el-GR" sz="3300" spc="-270" baseline="64393" dirty="0">
                <a:solidFill>
                  <a:srgbClr val="A4D3FF"/>
                </a:solidFill>
                <a:latin typeface="Arial"/>
                <a:cs typeface="Arial"/>
              </a:rPr>
              <a:t>.</a:t>
            </a:r>
            <a:r>
              <a:rPr lang="el-GR" sz="3300" spc="-630" baseline="64393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925" spc="-142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ΕΜΑΤ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ΓΙ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lang="el-GR"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lang="el-GR" sz="2800" spc="-565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lang="el-GR" sz="3300" spc="-270" baseline="64393" dirty="0">
                <a:solidFill>
                  <a:srgbClr val="A4D3FF"/>
                </a:solidFill>
                <a:latin typeface="Arial"/>
                <a:cs typeface="Arial"/>
              </a:rPr>
              <a:t> </a:t>
            </a:r>
            <a:r>
              <a:rPr lang="el-GR" sz="3300" spc="-434" baseline="64393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Ν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ΟΡΓΑΝΩ</a:t>
            </a:r>
            <a:r>
              <a:rPr lang="el-GR" sz="2800" spc="-1485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	</a:t>
            </a:r>
            <a:r>
              <a:rPr lang="el-GR" sz="2800" spc="-110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lang="el-GR" sz="2800" spc="5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-146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	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ΙΑ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Σ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ΕΠΟΜΕΝΗ</a:t>
            </a:r>
            <a:r>
              <a:rPr lang="el-GR" sz="2800" spc="-53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lang="el-GR" sz="2925" spc="-165" baseline="72649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lang="el-GR" sz="2800" spc="195" dirty="0">
                <a:solidFill>
                  <a:srgbClr val="A4D3FF"/>
                </a:solidFill>
                <a:latin typeface="Arial"/>
                <a:cs typeface="Arial"/>
              </a:rPr>
              <a:t>ΔΡΑΣΗ</a:t>
            </a:r>
            <a:r>
              <a:rPr lang="el-GR" sz="2800" spc="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endParaRPr lang="el-GR" sz="2800" dirty="0">
              <a:latin typeface="Arial"/>
              <a:cs typeface="Arial"/>
            </a:endParaRPr>
          </a:p>
          <a:p>
            <a:pPr marL="338455">
              <a:lnSpc>
                <a:spcPts val="2955"/>
              </a:lnSpc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81977" y="3181350"/>
            <a:ext cx="4471622" cy="104774"/>
          </a:xfrm>
          <a:custGeom>
            <a:avLst/>
            <a:gdLst/>
            <a:ahLst/>
            <a:cxnLst/>
            <a:rect l="l" t="t" r="r" b="b"/>
            <a:pathLst>
              <a:path w="4471622" h="104774">
                <a:moveTo>
                  <a:pt x="4471622" y="0"/>
                </a:moveTo>
                <a:lnTo>
                  <a:pt x="4471622" y="104774"/>
                </a:lnTo>
                <a:lnTo>
                  <a:pt x="0" y="104774"/>
                </a:lnTo>
                <a:lnTo>
                  <a:pt x="0" y="0"/>
                </a:lnTo>
                <a:lnTo>
                  <a:pt x="4471622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9656" y="1590675"/>
            <a:ext cx="7658036" cy="5353050"/>
          </a:xfrm>
          <a:custGeom>
            <a:avLst/>
            <a:gdLst/>
            <a:ahLst/>
            <a:cxnLst/>
            <a:rect l="l" t="t" r="r" b="b"/>
            <a:pathLst>
              <a:path w="7658036" h="5353050">
                <a:moveTo>
                  <a:pt x="0" y="0"/>
                </a:moveTo>
                <a:lnTo>
                  <a:pt x="7658036" y="0"/>
                </a:lnTo>
                <a:lnTo>
                  <a:pt x="7658036" y="5353050"/>
                </a:lnTo>
                <a:lnTo>
                  <a:pt x="0" y="5353050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00150" y="3251237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00150" y="4194212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0150" y="4822862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57918" y="542925"/>
            <a:ext cx="4362112" cy="1428749"/>
          </a:xfrm>
          <a:custGeom>
            <a:avLst/>
            <a:gdLst/>
            <a:ahLst/>
            <a:cxnLst/>
            <a:rect l="l" t="t" r="r" b="b"/>
            <a:pathLst>
              <a:path w="4362112" h="1428749">
                <a:moveTo>
                  <a:pt x="0" y="0"/>
                </a:moveTo>
                <a:lnTo>
                  <a:pt x="4362112" y="0"/>
                </a:lnTo>
                <a:lnTo>
                  <a:pt x="4362112" y="1428749"/>
                </a:lnTo>
                <a:lnTo>
                  <a:pt x="0" y="1428749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968375" y="2193259"/>
            <a:ext cx="7074534" cy="36988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208279">
              <a:lnSpc>
                <a:spcPct val="117200"/>
              </a:lnSpc>
            </a:pPr>
            <a:r>
              <a:rPr sz="1600" b="1" spc="6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600" b="1" spc="16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b="1" spc="-7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114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130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b="1" spc="12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b="1" spc="12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40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4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b="1" spc="16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b="1" spc="-12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600" b="1" spc="165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114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9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6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ανα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600" b="1" spc="-12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600" b="1" spc="7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600" b="1" spc="4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600" b="1" spc="9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130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ανά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600" b="1" spc="4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35"/>
              </a:spcBef>
            </a:pPr>
            <a:endParaRPr sz="1200"/>
          </a:p>
          <a:p>
            <a:pPr marL="407034" marR="477520">
              <a:lnSpc>
                <a:spcPct val="147300"/>
              </a:lnSpc>
            </a:pP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45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45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 </a:t>
            </a:r>
            <a:r>
              <a:rPr sz="1400" i="1" spc="1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ρά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endParaRPr sz="1400">
              <a:latin typeface="Arial"/>
              <a:cs typeface="Arial"/>
            </a:endParaRPr>
          </a:p>
          <a:p>
            <a:pPr marL="407034" marR="169545">
              <a:lnSpc>
                <a:spcPct val="147300"/>
              </a:lnSpc>
            </a:pP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1400">
              <a:latin typeface="Arial"/>
              <a:cs typeface="Arial"/>
            </a:endParaRPr>
          </a:p>
          <a:p>
            <a:pPr marL="407034" marR="12700">
              <a:lnSpc>
                <a:spcPct val="147300"/>
              </a:lnSpc>
            </a:pP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400" i="1" spc="45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γγ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1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400" i="1" spc="5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1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7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400" i="1" spc="114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6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70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αυ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400" i="1" spc="2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8817818" cy="1395011"/>
          </a:xfrm>
          <a:prstGeom prst="rect">
            <a:avLst/>
          </a:prstGeom>
        </p:spPr>
        <p:txBody>
          <a:bodyPr vert="horz" wrap="square" lIns="0" tIns="142875" rIns="0" bIns="0" rtlCol="0">
            <a:noAutofit/>
          </a:bodyPr>
          <a:lstStyle/>
          <a:p>
            <a:pPr marL="5637530" algn="r">
              <a:lnSpc>
                <a:spcPct val="100000"/>
              </a:lnSpc>
            </a:pPr>
            <a:r>
              <a:rPr sz="2800" spc="195" dirty="0">
                <a:solidFill>
                  <a:srgbClr val="535353"/>
                </a:solidFill>
                <a:latin typeface="Arial"/>
                <a:cs typeface="Arial"/>
              </a:rPr>
              <a:t>ΣΥΖΗΤΗΣ</a:t>
            </a:r>
            <a:r>
              <a:rPr sz="2800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lang="el-GR" sz="2800" spc="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lang="el-GR" sz="2800" dirty="0">
                <a:solidFill>
                  <a:srgbClr val="535353"/>
                </a:solidFill>
                <a:latin typeface="Arial"/>
                <a:cs typeface="Arial"/>
              </a:rPr>
              <a:t>ΣΥΜΠΕΡΑΣΜΑΤΑ</a:t>
            </a:r>
            <a:br>
              <a:rPr lang="el-GR" sz="2800" dirty="0">
                <a:solidFill>
                  <a:srgbClr val="535353"/>
                </a:solidFill>
                <a:latin typeface="Arial"/>
                <a:cs typeface="Arial"/>
              </a:rPr>
            </a:b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2600" y="1371600"/>
            <a:ext cx="3246755" cy="4362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3300" baseline="64393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4525" y="659531"/>
            <a:ext cx="4295775" cy="9258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4435"/>
              </a:lnSpc>
            </a:pPr>
            <a:r>
              <a:rPr sz="4200" spc="29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4200" spc="29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4200" spc="29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4200" spc="295" dirty="0">
                <a:solidFill>
                  <a:srgbClr val="FFFFFF"/>
                </a:solidFill>
                <a:latin typeface="Arial"/>
                <a:cs typeface="Arial"/>
              </a:rPr>
              <a:t>ΛΙΟΓ</a:t>
            </a:r>
            <a:r>
              <a:rPr sz="4200" spc="290" dirty="0">
                <a:solidFill>
                  <a:srgbClr val="FFFFFF"/>
                </a:solidFill>
                <a:latin typeface="Arial"/>
                <a:cs typeface="Arial"/>
              </a:rPr>
              <a:t>ΡΑΦ</a:t>
            </a:r>
            <a:r>
              <a:rPr sz="4200" spc="29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4200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4200">
              <a:latin typeface="Arial"/>
              <a:cs typeface="Arial"/>
            </a:endParaRPr>
          </a:p>
          <a:p>
            <a:pPr marR="12700" algn="r">
              <a:lnSpc>
                <a:spcPts val="434"/>
              </a:lnSpc>
            </a:pPr>
            <a:r>
              <a:rPr sz="3350" spc="-280" dirty="0">
                <a:solidFill>
                  <a:srgbClr val="FFFFFF"/>
                </a:solidFill>
                <a:latin typeface="Arial"/>
                <a:cs typeface="Arial"/>
              </a:rPr>
              <a:t> </a:t>
            </a:r>
            <a:endParaRPr sz="33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4800" y="1752600"/>
            <a:ext cx="8728075" cy="1738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just">
              <a:lnSpc>
                <a:spcPct val="100000"/>
              </a:lnSpc>
            </a:pPr>
            <a:r>
              <a:rPr sz="2350" i="1" spc="-190" dirty="0">
                <a:solidFill>
                  <a:srgbClr val="535353"/>
                </a:solidFill>
                <a:latin typeface="Arial"/>
                <a:cs typeface="Arial"/>
              </a:rPr>
              <a:t>1</a:t>
            </a:r>
            <a:r>
              <a:rPr lang="el-GR" sz="2350" i="1" spc="-190" dirty="0">
                <a:solidFill>
                  <a:srgbClr val="535353"/>
                </a:solidFill>
                <a:latin typeface="Arial"/>
                <a:cs typeface="Arial"/>
              </a:rPr>
              <a:t>. </a:t>
            </a:r>
            <a:r>
              <a:rPr lang="el-GR" sz="2350" i="1" spc="-40" dirty="0">
                <a:solidFill>
                  <a:srgbClr val="535353"/>
                </a:solidFill>
                <a:latin typeface="Arial"/>
                <a:cs typeface="Arial"/>
              </a:rPr>
              <a:t>American </a:t>
            </a:r>
            <a:r>
              <a:rPr lang="el-GR" sz="2350" i="1" spc="-40" dirty="0" err="1">
                <a:solidFill>
                  <a:srgbClr val="535353"/>
                </a:solidFill>
                <a:latin typeface="Arial"/>
                <a:cs typeface="Arial"/>
              </a:rPr>
              <a:t>Psychological</a:t>
            </a:r>
            <a:r>
              <a:rPr lang="el-GR" sz="2350" i="1" spc="-40" dirty="0">
                <a:solidFill>
                  <a:srgbClr val="535353"/>
                </a:solidFill>
                <a:latin typeface="Arial"/>
                <a:cs typeface="Arial"/>
              </a:rPr>
              <a:t> Association: http://www.apa.org/helpcenter/road-resilience.aspx Aνακτήθηκε στις 30/10/2018</a:t>
            </a:r>
          </a:p>
          <a:p>
            <a:pPr marL="12700" algn="just">
              <a:lnSpc>
                <a:spcPct val="100000"/>
              </a:lnSpc>
            </a:pPr>
            <a:endParaRPr lang="el-GR" sz="2350" i="1" spc="-40" dirty="0">
              <a:solidFill>
                <a:srgbClr val="535353"/>
              </a:solid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lang="el-GR" sz="2350" i="1" spc="-40" dirty="0">
                <a:solidFill>
                  <a:srgbClr val="535353"/>
                </a:solidFill>
                <a:latin typeface="Arial"/>
                <a:cs typeface="Arial"/>
              </a:rPr>
              <a:t>2. </a:t>
            </a:r>
            <a:r>
              <a:rPr lang="el-GR" sz="2350" spc="-40" dirty="0">
                <a:solidFill>
                  <a:srgbClr val="535353"/>
                </a:solidFill>
                <a:latin typeface="Arial"/>
                <a:cs typeface="Arial"/>
              </a:rPr>
              <a:t>Ματσόπουλος Α. (2011) Χαρτογράφηση Βασικών Εννοιών σχετικά με την Ψυχική Ανθεκτικότητα &amp; Ένα Νέο Μοντέλο Οικοσυστημικής Συνεργατικής Συμβουλευτικής στο Σχολικό Πλαίσιο. Στο Από την Ευαλωτότητα στην Ψυχική Ανθεκτικότητα: Εφαρμογές στο Σχολικό Πλαίσιο και στην Οικογένεια. Τόμος Α΄ (Επιμέλεια Α. Ματσόπουλος), </a:t>
            </a:r>
            <a:r>
              <a:rPr lang="el-GR" sz="2350" spc="-40" dirty="0" err="1">
                <a:solidFill>
                  <a:srgbClr val="535353"/>
                </a:solidFill>
                <a:latin typeface="Arial"/>
                <a:cs typeface="Arial"/>
              </a:rPr>
              <a:t>σσ</a:t>
            </a:r>
            <a:r>
              <a:rPr lang="el-GR" sz="2350" spc="-40" dirty="0">
                <a:solidFill>
                  <a:srgbClr val="535353"/>
                </a:solidFill>
                <a:latin typeface="Arial"/>
                <a:cs typeface="Arial"/>
              </a:rPr>
              <a:t>. 25-81. Αθήνα: Εκδόσεις Παπαζήση.</a:t>
            </a:r>
          </a:p>
          <a:p>
            <a:pPr marL="12700" algn="just">
              <a:lnSpc>
                <a:spcPct val="100000"/>
              </a:lnSpc>
            </a:pPr>
            <a:endParaRPr lang="el-GR" sz="2350" i="1" spc="-40" dirty="0">
              <a:solidFill>
                <a:srgbClr val="535353"/>
              </a:solid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endParaRPr sz="2350" dirty="0">
              <a:latin typeface="Arial"/>
              <a:cs typeface="Arial"/>
            </a:endParaRPr>
          </a:p>
          <a:p>
            <a:pPr>
              <a:lnSpc>
                <a:spcPts val="1300"/>
              </a:lnSpc>
              <a:spcBef>
                <a:spcPts val="80"/>
              </a:spcBef>
            </a:pPr>
            <a:endParaRPr sz="1300" dirty="0"/>
          </a:p>
        </p:txBody>
      </p:sp>
      <p:sp>
        <p:nvSpPr>
          <p:cNvPr id="6" name="object 6"/>
          <p:cNvSpPr/>
          <p:nvPr/>
        </p:nvSpPr>
        <p:spPr>
          <a:xfrm>
            <a:off x="5434377" y="1009650"/>
            <a:ext cx="4319222" cy="104774"/>
          </a:xfrm>
          <a:custGeom>
            <a:avLst/>
            <a:gdLst/>
            <a:ahLst/>
            <a:cxnLst/>
            <a:rect l="l" t="t" r="r" b="b"/>
            <a:pathLst>
              <a:path w="4319222" h="104774">
                <a:moveTo>
                  <a:pt x="4319222" y="0"/>
                </a:moveTo>
                <a:lnTo>
                  <a:pt x="4319222" y="104774"/>
                </a:lnTo>
                <a:lnTo>
                  <a:pt x="0" y="104774"/>
                </a:lnTo>
                <a:lnTo>
                  <a:pt x="0" y="0"/>
                </a:lnTo>
                <a:lnTo>
                  <a:pt x="4319222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848040" cy="4038599"/>
          </a:xfrm>
          <a:custGeom>
            <a:avLst/>
            <a:gdLst/>
            <a:ahLst/>
            <a:cxnLst/>
            <a:rect l="l" t="t" r="r" b="b"/>
            <a:pathLst>
              <a:path w="3848040" h="4038599">
                <a:moveTo>
                  <a:pt x="0" y="0"/>
                </a:moveTo>
                <a:lnTo>
                  <a:pt x="3848040" y="0"/>
                </a:lnTo>
                <a:lnTo>
                  <a:pt x="3848040" y="4038599"/>
                </a:lnTo>
                <a:lnTo>
                  <a:pt x="0" y="40385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143375"/>
            <a:ext cx="3848040" cy="3171824"/>
          </a:xfrm>
          <a:custGeom>
            <a:avLst/>
            <a:gdLst/>
            <a:ahLst/>
            <a:cxnLst/>
            <a:rect l="l" t="t" r="r" b="b"/>
            <a:pathLst>
              <a:path w="3848040" h="3171824">
                <a:moveTo>
                  <a:pt x="0" y="0"/>
                </a:moveTo>
                <a:lnTo>
                  <a:pt x="3848040" y="0"/>
                </a:lnTo>
                <a:lnTo>
                  <a:pt x="3848040" y="3171824"/>
                </a:lnTo>
                <a:lnTo>
                  <a:pt x="0" y="3171824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14800" y="450887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14800" y="2022512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4800" y="2965487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14800" y="4537112"/>
            <a:ext cx="57149" cy="57150"/>
          </a:xfrm>
          <a:custGeom>
            <a:avLst/>
            <a:gdLst/>
            <a:ahLst/>
            <a:cxnLst/>
            <a:rect l="l" t="t" r="r" b="b"/>
            <a:pathLst>
              <a:path w="57149" h="57150">
                <a:moveTo>
                  <a:pt x="36465" y="57150"/>
                </a:moveTo>
                <a:lnTo>
                  <a:pt x="20684" y="57150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3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49" y="20683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5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14800" y="5794412"/>
            <a:ext cx="57149" cy="57149"/>
          </a:xfrm>
          <a:custGeom>
            <a:avLst/>
            <a:gdLst/>
            <a:ahLst/>
            <a:cxnLst/>
            <a:rect l="l" t="t" r="r" b="b"/>
            <a:pathLst>
              <a:path w="57149" h="57149">
                <a:moveTo>
                  <a:pt x="36465" y="57149"/>
                </a:moveTo>
                <a:lnTo>
                  <a:pt x="20684" y="57149"/>
                </a:lnTo>
                <a:lnTo>
                  <a:pt x="13949" y="54359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49" y="20684"/>
                </a:lnTo>
                <a:lnTo>
                  <a:pt x="57149" y="36465"/>
                </a:lnTo>
                <a:lnTo>
                  <a:pt x="54360" y="43200"/>
                </a:lnTo>
                <a:lnTo>
                  <a:pt x="43200" y="54359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277418" y="248367"/>
            <a:ext cx="5171381" cy="66154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65405" algn="just">
              <a:lnSpc>
                <a:spcPct val="147300"/>
              </a:lnSpc>
            </a:pP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12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85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σσ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3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αρά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φ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δη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υρ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λλ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1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λλ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464820" algn="just">
              <a:lnSpc>
                <a:spcPct val="147300"/>
              </a:lnSpc>
            </a:pP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lang="el-GR" sz="1400" i="1" spc="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lang="el-GR" sz="1400" i="1" spc="-30" dirty="0">
                <a:solidFill>
                  <a:srgbClr val="535353"/>
                </a:solidFill>
                <a:latin typeface="Arial"/>
                <a:cs typeface="Arial"/>
              </a:rPr>
              <a:t>ανθεκτικότητα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1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12700" algn="just">
              <a:lnSpc>
                <a:spcPct val="147300"/>
              </a:lnSpc>
            </a:pPr>
            <a:r>
              <a:rPr sz="1400" i="1" spc="-16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φ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’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17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φ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αρ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ώ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οή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λλ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201930" algn="just">
              <a:lnSpc>
                <a:spcPct val="147300"/>
              </a:lnSpc>
            </a:pPr>
            <a:r>
              <a:rPr sz="1400" i="1" spc="-16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υρ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3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120" dirty="0">
                <a:solidFill>
                  <a:srgbClr val="535353"/>
                </a:solidFill>
                <a:latin typeface="Arial"/>
                <a:cs typeface="Arial"/>
              </a:rPr>
              <a:t>,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δο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10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λλ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0" dirty="0">
                <a:solidFill>
                  <a:srgbClr val="535353"/>
                </a:solidFill>
                <a:latin typeface="Arial"/>
                <a:cs typeface="Arial"/>
              </a:rPr>
              <a:t>ψ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ώ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102235" algn="just">
              <a:lnSpc>
                <a:spcPct val="147300"/>
              </a:lnSpc>
            </a:pPr>
            <a:r>
              <a:rPr sz="1400" i="1" spc="-16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ί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φ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17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ξ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5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ξ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3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13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4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1400" i="1" spc="114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ξ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90" dirty="0">
                <a:solidFill>
                  <a:srgbClr val="535353"/>
                </a:solidFill>
                <a:latin typeface="Arial"/>
                <a:cs typeface="Arial"/>
              </a:rPr>
              <a:t>χ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3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-7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55" dirty="0">
                <a:solidFill>
                  <a:srgbClr val="535353"/>
                </a:solidFill>
                <a:latin typeface="Arial"/>
                <a:cs typeface="Arial"/>
              </a:rPr>
              <a:t>ζ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1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25" dirty="0">
                <a:solidFill>
                  <a:srgbClr val="535353"/>
                </a:solidFill>
                <a:latin typeface="Arial"/>
                <a:cs typeface="Arial"/>
              </a:rPr>
              <a:t>ώ</a:t>
            </a:r>
            <a:r>
              <a:rPr sz="1400" i="1" spc="-35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4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3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45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6850" y="2355452"/>
            <a:ext cx="3542029" cy="13119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75900"/>
              </a:lnSpc>
            </a:pPr>
            <a:r>
              <a:rPr sz="2800" spc="-204" dirty="0">
                <a:solidFill>
                  <a:srgbClr val="A4D3FF"/>
                </a:solidFill>
                <a:latin typeface="Arial"/>
                <a:cs typeface="Arial"/>
              </a:rPr>
              <a:t>Ψ</a:t>
            </a:r>
            <a:r>
              <a:rPr sz="2800" spc="5" dirty="0">
                <a:solidFill>
                  <a:srgbClr val="A4D3FF"/>
                </a:solidFill>
                <a:latin typeface="Arial"/>
                <a:cs typeface="Arial"/>
              </a:rPr>
              <a:t>Υ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Χ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25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-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15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-90" dirty="0">
                <a:solidFill>
                  <a:srgbClr val="A4D3FF"/>
                </a:solidFill>
                <a:latin typeface="Arial"/>
                <a:cs typeface="Arial"/>
              </a:rPr>
              <a:t>ΘΕ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7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-4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2800" spc="3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-135" dirty="0">
                <a:solidFill>
                  <a:srgbClr val="A4D3FF"/>
                </a:solidFill>
                <a:latin typeface="Arial"/>
                <a:cs typeface="Arial"/>
              </a:rPr>
              <a:t>&amp;</a:t>
            </a:r>
            <a:r>
              <a:rPr sz="2800" spc="-55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55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Χ</a:t>
            </a:r>
            <a:r>
              <a:rPr sz="2800" spc="-7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15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25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-10" dirty="0">
                <a:solidFill>
                  <a:srgbClr val="A4D3FF"/>
                </a:solidFill>
                <a:latin typeface="Arial"/>
                <a:cs typeface="Arial"/>
              </a:rPr>
              <a:t> </a:t>
            </a:r>
            <a:r>
              <a:rPr sz="2800" spc="80" dirty="0">
                <a:solidFill>
                  <a:srgbClr val="A4D3FF"/>
                </a:solidFill>
                <a:latin typeface="Arial"/>
                <a:cs typeface="Arial"/>
              </a:rPr>
              <a:t>Κ</a:t>
            </a:r>
            <a:r>
              <a:rPr sz="2800" spc="-7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17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r>
              <a:rPr sz="2800" spc="-7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170" dirty="0">
                <a:solidFill>
                  <a:srgbClr val="A4D3FF"/>
                </a:solidFill>
                <a:latin typeface="Arial"/>
                <a:cs typeface="Arial"/>
              </a:rPr>
              <a:t>Η</a:t>
            </a:r>
            <a:r>
              <a:rPr sz="2800" spc="16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2800" spc="-4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4038600"/>
            <a:ext cx="3838401" cy="104774"/>
          </a:xfrm>
          <a:custGeom>
            <a:avLst/>
            <a:gdLst/>
            <a:ahLst/>
            <a:cxnLst/>
            <a:rect l="l" t="t" r="r" b="b"/>
            <a:pathLst>
              <a:path w="3838401" h="104774">
                <a:moveTo>
                  <a:pt x="0" y="104774"/>
                </a:moveTo>
                <a:lnTo>
                  <a:pt x="0" y="0"/>
                </a:lnTo>
                <a:lnTo>
                  <a:pt x="3838401" y="0"/>
                </a:lnTo>
                <a:lnTo>
                  <a:pt x="3838401" y="104774"/>
                </a:lnTo>
                <a:lnTo>
                  <a:pt x="0" y="104774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4000" y="2650727"/>
            <a:ext cx="3228975" cy="13119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75900"/>
              </a:lnSpc>
            </a:pPr>
            <a:r>
              <a:rPr sz="2800" b="1" spc="-35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2800" b="1" spc="6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800" b="1" spc="10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2800" b="1" spc="229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800" b="1" spc="-5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800" b="1" spc="1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800" b="1" spc="-7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2800" b="1" spc="-10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800" b="1" spc="-5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800" b="1" spc="2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b="1" spc="229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800" b="1" spc="-5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800" b="1" spc="2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b="1" spc="15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800" b="1" spc="2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2800">
              <a:latin typeface="Arial"/>
              <a:cs typeface="Arial"/>
            </a:endParaRPr>
          </a:p>
          <a:p>
            <a:pPr marL="126364" marR="887730" indent="-114300">
              <a:lnSpc>
                <a:spcPct val="75900"/>
              </a:lnSpc>
            </a:pPr>
            <a:r>
              <a:rPr sz="2800" b="1" spc="-18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800" b="1" spc="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11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800" b="1" spc="100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800" b="1" spc="13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2800" b="1" spc="229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800" b="1" spc="-5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5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800" b="1" spc="229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800" b="1" spc="1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800" b="1" spc="-4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800" b="1" spc="2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b="1" spc="15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800" b="1" spc="2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4181475"/>
            <a:ext cx="3824436" cy="104774"/>
          </a:xfrm>
          <a:custGeom>
            <a:avLst/>
            <a:gdLst/>
            <a:ahLst/>
            <a:cxnLst/>
            <a:rect l="l" t="t" r="r" b="b"/>
            <a:pathLst>
              <a:path w="3824436" h="104774">
                <a:moveTo>
                  <a:pt x="0" y="104774"/>
                </a:moveTo>
                <a:lnTo>
                  <a:pt x="0" y="0"/>
                </a:lnTo>
                <a:lnTo>
                  <a:pt x="3824436" y="0"/>
                </a:lnTo>
                <a:lnTo>
                  <a:pt x="3824436" y="104774"/>
                </a:lnTo>
                <a:lnTo>
                  <a:pt x="0" y="104774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05275" y="183201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05275" y="2774987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05275" y="434661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59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59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05275" y="497526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3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3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277419" y="1639017"/>
            <a:ext cx="5370195" cy="47313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47300"/>
              </a:lnSpc>
            </a:pP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προάγου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καλ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αποτελεσ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ατικ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επικοινωνί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όλω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ελώ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σχολική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κοινότητας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δεξιότητ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απαραίτητ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γι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χτίσι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τη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ενσυναίσθησης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52705" algn="just">
              <a:lnSpc>
                <a:spcPct val="147300"/>
              </a:lnSpc>
            </a:pP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εκπαιδευτικο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διακρίνοντα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ενσυναίσθησ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έχου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υψηλ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αυτοπεποίθησ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αυτογνωσία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στοιχεί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βοηθού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γίνοντα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περισσότερ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ανθεκτικο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όπω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επίση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έχου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επίγνωσ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κατάσταση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συναισθη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άτω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αθητώ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τους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συναδέλφω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γονέων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12700" marR="36195" algn="just">
              <a:lnSpc>
                <a:spcPct val="147300"/>
              </a:lnSpc>
            </a:pP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παρέχου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στήριξ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φροντίδ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έσ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θετικ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αποδοχ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ή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ενθάρρυνσ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χωρί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όρους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ειδικ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καταστάσει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αντιξοότητας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el-GR" sz="1400" i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36195" algn="just">
              <a:lnSpc>
                <a:spcPct val="147300"/>
              </a:lnSpc>
            </a:pP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Ακό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πι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14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δύσκολοι</a:t>
            </a:r>
            <a:r>
              <a:rPr sz="1400" i="1" spc="-110" dirty="0">
                <a:solidFill>
                  <a:srgbClr val="FFFFFF"/>
                </a:solidFill>
                <a:latin typeface="Arial"/>
                <a:cs typeface="Arial"/>
              </a:rPr>
              <a:t>»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αθητέ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έχου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θετικ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στοιχεία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αρκε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ί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αναγνωριστού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ενθαρρυνθε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ί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αξιοποίησή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τους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Είνα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συνεπώ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ση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αντικ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αποδίδοντα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αρνητικέ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τα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πέλε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στου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 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αθητές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αλλ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εκπαιδευτικο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ί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εστιάζου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στη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υπενθύ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ισ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τω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δυνατώ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του</a:t>
            </a:r>
            <a:r>
              <a:rPr sz="1400" i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 ση</a:t>
            </a:r>
            <a:r>
              <a:rPr sz="1400" i="1" spc="1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είων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791498" cy="7315199"/>
          </a:xfrm>
          <a:custGeom>
            <a:avLst/>
            <a:gdLst/>
            <a:ahLst/>
            <a:cxnLst/>
            <a:rect l="l" t="t" r="r" b="b"/>
            <a:pathLst>
              <a:path w="7791498" h="7315199">
                <a:moveTo>
                  <a:pt x="0" y="0"/>
                </a:moveTo>
                <a:lnTo>
                  <a:pt x="7791498" y="0"/>
                </a:lnTo>
                <a:lnTo>
                  <a:pt x="7791498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91498" y="0"/>
            <a:ext cx="1962101" cy="1590675"/>
          </a:xfrm>
          <a:custGeom>
            <a:avLst/>
            <a:gdLst/>
            <a:ahLst/>
            <a:cxnLst/>
            <a:rect l="l" t="t" r="r" b="b"/>
            <a:pathLst>
              <a:path w="1962101" h="1590675">
                <a:moveTo>
                  <a:pt x="0" y="0"/>
                </a:moveTo>
                <a:lnTo>
                  <a:pt x="1962101" y="0"/>
                </a:lnTo>
                <a:lnTo>
                  <a:pt x="1962101" y="1590675"/>
                </a:lnTo>
                <a:lnTo>
                  <a:pt x="0" y="159067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91498" y="1695450"/>
            <a:ext cx="1962101" cy="5619749"/>
          </a:xfrm>
          <a:custGeom>
            <a:avLst/>
            <a:gdLst/>
            <a:ahLst/>
            <a:cxnLst/>
            <a:rect l="l" t="t" r="r" b="b"/>
            <a:pathLst>
              <a:path w="1962101" h="5619749">
                <a:moveTo>
                  <a:pt x="0" y="0"/>
                </a:moveTo>
                <a:lnTo>
                  <a:pt x="1962101" y="0"/>
                </a:lnTo>
                <a:lnTo>
                  <a:pt x="1962101" y="5619749"/>
                </a:lnTo>
                <a:lnTo>
                  <a:pt x="0" y="56197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1118" y="666750"/>
            <a:ext cx="8019862" cy="5991225"/>
          </a:xfrm>
          <a:custGeom>
            <a:avLst/>
            <a:gdLst/>
            <a:ahLst/>
            <a:cxnLst/>
            <a:rect l="l" t="t" r="r" b="b"/>
            <a:pathLst>
              <a:path w="8019862" h="5991225">
                <a:moveTo>
                  <a:pt x="0" y="0"/>
                </a:moveTo>
                <a:lnTo>
                  <a:pt x="8019862" y="0"/>
                </a:lnTo>
                <a:lnTo>
                  <a:pt x="8019862" y="5991225"/>
                </a:lnTo>
                <a:lnTo>
                  <a:pt x="0" y="5991225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82675" y="838361"/>
            <a:ext cx="5140960" cy="10706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5390"/>
              </a:lnSpc>
            </a:pP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4900" spc="30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ΑΣ</a:t>
            </a:r>
            <a:r>
              <a:rPr sz="4900" spc="3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ΑΛ</a:t>
            </a:r>
            <a:r>
              <a:rPr sz="4900" spc="3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4900" spc="32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4900" spc="30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4900" spc="-1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endParaRPr sz="4900">
              <a:latin typeface="Arial"/>
              <a:cs typeface="Arial"/>
            </a:endParaRPr>
          </a:p>
          <a:p>
            <a:pPr marR="12700" algn="r">
              <a:lnSpc>
                <a:spcPts val="190"/>
              </a:lnSpc>
            </a:pPr>
            <a:r>
              <a:rPr sz="34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sz="3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2675" y="1409861"/>
            <a:ext cx="4565015" cy="753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900" spc="30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ΑΡΑ</a:t>
            </a:r>
            <a:r>
              <a:rPr sz="4900" spc="31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4900" spc="300" dirty="0">
                <a:solidFill>
                  <a:srgbClr val="FFFFFF"/>
                </a:solidFill>
                <a:latin typeface="Arial"/>
                <a:cs typeface="Arial"/>
              </a:rPr>
              <a:t>ΟΝ</a:t>
            </a:r>
            <a:r>
              <a:rPr sz="4900" spc="31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4900" spc="30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4900" spc="-3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49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78795" y="1590675"/>
            <a:ext cx="3474804" cy="104774"/>
          </a:xfrm>
          <a:custGeom>
            <a:avLst/>
            <a:gdLst/>
            <a:ahLst/>
            <a:cxnLst/>
            <a:rect l="l" t="t" r="r" b="b"/>
            <a:pathLst>
              <a:path w="3474804" h="104774">
                <a:moveTo>
                  <a:pt x="3474804" y="104774"/>
                </a:moveTo>
                <a:lnTo>
                  <a:pt x="0" y="104774"/>
                </a:lnTo>
                <a:lnTo>
                  <a:pt x="0" y="0"/>
                </a:lnTo>
                <a:lnTo>
                  <a:pt x="3474804" y="0"/>
                </a:lnTo>
                <a:lnTo>
                  <a:pt x="3474804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43000" y="3136937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3000" y="407991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3000" y="470856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43000" y="533721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43000" y="596586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59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59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315144" y="2943942"/>
            <a:ext cx="2844800" cy="3474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82550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Δυσκολίε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πορε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ν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αντι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ετωπίζε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στη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προσωπικ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το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υ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ζω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endParaRPr sz="1400">
              <a:latin typeface="Arial"/>
              <a:cs typeface="Arial"/>
            </a:endParaRPr>
          </a:p>
          <a:p>
            <a:pPr marL="12700" marR="12700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Στασι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ότητα</a:t>
            </a:r>
            <a:r>
              <a:rPr sz="1400" i="1" spc="18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απουσί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προσωπικώ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κινήτρω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  <a:p>
            <a:pPr marL="12700" marR="381000">
              <a:lnSpc>
                <a:spcPct val="147300"/>
              </a:lnSpc>
            </a:pPr>
            <a:r>
              <a:rPr sz="1400" i="1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συνεχώ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εταβαλλό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εν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κοινωνικ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πραγ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ατικότητ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Έλλειψ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κακ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συνεργασί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ε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του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γονεί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  <a:p>
            <a:pPr marL="12700" marR="662305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Απουσί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προγρα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άτω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πρόληψη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παρέ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βαση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667250" y="3136937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9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9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839394" y="3044862"/>
            <a:ext cx="1899920" cy="2298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σχολικ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ό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πρόγρα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μμ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39394" y="3258267"/>
            <a:ext cx="3514725" cy="6400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θέτε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ση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αντικού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περιορισ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ού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προ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διαχείρισ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χρόνο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κα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τ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διδασκαλί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το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667250" y="4394237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667250" y="4708562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67250" y="5022887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465" y="57150"/>
                </a:moveTo>
                <a:lnTo>
                  <a:pt x="20684" y="57150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5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839394" y="3987837"/>
            <a:ext cx="2945765" cy="1482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γνωστικο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αντικει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ένου</a:t>
            </a: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12700" marR="12700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Προκλητικέ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συ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περιφορέ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αθητώ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Εκφοβισ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ός</a:t>
            </a:r>
            <a:r>
              <a:rPr sz="1400" i="1" spc="18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σχολικ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βί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1400">
              <a:latin typeface="Arial"/>
              <a:cs typeface="Arial"/>
            </a:endParaRPr>
          </a:p>
          <a:p>
            <a:pPr marL="12700" marR="99060">
              <a:lnSpc>
                <a:spcPct val="1473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Αύξησ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αναπτυξιακών</a:t>
            </a:r>
            <a:r>
              <a:rPr sz="1400" i="1" spc="18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αθησιακώ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 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διαταραχώ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667250" y="5651537"/>
            <a:ext cx="57150" cy="57149"/>
          </a:xfrm>
          <a:custGeom>
            <a:avLst/>
            <a:gdLst/>
            <a:ahLst/>
            <a:cxnLst/>
            <a:rect l="l" t="t" r="r" b="b"/>
            <a:pathLst>
              <a:path w="57150" h="57149">
                <a:moveTo>
                  <a:pt x="36465" y="57149"/>
                </a:moveTo>
                <a:lnTo>
                  <a:pt x="20684" y="57149"/>
                </a:lnTo>
                <a:lnTo>
                  <a:pt x="13949" y="54360"/>
                </a:lnTo>
                <a:lnTo>
                  <a:pt x="2789" y="43200"/>
                </a:lnTo>
                <a:lnTo>
                  <a:pt x="0" y="36465"/>
                </a:lnTo>
                <a:lnTo>
                  <a:pt x="0" y="20684"/>
                </a:lnTo>
                <a:lnTo>
                  <a:pt x="2789" y="13948"/>
                </a:lnTo>
                <a:lnTo>
                  <a:pt x="13949" y="2789"/>
                </a:lnTo>
                <a:lnTo>
                  <a:pt x="20684" y="0"/>
                </a:lnTo>
                <a:lnTo>
                  <a:pt x="36465" y="0"/>
                </a:lnTo>
                <a:lnTo>
                  <a:pt x="43200" y="2789"/>
                </a:lnTo>
                <a:lnTo>
                  <a:pt x="54360" y="13948"/>
                </a:lnTo>
                <a:lnTo>
                  <a:pt x="57150" y="20684"/>
                </a:lnTo>
                <a:lnTo>
                  <a:pt x="57150" y="36465"/>
                </a:lnTo>
                <a:lnTo>
                  <a:pt x="54360" y="43200"/>
                </a:lnTo>
                <a:lnTo>
                  <a:pt x="43200" y="54360"/>
                </a:lnTo>
                <a:lnTo>
                  <a:pt x="36465" y="57149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839394" y="5559462"/>
            <a:ext cx="3505200" cy="2298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Διαπροσωπικέ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σχέσεις</a:t>
            </a:r>
            <a:r>
              <a:rPr sz="1400" i="1" spc="180" dirty="0">
                <a:solidFill>
                  <a:srgbClr val="535353"/>
                </a:solidFill>
                <a:latin typeface="Arial"/>
                <a:cs typeface="Arial"/>
              </a:rPr>
              <a:t>-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συνεργασί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1400" i="1" spc="12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εταξ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ύ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839394" y="5873787"/>
            <a:ext cx="1500505" cy="5441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τω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1400" i="1" spc="-5" dirty="0">
                <a:solidFill>
                  <a:srgbClr val="535353"/>
                </a:solidFill>
                <a:latin typeface="Arial"/>
                <a:cs typeface="Arial"/>
              </a:rPr>
              <a:t> εκπαιδευτικώ</a:t>
            </a:r>
            <a:r>
              <a:rPr sz="1400" i="1" spc="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endParaRPr sz="140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45"/>
              </a:spcBef>
            </a:pPr>
            <a:endParaRPr sz="750"/>
          </a:p>
          <a:p>
            <a:pPr marL="12700">
              <a:lnSpc>
                <a:spcPct val="100000"/>
              </a:lnSpc>
            </a:pPr>
            <a:r>
              <a:rPr sz="1400" i="1" spc="-25" dirty="0">
                <a:solidFill>
                  <a:srgbClr val="535353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59048" y="2501900"/>
            <a:ext cx="2320925" cy="2552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Εξωτερικο</a:t>
            </a:r>
            <a:r>
              <a:rPr sz="1600" b="1" spc="0" dirty="0">
                <a:solidFill>
                  <a:srgbClr val="FFFFFF"/>
                </a:solidFill>
                <a:latin typeface="Arial"/>
                <a:cs typeface="Arial"/>
              </a:rPr>
              <a:t>ί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Παράγοντε</a:t>
            </a:r>
            <a:r>
              <a:rPr sz="1600" b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73178" y="2501900"/>
            <a:ext cx="2369820" cy="2552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Εσωτερικο</a:t>
            </a:r>
            <a:r>
              <a:rPr sz="1600" b="1" spc="0" dirty="0">
                <a:solidFill>
                  <a:srgbClr val="FFFFFF"/>
                </a:solidFill>
                <a:latin typeface="Arial"/>
                <a:cs typeface="Arial"/>
              </a:rPr>
              <a:t>ί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Παράγοντε</a:t>
            </a:r>
            <a:r>
              <a:rPr sz="1600" b="1" spc="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5086" rIns="0" bIns="0" rtlCol="0">
            <a:noAutofit/>
          </a:bodyPr>
          <a:lstStyle/>
          <a:p>
            <a:pPr marL="2359660">
              <a:lnSpc>
                <a:spcPct val="100000"/>
              </a:lnSpc>
            </a:pPr>
            <a:r>
              <a:rPr sz="3200" b="1" spc="125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3200" b="1" spc="240" dirty="0">
                <a:solidFill>
                  <a:srgbClr val="A4D3FF"/>
                </a:solidFill>
                <a:latin typeface="Arial"/>
                <a:cs typeface="Arial"/>
              </a:rPr>
              <a:t>Τ</a:t>
            </a:r>
            <a:r>
              <a:rPr sz="3200" b="1" spc="-5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3200" b="1" spc="114" dirty="0">
                <a:solidFill>
                  <a:srgbClr val="A4D3FF"/>
                </a:solidFill>
                <a:latin typeface="Arial"/>
                <a:cs typeface="Arial"/>
              </a:rPr>
              <a:t>Χ</a:t>
            </a:r>
            <a:r>
              <a:rPr sz="3200" b="1" spc="-5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3200" b="1" spc="-10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56274" y="1204174"/>
            <a:ext cx="3289300" cy="504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200" b="1" spc="17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sz="3200" b="1" spc="6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3200" b="1" spc="160" dirty="0">
                <a:solidFill>
                  <a:srgbClr val="A4D3FF"/>
                </a:solidFill>
                <a:latin typeface="Arial"/>
                <a:cs typeface="Arial"/>
              </a:rPr>
              <a:t>Ρ</a:t>
            </a:r>
            <a:r>
              <a:rPr sz="3200" b="1" spc="-12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3200" b="1" spc="35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sz="3200" b="1" spc="-55" dirty="0">
                <a:solidFill>
                  <a:srgbClr val="A4D3FF"/>
                </a:solidFill>
                <a:latin typeface="Arial"/>
                <a:cs typeface="Arial"/>
              </a:rPr>
              <a:t>Β</a:t>
            </a:r>
            <a:r>
              <a:rPr sz="3200" b="1" spc="60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3200" b="1" spc="125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3200" b="1" spc="-12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3200" b="1" spc="-190" dirty="0">
                <a:solidFill>
                  <a:srgbClr val="A4D3FF"/>
                </a:solidFill>
                <a:latin typeface="Arial"/>
                <a:cs typeface="Arial"/>
              </a:rPr>
              <a:t>Ω</a:t>
            </a:r>
            <a:r>
              <a:rPr sz="3200" b="1" spc="-50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1409700"/>
            <a:ext cx="3123529" cy="114299"/>
          </a:xfrm>
          <a:custGeom>
            <a:avLst/>
            <a:gdLst/>
            <a:ahLst/>
            <a:cxnLst/>
            <a:rect l="l" t="t" r="r" b="b"/>
            <a:pathLst>
              <a:path w="3123529" h="114299">
                <a:moveTo>
                  <a:pt x="0" y="114299"/>
                </a:moveTo>
                <a:lnTo>
                  <a:pt x="0" y="0"/>
                </a:lnTo>
                <a:lnTo>
                  <a:pt x="3123529" y="0"/>
                </a:lnTo>
                <a:lnTo>
                  <a:pt x="3123529" y="114299"/>
                </a:lnTo>
                <a:lnTo>
                  <a:pt x="0" y="114299"/>
                </a:lnTo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81128" y="2812647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4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7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81128" y="3631797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4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7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81128" y="5270097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3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40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8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572170" y="2544050"/>
            <a:ext cx="6725284" cy="37014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240">
              <a:lnSpc>
                <a:spcPct val="149300"/>
              </a:lnSpc>
            </a:pP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800" dirty="0">
              <a:latin typeface="Arial"/>
              <a:cs typeface="Arial"/>
            </a:endParaRPr>
          </a:p>
          <a:p>
            <a:pPr marL="12700" marR="275590" algn="just">
              <a:lnSpc>
                <a:spcPct val="149300"/>
              </a:lnSpc>
            </a:pP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6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λλ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endParaRPr sz="1800" dirty="0">
              <a:latin typeface="Arial"/>
              <a:cs typeface="Arial"/>
            </a:endParaRPr>
          </a:p>
          <a:p>
            <a:pPr marL="12700" marR="12700" algn="just">
              <a:lnSpc>
                <a:spcPct val="149300"/>
              </a:lnSpc>
            </a:pP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55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γγ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 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6298" y="1609725"/>
            <a:ext cx="7658052" cy="4876799"/>
          </a:xfrm>
          <a:custGeom>
            <a:avLst/>
            <a:gdLst/>
            <a:ahLst/>
            <a:cxnLst/>
            <a:rect l="l" t="t" r="r" b="b"/>
            <a:pathLst>
              <a:path w="7658052" h="4876799">
                <a:moveTo>
                  <a:pt x="0" y="0"/>
                </a:moveTo>
                <a:lnTo>
                  <a:pt x="7658052" y="0"/>
                </a:lnTo>
                <a:lnTo>
                  <a:pt x="7658052" y="4876799"/>
                </a:lnTo>
                <a:lnTo>
                  <a:pt x="0" y="48767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0628" y="2517372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4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7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90628" y="3336522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4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7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0628" y="4155672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4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8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90628" y="5793972"/>
            <a:ext cx="66661" cy="66667"/>
          </a:xfrm>
          <a:custGeom>
            <a:avLst/>
            <a:gdLst/>
            <a:ahLst/>
            <a:cxnLst/>
            <a:rect l="l" t="t" r="r" b="b"/>
            <a:pathLst>
              <a:path w="66661" h="66667">
                <a:moveTo>
                  <a:pt x="33582" y="66667"/>
                </a:moveTo>
                <a:lnTo>
                  <a:pt x="20727" y="64292"/>
                </a:lnTo>
                <a:lnTo>
                  <a:pt x="10023" y="57163"/>
                </a:lnTo>
                <a:lnTo>
                  <a:pt x="2559" y="46370"/>
                </a:lnTo>
                <a:lnTo>
                  <a:pt x="0" y="33817"/>
                </a:lnTo>
                <a:lnTo>
                  <a:pt x="2333" y="20855"/>
                </a:lnTo>
                <a:lnTo>
                  <a:pt x="9339" y="10185"/>
                </a:lnTo>
                <a:lnTo>
                  <a:pt x="20177" y="2619"/>
                </a:lnTo>
                <a:lnTo>
                  <a:pt x="32627" y="0"/>
                </a:lnTo>
                <a:lnTo>
                  <a:pt x="45687" y="2293"/>
                </a:lnTo>
                <a:lnTo>
                  <a:pt x="56328" y="9190"/>
                </a:lnTo>
                <a:lnTo>
                  <a:pt x="63987" y="20068"/>
                </a:lnTo>
                <a:lnTo>
                  <a:pt x="66661" y="32427"/>
                </a:lnTo>
                <a:lnTo>
                  <a:pt x="66579" y="33817"/>
                </a:lnTo>
                <a:lnTo>
                  <a:pt x="64252" y="46075"/>
                </a:lnTo>
                <a:lnTo>
                  <a:pt x="56995" y="56815"/>
                </a:lnTo>
                <a:lnTo>
                  <a:pt x="46249" y="64171"/>
                </a:lnTo>
                <a:lnTo>
                  <a:pt x="33582" y="66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81670" y="2248775"/>
            <a:ext cx="6400800" cy="37014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49300"/>
              </a:lnSpc>
            </a:pPr>
            <a:r>
              <a:rPr sz="1800" i="1" spc="-5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800" i="1" spc="-1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λλ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3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ρά</a:t>
            </a:r>
            <a:r>
              <a:rPr sz="1800" i="1" spc="6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6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 marL="12700" marR="650875">
              <a:lnSpc>
                <a:spcPct val="149300"/>
              </a:lnSpc>
            </a:pP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21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ρά</a:t>
            </a:r>
            <a:r>
              <a:rPr sz="1800" i="1" spc="6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1800" dirty="0">
              <a:latin typeface="Arial"/>
              <a:cs typeface="Arial"/>
            </a:endParaRPr>
          </a:p>
          <a:p>
            <a:pPr marL="12700" marR="175895">
              <a:lnSpc>
                <a:spcPct val="149300"/>
              </a:lnSpc>
            </a:pP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5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6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0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15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7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800" i="1" spc="20" dirty="0">
                <a:solidFill>
                  <a:srgbClr val="FFFFFF"/>
                </a:solidFill>
                <a:latin typeface="Arial"/>
                <a:cs typeface="Arial"/>
              </a:rPr>
              <a:t>θ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3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204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ζ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γγ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Arial"/>
                <a:cs typeface="Arial"/>
              </a:rPr>
              <a:t>ψ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114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3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65"/>
              </a:spcBef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1800" i="1" spc="3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1800" i="1" spc="-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0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7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17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55" dirty="0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sz="1800" i="1" spc="17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1800" i="1" spc="8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1800" i="1" spc="5" dirty="0">
                <a:solidFill>
                  <a:srgbClr val="FFFFFF"/>
                </a:solidFill>
                <a:latin typeface="Arial"/>
                <a:cs typeface="Arial"/>
              </a:rPr>
              <a:t>ό</a:t>
            </a:r>
            <a:r>
              <a:rPr sz="1800" i="1" spc="-2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24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1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αρ</a:t>
            </a:r>
            <a:r>
              <a:rPr sz="1800" i="1" spc="15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1800" i="1" spc="0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1800" i="1" spc="15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1800" i="1" spc="-4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1800" i="1" spc="-9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18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1800" i="1" spc="7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724579" y="476250"/>
            <a:ext cx="4362092" cy="1524000"/>
          </a:xfrm>
          <a:custGeom>
            <a:avLst/>
            <a:gdLst/>
            <a:ahLst/>
            <a:cxnLst/>
            <a:rect l="l" t="t" r="r" b="b"/>
            <a:pathLst>
              <a:path w="4362092" h="1524000">
                <a:moveTo>
                  <a:pt x="0" y="0"/>
                </a:moveTo>
                <a:lnTo>
                  <a:pt x="4362092" y="0"/>
                </a:lnTo>
                <a:lnTo>
                  <a:pt x="4362092" y="1524000"/>
                </a:lnTo>
                <a:lnTo>
                  <a:pt x="0" y="1524000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3611" rIns="0" bIns="0" rtlCol="0">
            <a:noAutofit/>
          </a:bodyPr>
          <a:lstStyle/>
          <a:p>
            <a:pPr marL="4499610">
              <a:lnSpc>
                <a:spcPct val="100000"/>
              </a:lnSpc>
            </a:pPr>
            <a:r>
              <a:rPr sz="3200" b="1" spc="35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3200" b="1" spc="-12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3200" b="1" spc="-75" dirty="0">
                <a:solidFill>
                  <a:srgbClr val="535353"/>
                </a:solidFill>
                <a:latin typeface="Arial"/>
                <a:cs typeface="Arial"/>
              </a:rPr>
              <a:t>Θ</a:t>
            </a:r>
            <a:r>
              <a:rPr sz="3200" b="1" spc="-5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3200" b="1" spc="270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3200" b="1" spc="-5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3200" b="1" spc="160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3200" b="1" spc="-50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3200" b="1" spc="9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3200" b="1" spc="265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3200" b="1" spc="-16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7344" y="1204174"/>
            <a:ext cx="3289300" cy="504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200" b="1" spc="175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3200" b="1" spc="6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3200" b="1" spc="160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3200" b="1" spc="-12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3200" b="1" spc="350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3200" b="1" spc="-55" dirty="0">
                <a:solidFill>
                  <a:srgbClr val="535353"/>
                </a:solidFill>
                <a:latin typeface="Arial"/>
                <a:cs typeface="Arial"/>
              </a:rPr>
              <a:t>Β</a:t>
            </a:r>
            <a:r>
              <a:rPr sz="3200" b="1" spc="6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3200" b="1" spc="125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3200" b="1" spc="-120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3200" b="1" spc="-190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3200" b="1" spc="-5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791498" cy="7315199"/>
          </a:xfrm>
          <a:custGeom>
            <a:avLst/>
            <a:gdLst/>
            <a:ahLst/>
            <a:cxnLst/>
            <a:rect l="l" t="t" r="r" b="b"/>
            <a:pathLst>
              <a:path w="7791498" h="7315199">
                <a:moveTo>
                  <a:pt x="0" y="0"/>
                </a:moveTo>
                <a:lnTo>
                  <a:pt x="7791498" y="0"/>
                </a:lnTo>
                <a:lnTo>
                  <a:pt x="7791498" y="7315199"/>
                </a:lnTo>
                <a:lnTo>
                  <a:pt x="0" y="7315199"/>
                </a:lnTo>
                <a:lnTo>
                  <a:pt x="0" y="0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91498" y="0"/>
            <a:ext cx="1962101" cy="2238375"/>
          </a:xfrm>
          <a:custGeom>
            <a:avLst/>
            <a:gdLst/>
            <a:ahLst/>
            <a:cxnLst/>
            <a:rect l="l" t="t" r="r" b="b"/>
            <a:pathLst>
              <a:path w="1962101" h="2238375">
                <a:moveTo>
                  <a:pt x="0" y="0"/>
                </a:moveTo>
                <a:lnTo>
                  <a:pt x="1962101" y="0"/>
                </a:lnTo>
                <a:lnTo>
                  <a:pt x="1962101" y="2238375"/>
                </a:lnTo>
                <a:lnTo>
                  <a:pt x="0" y="223837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91498" y="2343150"/>
            <a:ext cx="1962101" cy="4972049"/>
          </a:xfrm>
          <a:custGeom>
            <a:avLst/>
            <a:gdLst/>
            <a:ahLst/>
            <a:cxnLst/>
            <a:rect l="l" t="t" r="r" b="b"/>
            <a:pathLst>
              <a:path w="1962101" h="4972049">
                <a:moveTo>
                  <a:pt x="0" y="0"/>
                </a:moveTo>
                <a:lnTo>
                  <a:pt x="1962101" y="0"/>
                </a:lnTo>
                <a:lnTo>
                  <a:pt x="1962101" y="4972049"/>
                </a:lnTo>
                <a:lnTo>
                  <a:pt x="0" y="49720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9225" y="1609725"/>
            <a:ext cx="7905597" cy="4114800"/>
          </a:xfrm>
          <a:custGeom>
            <a:avLst/>
            <a:gdLst/>
            <a:ahLst/>
            <a:cxnLst/>
            <a:rect l="l" t="t" r="r" b="b"/>
            <a:pathLst>
              <a:path w="7905597" h="4114800">
                <a:moveTo>
                  <a:pt x="0" y="0"/>
                </a:moveTo>
                <a:lnTo>
                  <a:pt x="7905597" y="0"/>
                </a:lnTo>
                <a:lnTo>
                  <a:pt x="79055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63650" y="1836849"/>
            <a:ext cx="4053840" cy="174878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7455"/>
              </a:lnSpc>
            </a:pPr>
            <a:r>
              <a:rPr sz="6400" spc="-19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6400" spc="409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6400" spc="70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6400" spc="-15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6400" spc="-32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6400" dirty="0">
              <a:latin typeface="Arial"/>
              <a:cs typeface="Arial"/>
            </a:endParaRPr>
          </a:p>
          <a:p>
            <a:pPr marL="12700">
              <a:lnSpc>
                <a:spcPts val="6150"/>
              </a:lnSpc>
            </a:pPr>
            <a:r>
              <a:rPr sz="6400" spc="70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6400" spc="23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6400" spc="36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6400" spc="130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6400" spc="-19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6400" spc="-80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6400" spc="-5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64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44027" y="2238375"/>
            <a:ext cx="3309572" cy="104774"/>
          </a:xfrm>
          <a:custGeom>
            <a:avLst/>
            <a:gdLst/>
            <a:ahLst/>
            <a:cxnLst/>
            <a:rect l="l" t="t" r="r" b="b"/>
            <a:pathLst>
              <a:path w="3309572" h="104774">
                <a:moveTo>
                  <a:pt x="3309572" y="0"/>
                </a:moveTo>
                <a:lnTo>
                  <a:pt x="3309572" y="104774"/>
                </a:lnTo>
                <a:lnTo>
                  <a:pt x="0" y="104774"/>
                </a:lnTo>
                <a:lnTo>
                  <a:pt x="0" y="0"/>
                </a:lnTo>
                <a:lnTo>
                  <a:pt x="3309572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00235" y="418637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00235" y="466262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12503" y="3887238"/>
            <a:ext cx="1419860" cy="967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48800"/>
              </a:lnSpc>
            </a:pPr>
            <a:r>
              <a:rPr sz="2100" i="1" spc="-24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2100" i="1" spc="-3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-110" dirty="0">
                <a:solidFill>
                  <a:srgbClr val="535353"/>
                </a:solidFill>
                <a:latin typeface="Arial"/>
                <a:cs typeface="Arial"/>
              </a:rPr>
              <a:t>σ</a:t>
            </a:r>
            <a:r>
              <a:rPr sz="2100" i="1" spc="2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ή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2100" i="1" spc="-4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-2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2100" i="1" spc="-55" dirty="0">
                <a:solidFill>
                  <a:srgbClr val="535353"/>
                </a:solidFill>
                <a:latin typeface="Arial"/>
                <a:cs typeface="Arial"/>
              </a:rPr>
              <a:t>Η</a:t>
            </a:r>
            <a:r>
              <a:rPr sz="2100" i="1" spc="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8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19660" y="418637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631928" y="4043418"/>
            <a:ext cx="953769" cy="335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00" i="1" spc="-23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2100" i="1" spc="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2100" i="1" spc="95" dirty="0">
                <a:solidFill>
                  <a:srgbClr val="535353"/>
                </a:solidFill>
                <a:latin typeface="Arial"/>
                <a:cs typeface="Arial"/>
              </a:rPr>
              <a:t>λ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ί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80" dirty="0">
                <a:solidFill>
                  <a:srgbClr val="535353"/>
                </a:solidFill>
                <a:latin typeface="Arial"/>
                <a:cs typeface="Arial"/>
              </a:rPr>
              <a:t>ς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419660" y="4662625"/>
            <a:ext cx="85664" cy="85617"/>
          </a:xfrm>
          <a:custGeom>
            <a:avLst/>
            <a:gdLst/>
            <a:ahLst/>
            <a:cxnLst/>
            <a:rect l="l" t="t" r="r" b="b"/>
            <a:pathLst>
              <a:path w="85664" h="85617">
                <a:moveTo>
                  <a:pt x="44377" y="85617"/>
                </a:moveTo>
                <a:lnTo>
                  <a:pt x="8158" y="66640"/>
                </a:lnTo>
                <a:lnTo>
                  <a:pt x="0" y="45173"/>
                </a:lnTo>
                <a:lnTo>
                  <a:pt x="1603" y="31217"/>
                </a:lnTo>
                <a:lnTo>
                  <a:pt x="6533" y="19829"/>
                </a:lnTo>
                <a:lnTo>
                  <a:pt x="18706" y="8396"/>
                </a:lnTo>
                <a:lnTo>
                  <a:pt x="29524" y="2212"/>
                </a:lnTo>
                <a:lnTo>
                  <a:pt x="40021" y="0"/>
                </a:lnTo>
                <a:lnTo>
                  <a:pt x="54131" y="1553"/>
                </a:lnTo>
                <a:lnTo>
                  <a:pt x="83312" y="29379"/>
                </a:lnTo>
                <a:lnTo>
                  <a:pt x="85664" y="42780"/>
                </a:lnTo>
                <a:lnTo>
                  <a:pt x="83783" y="55747"/>
                </a:lnTo>
                <a:lnTo>
                  <a:pt x="78138" y="67155"/>
                </a:lnTo>
                <a:lnTo>
                  <a:pt x="66179" y="77932"/>
                </a:lnTo>
                <a:lnTo>
                  <a:pt x="55250" y="83703"/>
                </a:lnTo>
                <a:lnTo>
                  <a:pt x="44377" y="85617"/>
                </a:lnTo>
                <a:close/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631928" y="4519668"/>
            <a:ext cx="3236595" cy="335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00" i="1" spc="-23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2100" i="1" spc="-3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-6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2100" i="1" spc="40" dirty="0">
                <a:solidFill>
                  <a:srgbClr val="535353"/>
                </a:solidFill>
                <a:latin typeface="Arial"/>
                <a:cs typeface="Arial"/>
              </a:rPr>
              <a:t>ω</a:t>
            </a:r>
            <a:r>
              <a:rPr sz="2100" i="1" spc="5" dirty="0">
                <a:solidFill>
                  <a:srgbClr val="535353"/>
                </a:solidFill>
                <a:latin typeface="Arial"/>
                <a:cs typeface="Arial"/>
              </a:rPr>
              <a:t>μ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έ</a:t>
            </a:r>
            <a:r>
              <a:rPr sz="2100" i="1" spc="-60" dirty="0">
                <a:solidFill>
                  <a:srgbClr val="535353"/>
                </a:solidFill>
                <a:latin typeface="Arial"/>
                <a:cs typeface="Arial"/>
              </a:rPr>
              <a:t>ν</a:t>
            </a:r>
            <a:r>
              <a:rPr sz="2100" i="1" spc="-4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-70" dirty="0">
                <a:solidFill>
                  <a:srgbClr val="535353"/>
                </a:solidFill>
                <a:latin typeface="Arial"/>
                <a:cs typeface="Arial"/>
              </a:rPr>
              <a:t> 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8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2100" i="1" spc="-19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δ</a:t>
            </a:r>
            <a:r>
              <a:rPr sz="2100" i="1" spc="175" dirty="0">
                <a:solidFill>
                  <a:srgbClr val="535353"/>
                </a:solidFill>
                <a:latin typeface="Arial"/>
                <a:cs typeface="Arial"/>
              </a:rPr>
              <a:t>ε</a:t>
            </a:r>
            <a:r>
              <a:rPr sz="2100" i="1" spc="-40" dirty="0">
                <a:solidFill>
                  <a:srgbClr val="535353"/>
                </a:solidFill>
                <a:latin typeface="Arial"/>
                <a:cs typeface="Arial"/>
              </a:rPr>
              <a:t>υ</a:t>
            </a:r>
            <a:r>
              <a:rPr sz="2100" i="1" spc="2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2100" i="1" spc="200" dirty="0">
                <a:solidFill>
                  <a:srgbClr val="535353"/>
                </a:solidFill>
                <a:latin typeface="Arial"/>
                <a:cs typeface="Arial"/>
              </a:rPr>
              <a:t>ι</a:t>
            </a:r>
            <a:r>
              <a:rPr sz="2100" i="1" spc="85" dirty="0">
                <a:solidFill>
                  <a:srgbClr val="535353"/>
                </a:solidFill>
                <a:latin typeface="Arial"/>
                <a:cs typeface="Arial"/>
              </a:rPr>
              <a:t>κ</a:t>
            </a:r>
            <a:r>
              <a:rPr sz="2100" i="1" spc="-40" dirty="0">
                <a:solidFill>
                  <a:srgbClr val="535353"/>
                </a:solidFill>
                <a:latin typeface="Arial"/>
                <a:cs typeface="Arial"/>
              </a:rPr>
              <a:t>ά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31928" y="4995918"/>
            <a:ext cx="1639570" cy="335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00" i="1" spc="-190" dirty="0">
                <a:solidFill>
                  <a:srgbClr val="535353"/>
                </a:solidFill>
                <a:latin typeface="Arial"/>
                <a:cs typeface="Arial"/>
              </a:rPr>
              <a:t>π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</a:t>
            </a:r>
            <a:r>
              <a:rPr sz="2100" i="1" spc="-5" dirty="0">
                <a:solidFill>
                  <a:srgbClr val="535353"/>
                </a:solidFill>
                <a:latin typeface="Arial"/>
                <a:cs typeface="Arial"/>
              </a:rPr>
              <a:t>ο</a:t>
            </a:r>
            <a:r>
              <a:rPr sz="2100" i="1" spc="-30" dirty="0">
                <a:solidFill>
                  <a:srgbClr val="535353"/>
                </a:solidFill>
                <a:latin typeface="Arial"/>
                <a:cs typeface="Arial"/>
              </a:rPr>
              <a:t>γ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ρά</a:t>
            </a:r>
            <a:r>
              <a:rPr sz="2100" i="1" spc="5" dirty="0">
                <a:solidFill>
                  <a:srgbClr val="535353"/>
                </a:solidFill>
                <a:latin typeface="Arial"/>
                <a:cs typeface="Arial"/>
              </a:rPr>
              <a:t>μμ</a:t>
            </a:r>
            <a:r>
              <a:rPr sz="2100" i="1" spc="-45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r>
              <a:rPr sz="2100" i="1" spc="285" dirty="0">
                <a:solidFill>
                  <a:srgbClr val="535353"/>
                </a:solidFill>
                <a:latin typeface="Arial"/>
                <a:cs typeface="Arial"/>
              </a:rPr>
              <a:t>τ</a:t>
            </a:r>
            <a:r>
              <a:rPr sz="2100" i="1" spc="-40" dirty="0">
                <a:solidFill>
                  <a:srgbClr val="535353"/>
                </a:solidFill>
                <a:latin typeface="Arial"/>
                <a:cs typeface="Arial"/>
              </a:rPr>
              <a:t>α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199"/>
          </a:xfrm>
          <a:custGeom>
            <a:avLst/>
            <a:gdLst/>
            <a:ahLst/>
            <a:cxnLst/>
            <a:rect l="l" t="t" r="r" b="b"/>
            <a:pathLst>
              <a:path w="9753600" h="7315199">
                <a:moveTo>
                  <a:pt x="0" y="0"/>
                </a:moveTo>
                <a:lnTo>
                  <a:pt x="9753600" y="0"/>
                </a:lnTo>
                <a:lnTo>
                  <a:pt x="9753600" y="7315199"/>
                </a:lnTo>
                <a:lnTo>
                  <a:pt x="0" y="7315199"/>
                </a:lnTo>
                <a:lnTo>
                  <a:pt x="0" y="0"/>
                </a:lnTo>
              </a:path>
            </a:pathLst>
          </a:custGeom>
          <a:solidFill>
            <a:srgbClr val="5353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5360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35733" y="1209575"/>
            <a:ext cx="5505450" cy="1530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6515"/>
              </a:lnSpc>
            </a:pP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305" dirty="0">
                <a:solidFill>
                  <a:srgbClr val="A4D3FF"/>
                </a:solidFill>
                <a:latin typeface="Arial"/>
                <a:cs typeface="Arial"/>
              </a:rPr>
              <a:t>Π</a:t>
            </a:r>
            <a:r>
              <a:rPr sz="5600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5600" b="1" spc="275" dirty="0">
                <a:solidFill>
                  <a:srgbClr val="A4D3FF"/>
                </a:solidFill>
                <a:latin typeface="Arial"/>
                <a:cs typeface="Arial"/>
              </a:rPr>
              <a:t>Λ</a:t>
            </a:r>
            <a:r>
              <a:rPr sz="5600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5600" b="1" spc="150" dirty="0">
                <a:solidFill>
                  <a:srgbClr val="A4D3FF"/>
                </a:solidFill>
                <a:latin typeface="Arial"/>
                <a:cs typeface="Arial"/>
              </a:rPr>
              <a:t>Γ</a:t>
            </a:r>
            <a:r>
              <a:rPr sz="5600" b="1" spc="465" dirty="0">
                <a:solidFill>
                  <a:srgbClr val="A4D3FF"/>
                </a:solidFill>
                <a:latin typeface="Arial"/>
                <a:cs typeface="Arial"/>
              </a:rPr>
              <a:t>Ι</a:t>
            </a:r>
            <a:r>
              <a:rPr sz="5600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5600" b="1" spc="620" dirty="0">
                <a:solidFill>
                  <a:srgbClr val="A4D3FF"/>
                </a:solidFill>
                <a:latin typeface="Arial"/>
                <a:cs typeface="Arial"/>
              </a:rPr>
              <a:t>Μ</a:t>
            </a:r>
            <a:r>
              <a:rPr sz="5600" b="1" spc="-90" dirty="0">
                <a:solidFill>
                  <a:srgbClr val="A4D3FF"/>
                </a:solidFill>
                <a:latin typeface="Arial"/>
                <a:cs typeface="Arial"/>
              </a:rPr>
              <a:t>Ο</a:t>
            </a:r>
            <a:r>
              <a:rPr sz="5600" b="1" spc="-17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endParaRPr sz="5600">
              <a:latin typeface="Arial"/>
              <a:cs typeface="Arial"/>
            </a:endParaRPr>
          </a:p>
          <a:p>
            <a:pPr marL="1931035">
              <a:lnSpc>
                <a:spcPts val="5380"/>
              </a:lnSpc>
            </a:pPr>
            <a:r>
              <a:rPr sz="5600" b="1" spc="470" dirty="0">
                <a:solidFill>
                  <a:srgbClr val="A4D3FF"/>
                </a:solidFill>
                <a:latin typeface="Arial"/>
                <a:cs typeface="Arial"/>
              </a:rPr>
              <a:t>Δ</a:t>
            </a:r>
            <a:r>
              <a:rPr sz="5600" b="1" spc="275" dirty="0">
                <a:solidFill>
                  <a:srgbClr val="A4D3FF"/>
                </a:solidFill>
                <a:latin typeface="Arial"/>
                <a:cs typeface="Arial"/>
              </a:rPr>
              <a:t>Ρ</a:t>
            </a:r>
            <a:r>
              <a:rPr sz="5600" b="1" spc="105" dirty="0">
                <a:solidFill>
                  <a:srgbClr val="A4D3FF"/>
                </a:solidFill>
                <a:latin typeface="Arial"/>
                <a:cs typeface="Arial"/>
              </a:rPr>
              <a:t>Α</a:t>
            </a:r>
            <a:r>
              <a:rPr sz="5600" b="1" spc="220" dirty="0">
                <a:solidFill>
                  <a:srgbClr val="A4D3FF"/>
                </a:solidFill>
                <a:latin typeface="Arial"/>
                <a:cs typeface="Arial"/>
              </a:rPr>
              <a:t>Σ</a:t>
            </a:r>
            <a:r>
              <a:rPr sz="5600" b="1" spc="-210" dirty="0">
                <a:solidFill>
                  <a:srgbClr val="A4D3FF"/>
                </a:solidFill>
                <a:latin typeface="Arial"/>
                <a:cs typeface="Arial"/>
              </a:rPr>
              <a:t>Ε</a:t>
            </a:r>
            <a:r>
              <a:rPr sz="5600" b="1" spc="-330" dirty="0">
                <a:solidFill>
                  <a:srgbClr val="A4D3FF"/>
                </a:solidFill>
                <a:latin typeface="Arial"/>
                <a:cs typeface="Arial"/>
              </a:rPr>
              <a:t>Ω</a:t>
            </a:r>
            <a:r>
              <a:rPr sz="5600" b="1" spc="-85" dirty="0">
                <a:solidFill>
                  <a:srgbClr val="A4D3FF"/>
                </a:solidFill>
                <a:latin typeface="Arial"/>
                <a:cs typeface="Arial"/>
              </a:rPr>
              <a:t>Ν</a:t>
            </a:r>
            <a:endParaRPr sz="5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47800" y="3030835"/>
            <a:ext cx="104775" cy="104774"/>
          </a:xfrm>
          <a:custGeom>
            <a:avLst/>
            <a:gdLst/>
            <a:ahLst/>
            <a:cxnLst/>
            <a:rect l="l" t="t" r="r" b="b"/>
            <a:pathLst>
              <a:path w="104775" h="104774">
                <a:moveTo>
                  <a:pt x="59334" y="104774"/>
                </a:moveTo>
                <a:lnTo>
                  <a:pt x="45440" y="104774"/>
                </a:lnTo>
                <a:lnTo>
                  <a:pt x="38757" y="103445"/>
                </a:lnTo>
                <a:lnTo>
                  <a:pt x="6646" y="78853"/>
                </a:lnTo>
                <a:lnTo>
                  <a:pt x="0" y="59334"/>
                </a:lnTo>
                <a:lnTo>
                  <a:pt x="0" y="45440"/>
                </a:lnTo>
                <a:lnTo>
                  <a:pt x="20256" y="10431"/>
                </a:lnTo>
                <a:lnTo>
                  <a:pt x="45440" y="0"/>
                </a:lnTo>
                <a:lnTo>
                  <a:pt x="59334" y="0"/>
                </a:lnTo>
                <a:lnTo>
                  <a:pt x="94343" y="20256"/>
                </a:lnTo>
                <a:lnTo>
                  <a:pt x="104774" y="45440"/>
                </a:lnTo>
                <a:lnTo>
                  <a:pt x="104774" y="59334"/>
                </a:lnTo>
                <a:lnTo>
                  <a:pt x="84518" y="94343"/>
                </a:lnTo>
                <a:lnTo>
                  <a:pt x="59334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7800" y="3621385"/>
            <a:ext cx="104775" cy="104774"/>
          </a:xfrm>
          <a:custGeom>
            <a:avLst/>
            <a:gdLst/>
            <a:ahLst/>
            <a:cxnLst/>
            <a:rect l="l" t="t" r="r" b="b"/>
            <a:pathLst>
              <a:path w="104775" h="104774">
                <a:moveTo>
                  <a:pt x="59334" y="104774"/>
                </a:moveTo>
                <a:lnTo>
                  <a:pt x="45440" y="104774"/>
                </a:lnTo>
                <a:lnTo>
                  <a:pt x="38757" y="103445"/>
                </a:lnTo>
                <a:lnTo>
                  <a:pt x="6646" y="78853"/>
                </a:lnTo>
                <a:lnTo>
                  <a:pt x="0" y="59334"/>
                </a:lnTo>
                <a:lnTo>
                  <a:pt x="0" y="45440"/>
                </a:lnTo>
                <a:lnTo>
                  <a:pt x="20256" y="10431"/>
                </a:lnTo>
                <a:lnTo>
                  <a:pt x="45440" y="0"/>
                </a:lnTo>
                <a:lnTo>
                  <a:pt x="59334" y="0"/>
                </a:lnTo>
                <a:lnTo>
                  <a:pt x="94343" y="20256"/>
                </a:lnTo>
                <a:lnTo>
                  <a:pt x="104774" y="45440"/>
                </a:lnTo>
                <a:lnTo>
                  <a:pt x="104774" y="59334"/>
                </a:lnTo>
                <a:lnTo>
                  <a:pt x="84518" y="94343"/>
                </a:lnTo>
                <a:lnTo>
                  <a:pt x="59334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47800" y="4802485"/>
            <a:ext cx="104775" cy="104774"/>
          </a:xfrm>
          <a:custGeom>
            <a:avLst/>
            <a:gdLst/>
            <a:ahLst/>
            <a:cxnLst/>
            <a:rect l="l" t="t" r="r" b="b"/>
            <a:pathLst>
              <a:path w="104775" h="104774">
                <a:moveTo>
                  <a:pt x="59334" y="104774"/>
                </a:moveTo>
                <a:lnTo>
                  <a:pt x="45440" y="104774"/>
                </a:lnTo>
                <a:lnTo>
                  <a:pt x="38757" y="103445"/>
                </a:lnTo>
                <a:lnTo>
                  <a:pt x="6646" y="78853"/>
                </a:lnTo>
                <a:lnTo>
                  <a:pt x="0" y="59334"/>
                </a:lnTo>
                <a:lnTo>
                  <a:pt x="0" y="45440"/>
                </a:lnTo>
                <a:lnTo>
                  <a:pt x="20256" y="10431"/>
                </a:lnTo>
                <a:lnTo>
                  <a:pt x="45440" y="0"/>
                </a:lnTo>
                <a:lnTo>
                  <a:pt x="59334" y="0"/>
                </a:lnTo>
                <a:lnTo>
                  <a:pt x="94343" y="20255"/>
                </a:lnTo>
                <a:lnTo>
                  <a:pt x="104774" y="45440"/>
                </a:lnTo>
                <a:lnTo>
                  <a:pt x="104774" y="59334"/>
                </a:lnTo>
                <a:lnTo>
                  <a:pt x="84518" y="94342"/>
                </a:lnTo>
                <a:lnTo>
                  <a:pt x="59334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47800" y="5983585"/>
            <a:ext cx="104775" cy="104774"/>
          </a:xfrm>
          <a:custGeom>
            <a:avLst/>
            <a:gdLst/>
            <a:ahLst/>
            <a:cxnLst/>
            <a:rect l="l" t="t" r="r" b="b"/>
            <a:pathLst>
              <a:path w="104775" h="104774">
                <a:moveTo>
                  <a:pt x="59334" y="104774"/>
                </a:moveTo>
                <a:lnTo>
                  <a:pt x="45440" y="104774"/>
                </a:lnTo>
                <a:lnTo>
                  <a:pt x="38757" y="103445"/>
                </a:lnTo>
                <a:lnTo>
                  <a:pt x="6646" y="78852"/>
                </a:lnTo>
                <a:lnTo>
                  <a:pt x="0" y="59334"/>
                </a:lnTo>
                <a:lnTo>
                  <a:pt x="0" y="45440"/>
                </a:lnTo>
                <a:lnTo>
                  <a:pt x="20256" y="10431"/>
                </a:lnTo>
                <a:lnTo>
                  <a:pt x="45440" y="0"/>
                </a:lnTo>
                <a:lnTo>
                  <a:pt x="59334" y="0"/>
                </a:lnTo>
                <a:lnTo>
                  <a:pt x="94343" y="20256"/>
                </a:lnTo>
                <a:lnTo>
                  <a:pt x="104774" y="45440"/>
                </a:lnTo>
                <a:lnTo>
                  <a:pt x="104774" y="59334"/>
                </a:lnTo>
                <a:lnTo>
                  <a:pt x="84518" y="94342"/>
                </a:lnTo>
                <a:lnTo>
                  <a:pt x="59334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1695450"/>
            <a:ext cx="2137997" cy="104774"/>
          </a:xfrm>
          <a:custGeom>
            <a:avLst/>
            <a:gdLst/>
            <a:ahLst/>
            <a:cxnLst/>
            <a:rect l="l" t="t" r="r" b="b"/>
            <a:pathLst>
              <a:path w="2137997" h="104774">
                <a:moveTo>
                  <a:pt x="0" y="0"/>
                </a:moveTo>
                <a:lnTo>
                  <a:pt x="2137997" y="0"/>
                </a:lnTo>
                <a:lnTo>
                  <a:pt x="2137997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A4D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50530" y="6900862"/>
            <a:ext cx="770710" cy="0"/>
          </a:xfrm>
          <a:custGeom>
            <a:avLst/>
            <a:gdLst/>
            <a:ahLst/>
            <a:cxnLst/>
            <a:rect l="l" t="t" r="r" b="b"/>
            <a:pathLst>
              <a:path w="770710">
                <a:moveTo>
                  <a:pt x="0" y="0"/>
                </a:moveTo>
                <a:lnTo>
                  <a:pt x="770710" y="0"/>
                </a:lnTo>
              </a:path>
            </a:pathLst>
          </a:custGeom>
          <a:ln w="2984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18341" y="6900862"/>
            <a:ext cx="84605" cy="0"/>
          </a:xfrm>
          <a:custGeom>
            <a:avLst/>
            <a:gdLst/>
            <a:ahLst/>
            <a:cxnLst/>
            <a:rect l="l" t="t" r="r" b="b"/>
            <a:pathLst>
              <a:path w="84605">
                <a:moveTo>
                  <a:pt x="0" y="0"/>
                </a:moveTo>
                <a:lnTo>
                  <a:pt x="84605" y="0"/>
                </a:lnTo>
              </a:path>
            </a:pathLst>
          </a:custGeom>
          <a:ln w="2984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91993" y="6900862"/>
            <a:ext cx="667980" cy="0"/>
          </a:xfrm>
          <a:custGeom>
            <a:avLst/>
            <a:gdLst/>
            <a:ahLst/>
            <a:cxnLst/>
            <a:rect l="l" t="t" r="r" b="b"/>
            <a:pathLst>
              <a:path w="667980">
                <a:moveTo>
                  <a:pt x="0" y="0"/>
                </a:moveTo>
                <a:lnTo>
                  <a:pt x="667980" y="0"/>
                </a:lnTo>
              </a:path>
            </a:pathLst>
          </a:custGeom>
          <a:ln w="2984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67932" y="6900862"/>
            <a:ext cx="3024399" cy="0"/>
          </a:xfrm>
          <a:custGeom>
            <a:avLst/>
            <a:gdLst/>
            <a:ahLst/>
            <a:cxnLst/>
            <a:rect l="l" t="t" r="r" b="b"/>
            <a:pathLst>
              <a:path w="3024399">
                <a:moveTo>
                  <a:pt x="0" y="0"/>
                </a:moveTo>
                <a:lnTo>
                  <a:pt x="3024399" y="0"/>
                </a:lnTo>
              </a:path>
            </a:pathLst>
          </a:custGeom>
          <a:ln w="2984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96069" y="2853035"/>
            <a:ext cx="7733665" cy="40913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21665">
              <a:lnSpc>
                <a:spcPct val="100000"/>
              </a:lnSpc>
            </a:pPr>
            <a:r>
              <a:rPr sz="2600" i="1" spc="-2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600" i="1" spc="-1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-3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13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ή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5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2600" i="1" spc="-6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2600">
              <a:latin typeface="Arial"/>
              <a:cs typeface="Arial"/>
            </a:endParaRPr>
          </a:p>
          <a:p>
            <a:pPr marL="621665" marR="641985">
              <a:lnSpc>
                <a:spcPct val="149000"/>
              </a:lnSpc>
            </a:pPr>
            <a:r>
              <a:rPr sz="2600" i="1" spc="-1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290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-3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7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600" i="1" spc="5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2600" i="1" spc="-7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9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2600" i="1" spc="55" dirty="0">
                <a:solidFill>
                  <a:srgbClr val="FFFFFF"/>
                </a:solidFill>
                <a:latin typeface="Arial"/>
                <a:cs typeface="Arial"/>
              </a:rPr>
              <a:t>ω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-3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ρά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μμ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55" dirty="0">
                <a:solidFill>
                  <a:srgbClr val="FFFFFF"/>
                </a:solidFill>
                <a:latin typeface="Arial"/>
                <a:cs typeface="Arial"/>
              </a:rPr>
              <a:t>ώ</a:t>
            </a:r>
            <a:r>
              <a:rPr sz="2600" i="1" spc="-6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endParaRPr sz="2600">
              <a:latin typeface="Arial"/>
              <a:cs typeface="Arial"/>
            </a:endParaRPr>
          </a:p>
          <a:p>
            <a:pPr marL="621665" marR="1850389">
              <a:lnSpc>
                <a:spcPct val="149000"/>
              </a:lnSpc>
              <a:buClr>
                <a:srgbClr val="FFFFFF"/>
              </a:buClr>
              <a:buFont typeface="Arial"/>
              <a:buAutoNum type="arabicPlain"/>
              <a:tabLst>
                <a:tab pos="885190" algn="l"/>
              </a:tabLst>
            </a:pP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-4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μμ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600" i="1" spc="-16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-6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sz="2600" i="1" spc="95" dirty="0">
                <a:solidFill>
                  <a:srgbClr val="FFFFFF"/>
                </a:solidFill>
                <a:latin typeface="Arial"/>
                <a:cs typeface="Arial"/>
              </a:rPr>
              <a:t>φ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η</a:t>
            </a:r>
            <a:r>
              <a:rPr sz="2600" i="1" spc="20" dirty="0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22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235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600" i="1" spc="350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25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110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600" i="1" spc="-50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600" i="1" spc="25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35" dirty="0">
                <a:solidFill>
                  <a:srgbClr val="FFFFFF"/>
                </a:solidFill>
                <a:latin typeface="Arial"/>
                <a:cs typeface="Arial"/>
              </a:rPr>
              <a:t>γ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-7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600" i="1" spc="10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30"/>
              </a:spcBef>
              <a:buClr>
                <a:srgbClr val="FFFFFF"/>
              </a:buClr>
              <a:buFont typeface="Arial"/>
              <a:buAutoNum type="arabicPlain"/>
            </a:pPr>
            <a:endParaRPr sz="500"/>
          </a:p>
          <a:p>
            <a:pPr>
              <a:lnSpc>
                <a:spcPts val="1000"/>
              </a:lnSpc>
              <a:buClr>
                <a:srgbClr val="FFFFFF"/>
              </a:buClr>
              <a:buFont typeface="Arial"/>
              <a:buAutoNum type="arabicPlain"/>
            </a:pPr>
            <a:endParaRPr sz="1000"/>
          </a:p>
          <a:p>
            <a:pPr marL="885190" indent="-264160">
              <a:lnSpc>
                <a:spcPct val="100000"/>
              </a:lnSpc>
              <a:buClr>
                <a:srgbClr val="FFFFFF"/>
              </a:buClr>
              <a:buFont typeface="Arial"/>
              <a:buAutoNum type="arabicPlain"/>
              <a:tabLst>
                <a:tab pos="885190" algn="l"/>
              </a:tabLst>
            </a:pP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600" i="1" spc="5" dirty="0">
                <a:solidFill>
                  <a:srgbClr val="FFFFFF"/>
                </a:solidFill>
                <a:latin typeface="Arial"/>
                <a:cs typeface="Arial"/>
              </a:rPr>
              <a:t>μ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600" i="1" spc="120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2600" i="1" spc="24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600" i="1" spc="220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600" i="1" spc="100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40"/>
              </a:spcBef>
            </a:pPr>
            <a:endParaRPr sz="8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2400" u="heavy" spc="-12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u="heavy" spc="-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400" u="heavy" spc="-45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u="heavy" spc="3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u="heavy" spc="125" dirty="0">
                <a:solidFill>
                  <a:srgbClr val="FFFFFF"/>
                </a:solidFill>
                <a:latin typeface="Arial"/>
                <a:cs typeface="Arial"/>
              </a:rPr>
              <a:t>λ</a:t>
            </a:r>
            <a:r>
              <a:rPr sz="2400" u="heavy" spc="2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u="heavy" spc="12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u="heavy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2400" spc="-19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-12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u="heavy" spc="29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u="heavy" spc="2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u="heavy" spc="13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2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ρ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spc="135" dirty="0">
                <a:solidFill>
                  <a:srgbClr val="FFFFFF"/>
                </a:solidFill>
                <a:latin typeface="Arial"/>
                <a:cs typeface="Arial"/>
              </a:rPr>
              <a:t>ς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-125" dirty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r>
              <a:rPr sz="2400" u="heavy" spc="-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μμ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spc="29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χ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35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spc="12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spc="-240" dirty="0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α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δ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sz="2400" spc="295" dirty="0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sz="2400" spc="125" dirty="0">
                <a:solidFill>
                  <a:srgbClr val="FFFFFF"/>
                </a:solidFill>
                <a:latin typeface="Arial"/>
                <a:cs typeface="Arial"/>
              </a:rPr>
              <a:t>κ</a:t>
            </a:r>
            <a:r>
              <a:rPr sz="2400" spc="35" dirty="0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ί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1206</Words>
  <Application>Microsoft Office PowerPoint</Application>
  <PresentationFormat>Custom</PresentationFormat>
  <Paragraphs>204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ΣΤΟΧΟΣ</vt:lpstr>
      <vt:lpstr>ΜΕΘΟΔΟΛΟΓΙΑ</vt:lpstr>
      <vt:lpstr>PowerPoint Presentation</vt:lpstr>
      <vt:lpstr>PowerPoint Presentation</vt:lpstr>
      <vt:lpstr>PowerPoint Presentation</vt:lpstr>
      <vt:lpstr>ΑΠΟΤΕΛΕΣΜΑΤΑ</vt:lpstr>
      <vt:lpstr>ΑΠΟΤΕΛΕΣΜΑΤΑ</vt:lpstr>
      <vt:lpstr>ΑΠΟΤΕΛΕΣΜΑΤΑ</vt:lpstr>
      <vt:lpstr>ΑΠΟΤΕΛΕΣΜΑΤΑ</vt:lpstr>
      <vt:lpstr>PowerPoint Presentation</vt:lpstr>
      <vt:lpstr>PowerPoint Presentation</vt:lpstr>
      <vt:lpstr>PowerPoint Presentation</vt:lpstr>
      <vt:lpstr>5. ΑΝΑΦΕΡΑΤΕ ΤΙ ΣΑΣ ΔΥΣΚΟΛΕΨΕ ΠΕΡΙΣΣΟΤΕΡΟ ΣΤΗ ΣΥΜΜΕΤΟΧΗ ΣΑΣ ΣΤΗ ΔΡΑΣΗ </vt:lpstr>
      <vt:lpstr>PowerPoint Presentation</vt:lpstr>
      <vt:lpstr>PowerPoint Presentation</vt:lpstr>
      <vt:lpstr>PowerPoint Presentation</vt:lpstr>
      <vt:lpstr>ΣΥΖΗΤΗΣΗ-ΣΥΜΠΕΡΑΣΜΑΤΑ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brand guideline</dc:title>
  <dc:creator>Giota Iakovaki</dc:creator>
  <cp:keywords>DADGyyWM2To,BACR_ShFnSg</cp:keywords>
  <cp:lastModifiedBy>Attiki Prefecture</cp:lastModifiedBy>
  <cp:revision>9</cp:revision>
  <dcterms:created xsi:type="dcterms:W3CDTF">2018-10-30T12:13:21Z</dcterms:created>
  <dcterms:modified xsi:type="dcterms:W3CDTF">2018-11-02T06:34:49Z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2018-10-30T00:00:00Z</vt:filetime>
  </property>
  <property fmtid="{D5CDD505-2E9C-101B-9397-08002B2CF9AE}" pid="3" name="LastSaved">
    <vt:filetime>2018-10-30T00:00:00Z</vt:filetime>
  </property>
</Properties>
</file>