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61" r:id="rId4"/>
    <p:sldId id="258" r:id="rId5"/>
    <p:sldId id="262" r:id="rId6"/>
    <p:sldId id="263" r:id="rId7"/>
    <p:sldId id="264" r:id="rId8"/>
    <p:sldId id="259" r:id="rId9"/>
    <p:sldId id="260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033821-597E-4B4F-8572-5DA1CB18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3556730"/>
          </a:xfrm>
        </p:spPr>
        <p:txBody>
          <a:bodyPr anchor="t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4C38D70-8FF5-47D7-A0DD-087A227BC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572000"/>
            <a:ext cx="6481953" cy="148590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B5B485-516D-48B7-AF1D-69AEEA35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614DDB-2831-4FF8-9DA7-0449659D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F178F6-65BA-4964-80E2-DB6EA335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9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307F1B-6F93-4E6E-8C8C-D01A9DEB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97D2968-FE85-492F-A77B-1771F4EA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1" y="2028826"/>
            <a:ext cx="11094348" cy="402907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592DA2-B1FB-45C6-B10C-141AC2BF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CA6D78-CE47-4CA7-B3B6-AFAE5175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EDC5C0-8780-4819-A8FC-32A0141D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3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7B8F9A8-05F2-4F79-B689-1FA2F3196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72612" y="952499"/>
            <a:ext cx="2207417" cy="51054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5D615BC-61CD-4D59-8E85-B59072E2B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7924" y="952499"/>
            <a:ext cx="8914688" cy="51054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F81C46-8CC0-4B79-AF2E-84C86C6A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A76817-4D29-4888-B68C-A35F5A06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A0B21A-30A9-4173-9E3F-D985B86A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1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DA45AC-24E0-45A1-90C3-7BF96C3F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2018E1-7CA3-4B5E-9683-554FDFC6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95D32D-7150-4DF2-B992-A2B4F560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D03F0C-FCA3-464C-B6ED-864DB51E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C41006-DAE1-4326-B1AE-FD527A65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98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173B84-BE32-464A-A765-975C21B5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396239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40145C2-97CF-4887-904A-8ADC8052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396239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524559-DA32-4398-A8EE-EED2469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967BE1-F1AC-4732-B52E-1C7D63DE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A13C03-DDF0-48C6-B1BF-D28875F8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75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46F411-42B3-4A17-BE7E-861BE7E7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8E0603-F4C0-40AC-A53E-40449D53D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6BC5634-2887-4182-A9BE-B382357D4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8" y="2029968"/>
            <a:ext cx="5281506" cy="41481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56B6E74-28E1-4684-B515-4265ED7B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8D375EA-A8F8-485D-A82F-CD85D4C9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AD9E4B0-F5E3-407F-A548-B616E77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7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82161A-7627-4D64-AF08-10D702AF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950976"/>
            <a:ext cx="10802729" cy="8817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3B6884-07D8-4CC4-BE99-516F1433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18" y="1832772"/>
            <a:ext cx="5281507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182C638-B5A8-4F8C-85AE-33BEAF54C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" y="2600531"/>
            <a:ext cx="528150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40D1933-A703-4BDC-A697-728E899E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927" y="1832772"/>
            <a:ext cx="5283202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5925DBD-4D51-4A2D-B1E4-6D094CD1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927" y="2600531"/>
            <a:ext cx="52832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62636E2-E26E-42F7-9E05-3F756C7D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6F7281B-0E5C-421E-AFFE-775F57C5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E483462-E410-4DC7-AE53-27AABECF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30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ACFA68-31B5-48C5-929A-842FDF0F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95A2600-419E-46E9-946F-FBDEDBA1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385F9A9-98FF-4653-A570-9F351A1A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BD44457-95F1-4B15-A647-B14F91F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854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519EABA-1008-4E49-9184-3A946ECD7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05C3BD0-269D-4127-B5F7-84B0D8A7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1623447-C740-4495-93EC-7252B1B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2D1155-71E7-4F0A-BB62-933743C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2500"/>
            <a:ext cx="4124084" cy="2362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CB6D44-5A1E-4176-8766-4B81E045D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952500"/>
            <a:ext cx="5934074" cy="4908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C810EC6-11DD-4B5D-A2D2-4DCF73E5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D5DFCDF-666E-4DB4-A1C0-79D40A00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3A69AC-15E6-4B19-A59D-DBDBE923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D79F0EE-74DE-4FEC-81E9-E40D533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87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A3CA4F-6508-4AD6-8367-A0288D88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124084" cy="239791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06BFCD-2F93-4D99-89EA-F0359FB78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2119" y="987425"/>
            <a:ext cx="602218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FF4C1F7-1272-41C8-8C29-676316D0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CDD491-0FE6-4B42-AAA6-B698E46F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1/25/2024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258F83F-4E9F-4607-A69B-DFC932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D324484-C6E4-4D8A-BDAB-09B1FBB4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21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F90E843-90BA-4A7D-8F9F-FFE49387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107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3F7CA62-9B55-49B4-94B6-EAAF7D5AE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028826"/>
            <a:ext cx="10995660" cy="402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3CEA03-AAFA-4A69-A3DA-1DD0EF273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8729" y="6449535"/>
            <a:ext cx="2983095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CDE23C7-78A4-413A-A84B-93D4CC0A9EB1}" type="datetimeFigureOut">
              <a:rPr lang="en-US" smtClean="0"/>
              <a:pPr/>
              <a:t>1/25/2024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E97F43-1ECB-4FC2-863E-26CEE24A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7924" y="1737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C7F9D8-4B2E-4871-B2AE-EFC06BE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0710" y="6449535"/>
            <a:ext cx="932279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CB39E08-E0E5-4B1A-8F7D-08FE7678A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462919E4-C488-4107-9EF1-66152F848008}"/>
              </a:ext>
            </a:extLst>
          </p:cNvPr>
          <p:cNvCxnSpPr>
            <a:cxnSpLocks/>
          </p:cNvCxnSpPr>
          <p:nvPr/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BF79732-4088-424C-A653-4534E4389443}"/>
              </a:ext>
            </a:extLst>
          </p:cNvPr>
          <p:cNvCxnSpPr>
            <a:cxnSpLocks/>
          </p:cNvCxnSpPr>
          <p:nvPr/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68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28" r:id="rId6"/>
    <p:sldLayoutId id="2147483724" r:id="rId7"/>
    <p:sldLayoutId id="2147483725" r:id="rId8"/>
    <p:sldLayoutId id="2147483726" r:id="rId9"/>
    <p:sldLayoutId id="2147483727" r:id="rId10"/>
    <p:sldLayoutId id="214748372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C3297213-B630-4CFA-8FE1-099659C5DB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Εικόνα που περιέχει μοτίβο&#10;&#10;Περιγραφή που δημιουργήθηκε αυτόματα">
            <a:extLst>
              <a:ext uri="{FF2B5EF4-FFF2-40B4-BE49-F238E27FC236}">
                <a16:creationId xmlns:a16="http://schemas.microsoft.com/office/drawing/2014/main" xmlns="" id="{67A28CEA-1105-BB1A-6832-1E82A9A029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58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3F26D5C-77E9-4A8D-95F0-1635BAD126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257781" y="-257784"/>
            <a:ext cx="6857999" cy="7373570"/>
          </a:xfrm>
          <a:prstGeom prst="rect">
            <a:avLst/>
          </a:prstGeom>
          <a:gradFill flip="none" rotWithShape="1">
            <a:gsLst>
              <a:gs pos="3000">
                <a:srgbClr val="000000">
                  <a:alpha val="0"/>
                </a:srgbClr>
              </a:gs>
              <a:gs pos="73000">
                <a:srgbClr val="000000">
                  <a:alpha val="48000"/>
                </a:srgbClr>
              </a:gs>
              <a:gs pos="100000">
                <a:srgbClr val="000000">
                  <a:alpha val="58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B014CEE-F59A-A743-3A0C-3A5B7F5CB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2500"/>
            <a:ext cx="5127674" cy="3893582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EUROPEAN SEMINAR ON TRAUMA INFORMED CARE &amp; PSYCHOLOGICALLY INFORMED ENVIROMENTS</a:t>
            </a:r>
            <a:endParaRPr lang="el-GR" sz="3700">
              <a:solidFill>
                <a:srgbClr val="FFFFFF"/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7E997EB1-BCEF-158F-7033-2FA9C4A52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7186" y="4846083"/>
            <a:ext cx="2705950" cy="1211818"/>
          </a:xfrm>
        </p:spPr>
        <p:txBody>
          <a:bodyPr anchor="b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Schedule &amp; Meetings</a:t>
            </a:r>
            <a:endParaRPr lang="el-GR" b="1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0632DC5A-0728-490F-8655-6B43778270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4">
            <a:extLst>
              <a:ext uri="{FF2B5EF4-FFF2-40B4-BE49-F238E27FC236}">
                <a16:creationId xmlns:a16="http://schemas.microsoft.com/office/drawing/2014/main" xmlns="" id="{28BB1F6D-CF9C-422D-9324-C46415BB9D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628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7A62F4A-9397-CAC3-9174-ACA665426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Meeting: Cork, Ireland, 08/11/2021-10/11/2021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AD268CFD-C4E5-0201-F0E0-37E3E378F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08.11.2021:</a:t>
            </a:r>
            <a:r>
              <a:rPr lang="el-GR" b="1" dirty="0"/>
              <a:t> </a:t>
            </a:r>
            <a:endParaRPr lang="en-US" b="1" dirty="0"/>
          </a:p>
          <a:p>
            <a:r>
              <a:rPr lang="el-GR" dirty="0"/>
              <a:t>Εγγραφές, έναρξη σεμιναρίου.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09.11.2021:</a:t>
            </a:r>
            <a:r>
              <a:rPr lang="el-GR" b="1" dirty="0"/>
              <a:t> </a:t>
            </a:r>
            <a:r>
              <a:rPr lang="en-US" b="1" dirty="0"/>
              <a:t> </a:t>
            </a:r>
          </a:p>
          <a:p>
            <a:r>
              <a:rPr lang="el-GR" dirty="0"/>
              <a:t>Παρουσίαση της οργανωτικής δομής ενός οργανισμού </a:t>
            </a:r>
            <a:r>
              <a:rPr lang="en-US" dirty="0"/>
              <a:t>trauma informed</a:t>
            </a:r>
            <a:r>
              <a:rPr lang="el-GR" dirty="0"/>
              <a:t> </a:t>
            </a:r>
            <a:r>
              <a:rPr lang="en-US" dirty="0"/>
              <a:t>care</a:t>
            </a:r>
            <a:r>
              <a:rPr lang="en-US" b="1" dirty="0"/>
              <a:t>.</a:t>
            </a:r>
          </a:p>
          <a:p>
            <a:r>
              <a:rPr lang="en-US" dirty="0"/>
              <a:t>Workshops </a:t>
            </a:r>
          </a:p>
          <a:p>
            <a:r>
              <a:rPr lang="en-US" b="1" dirty="0"/>
              <a:t>10.11.2021:</a:t>
            </a:r>
            <a:endParaRPr lang="el-GR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216052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DDE5672-5017-F443-8372-EC62E404A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</a:t>
            </a:r>
            <a:r>
              <a:rPr lang="en-US" dirty="0" err="1"/>
              <a:t>Meeting:Cork</a:t>
            </a:r>
            <a:r>
              <a:rPr lang="en-US" dirty="0"/>
              <a:t>, Ireland: 08/11/21-1</a:t>
            </a:r>
            <a:r>
              <a:rPr lang="el-GR" dirty="0"/>
              <a:t>0</a:t>
            </a:r>
            <a:r>
              <a:rPr lang="en-US" dirty="0"/>
              <a:t>//1</a:t>
            </a:r>
            <a:r>
              <a:rPr lang="el-GR" dirty="0"/>
              <a:t>1</a:t>
            </a:r>
            <a:r>
              <a:rPr lang="en-US" dirty="0"/>
              <a:t>/2021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77D16DE-87CF-E305-FB66-9E3DF9F2D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Cork Healthy </a:t>
            </a:r>
            <a:r>
              <a:rPr lang="en-US" dirty="0" err="1"/>
              <a:t>Cities,creating</a:t>
            </a:r>
            <a:r>
              <a:rPr lang="en-US" dirty="0"/>
              <a:t> a Trauma sensitive city </a:t>
            </a:r>
          </a:p>
          <a:p>
            <a:r>
              <a:rPr lang="en-US" dirty="0"/>
              <a:t>Trauma-informed Care </a:t>
            </a:r>
            <a:r>
              <a:rPr lang="el-GR" dirty="0"/>
              <a:t>υπηρεσίες ενηλίκων ατόμων σε κατάσταση δρόμου στη πόλη του </a:t>
            </a:r>
            <a:r>
              <a:rPr lang="en-US" dirty="0"/>
              <a:t>Cork</a:t>
            </a:r>
          </a:p>
          <a:p>
            <a:r>
              <a:rPr lang="en-US" dirty="0"/>
              <a:t>Trauma-informed care </a:t>
            </a:r>
            <a:r>
              <a:rPr lang="el-GR" dirty="0"/>
              <a:t>πρόληψη και εκπαίδευση</a:t>
            </a:r>
          </a:p>
          <a:p>
            <a:r>
              <a:rPr lang="en-US" dirty="0"/>
              <a:t>Workshop 1: Working Interagency for a common goal</a:t>
            </a:r>
          </a:p>
          <a:p>
            <a:r>
              <a:rPr lang="en-US" dirty="0"/>
              <a:t>Workshop 2 :  A model for trauma informed care childhood intervention</a:t>
            </a:r>
          </a:p>
          <a:p>
            <a:r>
              <a:rPr lang="el-GR" dirty="0"/>
              <a:t>Κλείσιμο σεμιναρίου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0889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0A7208A-B98C-BAF5-A275-B8822874B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Meeting: </a:t>
            </a:r>
            <a:r>
              <a:rPr lang="en-US" dirty="0" err="1"/>
              <a:t>Lisboa</a:t>
            </a:r>
            <a:r>
              <a:rPr lang="en-US" dirty="0"/>
              <a:t>, Portugal, 28/06/2022-01/07/2022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5568193-7E05-FB73-012B-F51A803DA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39" y="2028826"/>
            <a:ext cx="10995662" cy="4278456"/>
          </a:xfrm>
        </p:spPr>
        <p:txBody>
          <a:bodyPr>
            <a:normAutofit fontScale="62500" lnSpcReduction="20000"/>
          </a:bodyPr>
          <a:lstStyle/>
          <a:p>
            <a:r>
              <a:rPr lang="en-US" sz="4000" b="1" dirty="0"/>
              <a:t>28.06.2022:</a:t>
            </a:r>
            <a:r>
              <a:rPr lang="el-GR" sz="4000" b="1" dirty="0"/>
              <a:t> </a:t>
            </a:r>
          </a:p>
          <a:p>
            <a:r>
              <a:rPr lang="el-GR" sz="2900" dirty="0"/>
              <a:t>Έναρξη σεμιναρίου</a:t>
            </a:r>
          </a:p>
          <a:p>
            <a:r>
              <a:rPr lang="el-GR" sz="2900" dirty="0"/>
              <a:t>Εθνική Στρατηγική για την </a:t>
            </a:r>
            <a:r>
              <a:rPr lang="el-GR" sz="2900" dirty="0" err="1"/>
              <a:t>αστεγία</a:t>
            </a:r>
            <a:r>
              <a:rPr lang="el-GR" sz="2900" dirty="0"/>
              <a:t>.</a:t>
            </a:r>
          </a:p>
          <a:p>
            <a:r>
              <a:rPr lang="el-GR" sz="2900" dirty="0"/>
              <a:t>Κέντρα Παρέμβασης. </a:t>
            </a:r>
            <a:endParaRPr lang="en-US" sz="2900" dirty="0"/>
          </a:p>
          <a:p>
            <a:r>
              <a:rPr lang="el-GR" sz="2900" dirty="0"/>
              <a:t>Αιτίες της </a:t>
            </a:r>
            <a:r>
              <a:rPr lang="el-GR" sz="2900" dirty="0" err="1"/>
              <a:t>αστεγίας</a:t>
            </a:r>
            <a:r>
              <a:rPr lang="el-GR" sz="2900" dirty="0"/>
              <a:t> και δεύτερη ευκαιρία.</a:t>
            </a:r>
          </a:p>
          <a:p>
            <a:r>
              <a:rPr lang="el-GR" sz="2900" dirty="0"/>
              <a:t>Ψυχοδυναμική προσέγγιση του τραύματος</a:t>
            </a:r>
          </a:p>
          <a:p>
            <a:r>
              <a:rPr lang="el-GR" sz="2900" dirty="0"/>
              <a:t>Εκπαίδευση στις τεχνικές αντιμετώπισης του τραύματος.</a:t>
            </a:r>
          </a:p>
          <a:p>
            <a:r>
              <a:rPr lang="el-GR" sz="2900" dirty="0" err="1"/>
              <a:t>Σχιζο</a:t>
            </a:r>
            <a:r>
              <a:rPr lang="el-GR" sz="2900" dirty="0"/>
              <a:t>-συναισθηματικές διαταραχές στην </a:t>
            </a:r>
            <a:r>
              <a:rPr lang="el-GR" sz="2900" dirty="0" err="1"/>
              <a:t>αστεγία</a:t>
            </a:r>
            <a:r>
              <a:rPr lang="el-GR" sz="2900" dirty="0"/>
              <a:t>.</a:t>
            </a:r>
            <a:endParaRPr lang="en-US" sz="2900" dirty="0"/>
          </a:p>
          <a:p>
            <a:r>
              <a:rPr lang="en-US" sz="4000" b="1" dirty="0"/>
              <a:t>29.06.2022:</a:t>
            </a:r>
            <a:endParaRPr lang="el-GR" sz="4000" b="1" dirty="0"/>
          </a:p>
          <a:p>
            <a:r>
              <a:rPr lang="el-GR" sz="2600" dirty="0"/>
              <a:t>Ψυχοκοινωνική προσέγγιση του τραύματος</a:t>
            </a:r>
            <a:endParaRPr lang="en-US" sz="2600" dirty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042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31377C1-AF17-B5B8-4B6C-AC3824D67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Meeting: </a:t>
            </a:r>
            <a:r>
              <a:rPr lang="en-US" dirty="0" err="1"/>
              <a:t>Lisboa</a:t>
            </a:r>
            <a:r>
              <a:rPr lang="en-US" dirty="0"/>
              <a:t>, Portugal: 28/06/22-01/07/2022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87C9358-6A30-9BF2-522A-7C76BF8B5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/>
              <a:t>29/06/2022</a:t>
            </a:r>
          </a:p>
          <a:p>
            <a:r>
              <a:rPr lang="el-GR" sz="1700" dirty="0" err="1"/>
              <a:t>Χοροθεραπεία</a:t>
            </a:r>
            <a:r>
              <a:rPr lang="el-GR" sz="1700" dirty="0"/>
              <a:t> σε ψυχιατρικό νοσοκομείο.</a:t>
            </a:r>
          </a:p>
          <a:p>
            <a:r>
              <a:rPr lang="el-GR" sz="1700" dirty="0"/>
              <a:t>Προσέγγιση και προοπτικές της </a:t>
            </a:r>
            <a:r>
              <a:rPr lang="el-GR" sz="1700" dirty="0" err="1"/>
              <a:t>δραματοθεραπείας</a:t>
            </a:r>
            <a:r>
              <a:rPr lang="el-GR" sz="1700" dirty="0"/>
              <a:t> </a:t>
            </a:r>
          </a:p>
          <a:p>
            <a:r>
              <a:rPr lang="el-GR" sz="1700" dirty="0"/>
              <a:t>Η εποπτεία ως εργαλείο και οι δυσκολίες οι οποίες προκύπτουν στα δυναμικά των ομάδων</a:t>
            </a:r>
            <a:r>
              <a:rPr lang="el-GR" dirty="0"/>
              <a:t>.</a:t>
            </a:r>
          </a:p>
          <a:p>
            <a:r>
              <a:rPr lang="el-GR" b="1" dirty="0"/>
              <a:t>30.06.2022</a:t>
            </a:r>
          </a:p>
          <a:p>
            <a:r>
              <a:rPr lang="el-GR" sz="1700" dirty="0"/>
              <a:t>Επίσκεψη στο ψυχιατρικό νοσοκομείο</a:t>
            </a:r>
            <a:r>
              <a:rPr lang="el-GR" sz="1700" dirty="0" smtClean="0"/>
              <a:t>.</a:t>
            </a:r>
            <a:endParaRPr lang="en-US" sz="1700" dirty="0" smtClean="0"/>
          </a:p>
          <a:p>
            <a:r>
              <a:rPr lang="el-GR" sz="1700" dirty="0" smtClean="0"/>
              <a:t>Επίσκεψη στο κέντρο </a:t>
            </a:r>
            <a:r>
              <a:rPr lang="en-US" sz="1700" dirty="0" err="1" smtClean="0"/>
              <a:t>Manicomio</a:t>
            </a:r>
            <a:endParaRPr lang="el-GR" sz="1700" dirty="0"/>
          </a:p>
          <a:p>
            <a:r>
              <a:rPr lang="el-GR" b="1" dirty="0"/>
              <a:t>01.07.2022</a:t>
            </a:r>
          </a:p>
          <a:p>
            <a:r>
              <a:rPr lang="el-GR" sz="1600" dirty="0"/>
              <a:t>Κλείσιμο σεμιναρίου, συζήτηση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4154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Meeting: </a:t>
            </a:r>
            <a:r>
              <a:rPr lang="en-US" dirty="0" err="1"/>
              <a:t>Lisboa</a:t>
            </a:r>
            <a:r>
              <a:rPr lang="en-US" dirty="0"/>
              <a:t>, Portugal: 28/06/22-01/07/2022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89" y="2083068"/>
            <a:ext cx="4024076" cy="40290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027" y="2100020"/>
            <a:ext cx="5143500" cy="407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Second Meeting: Lisboa, Portugal: 28/06/22-01/07/2022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03" y="1959083"/>
            <a:ext cx="3021806" cy="40290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270" y="1906292"/>
            <a:ext cx="5143500" cy="406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4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40B00C5-678F-37F9-B5B3-67FC649A5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Meeting: Florence, Italy: 08/11/2022-11/11/2022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923BC44-48DA-0BFC-13BE-51E5ED66F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39" y="1984664"/>
            <a:ext cx="10995662" cy="5631872"/>
          </a:xfrm>
        </p:spPr>
        <p:txBody>
          <a:bodyPr>
            <a:normAutofit fontScale="25000" lnSpcReduction="20000"/>
          </a:bodyPr>
          <a:lstStyle/>
          <a:p>
            <a:r>
              <a:rPr lang="en-US" sz="6400" b="1" dirty="0"/>
              <a:t>08.11.2022:</a:t>
            </a:r>
            <a:r>
              <a:rPr lang="en-US" sz="6400" dirty="0"/>
              <a:t> </a:t>
            </a:r>
            <a:endParaRPr lang="el-GR" sz="6400" dirty="0"/>
          </a:p>
          <a:p>
            <a:r>
              <a:rPr lang="el-GR" sz="6400" dirty="0"/>
              <a:t>Έναρξη σεμιναρίου. Παρουσίαση των δομών στήριξης για τα άτομα που βρίσκονται σε κατάσταση δρόμου.</a:t>
            </a:r>
          </a:p>
          <a:p>
            <a:r>
              <a:rPr lang="en-US" sz="6400" dirty="0"/>
              <a:t>Workshops </a:t>
            </a:r>
            <a:r>
              <a:rPr lang="el-GR" sz="6400" dirty="0"/>
              <a:t>με τους κοινωνικούς εταίρους(τους εμπλεκόμενους φορείς) .</a:t>
            </a:r>
          </a:p>
          <a:p>
            <a:pPr marL="0" indent="0">
              <a:buNone/>
            </a:pPr>
            <a:endParaRPr lang="el-GR" sz="6400" dirty="0"/>
          </a:p>
          <a:p>
            <a:r>
              <a:rPr lang="el-GR" sz="6400" b="1" dirty="0"/>
              <a:t>09.11.2022</a:t>
            </a:r>
            <a:r>
              <a:rPr lang="en-US" sz="6400" b="1" dirty="0"/>
              <a:t>:</a:t>
            </a:r>
            <a:r>
              <a:rPr lang="el-GR" sz="6400" b="1" dirty="0"/>
              <a:t> </a:t>
            </a:r>
          </a:p>
          <a:p>
            <a:r>
              <a:rPr lang="el-GR" sz="6400" dirty="0"/>
              <a:t>Επίσκεψη στο Κέντρο Ημέρας </a:t>
            </a:r>
            <a:r>
              <a:rPr lang="en-US" sz="6400" dirty="0" err="1"/>
              <a:t>Binario</a:t>
            </a:r>
            <a:r>
              <a:rPr lang="en-US" sz="6400" dirty="0"/>
              <a:t> 95, </a:t>
            </a:r>
            <a:r>
              <a:rPr lang="el-GR" sz="6400" dirty="0"/>
              <a:t>στο Κέντρο Υποδοχής, στη πολυκλινική  και στο συμβουλευτικό σταθμό της </a:t>
            </a:r>
            <a:r>
              <a:rPr lang="en-US" sz="6400" dirty="0"/>
              <a:t>Caritas.</a:t>
            </a:r>
            <a:endParaRPr lang="el-GR" sz="6400" dirty="0"/>
          </a:p>
          <a:p>
            <a:r>
              <a:rPr lang="el-GR" sz="6400" dirty="0"/>
              <a:t>-</a:t>
            </a:r>
            <a:r>
              <a:rPr lang="en-US" sz="6400" dirty="0"/>
              <a:t>Workshops </a:t>
            </a:r>
            <a:r>
              <a:rPr lang="el-GR" sz="6400" dirty="0"/>
              <a:t>με τους επαγγελματίες των παραπάνω δομών.</a:t>
            </a:r>
          </a:p>
          <a:p>
            <a:endParaRPr lang="el-GR" sz="6400" dirty="0"/>
          </a:p>
          <a:p>
            <a:r>
              <a:rPr lang="el-GR" sz="6400" b="1" dirty="0"/>
              <a:t>10.11.2022</a:t>
            </a:r>
            <a:r>
              <a:rPr lang="en-US" sz="6400" b="1" dirty="0"/>
              <a:t>:</a:t>
            </a:r>
          </a:p>
          <a:p>
            <a:r>
              <a:rPr lang="el-GR" sz="6400" dirty="0"/>
              <a:t>Επίσκεψη στο πρώην ψυχιατρικό νοσοκομείο Φλωρεντίας.</a:t>
            </a:r>
          </a:p>
          <a:p>
            <a:r>
              <a:rPr lang="el-GR" sz="6400" dirty="0"/>
              <a:t>Επίσκεψη στο κέντρο αποκατάστασης </a:t>
            </a:r>
            <a:r>
              <a:rPr lang="en-US" sz="6400" dirty="0"/>
              <a:t>La </a:t>
            </a:r>
            <a:r>
              <a:rPr lang="en-US" sz="6400" dirty="0" err="1"/>
              <a:t>Tinaia</a:t>
            </a:r>
            <a:r>
              <a:rPr lang="en-US" sz="6400" dirty="0"/>
              <a:t> Artistic </a:t>
            </a:r>
          </a:p>
          <a:p>
            <a:pPr marL="0" indent="0">
              <a:buNone/>
            </a:pP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  <a:p>
            <a:r>
              <a:rPr lang="en-US" b="1" dirty="0"/>
              <a:t>11.11.2022:</a:t>
            </a:r>
            <a:r>
              <a:rPr lang="el-GR" b="1" dirty="0"/>
              <a:t> 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492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028EC03-67E0-E032-0B30-54F2DFC5B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Meeting: </a:t>
            </a:r>
            <a:r>
              <a:rPr lang="en-US" dirty="0" err="1"/>
              <a:t>Florence,Italy</a:t>
            </a:r>
            <a:r>
              <a:rPr lang="en-US" dirty="0"/>
              <a:t>: 08/11/2022-11/11/2022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62C11B27-2108-6630-4EDB-27E59CE8D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1600" dirty="0"/>
              <a:t>Επίσκεψη στο Κέντρο Υγείας</a:t>
            </a:r>
            <a:r>
              <a:rPr lang="en-US" sz="1600" dirty="0"/>
              <a:t> Centro Di Salute </a:t>
            </a:r>
            <a:r>
              <a:rPr lang="en-US" sz="1600" dirty="0" err="1"/>
              <a:t>Mentale</a:t>
            </a:r>
            <a:r>
              <a:rPr lang="en-US" sz="1600" dirty="0"/>
              <a:t>.</a:t>
            </a:r>
          </a:p>
          <a:p>
            <a:r>
              <a:rPr lang="el-GR" sz="1600" dirty="0"/>
              <a:t>Επίσκεψη στο Κέντρο Υγείας </a:t>
            </a:r>
            <a:r>
              <a:rPr lang="en-US" sz="1600" dirty="0"/>
              <a:t>Casa Iris.</a:t>
            </a:r>
          </a:p>
          <a:p>
            <a:r>
              <a:rPr lang="el-GR" sz="1600" dirty="0"/>
              <a:t>Επίσκεψη στο νοσοκομείο </a:t>
            </a:r>
            <a:r>
              <a:rPr lang="en-US" sz="1600" dirty="0"/>
              <a:t>Santa Maria Nuova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11.11.2022:</a:t>
            </a:r>
          </a:p>
          <a:p>
            <a:r>
              <a:rPr lang="el-GR" sz="1600" dirty="0"/>
              <a:t>Συμπεράσματα, αξιολόγηση του έργου, μελλοντικά σχέδια-στόχοι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1105005"/>
      </p:ext>
    </p:extLst>
  </p:cSld>
  <p:clrMapOvr>
    <a:masterClrMapping/>
  </p:clrMapOvr>
</p:sld>
</file>

<file path=ppt/theme/theme1.xml><?xml version="1.0" encoding="utf-8"?>
<a:theme xmlns:a="http://schemas.openxmlformats.org/drawingml/2006/main" name="TribuneVTI">
  <a:themeElements>
    <a:clrScheme name="AnalogousFromLightSeedLeftStep">
      <a:dk1>
        <a:srgbClr val="000000"/>
      </a:dk1>
      <a:lt1>
        <a:srgbClr val="FFFFFF"/>
      </a:lt1>
      <a:dk2>
        <a:srgbClr val="312441"/>
      </a:dk2>
      <a:lt2>
        <a:srgbClr val="E2E8E4"/>
      </a:lt2>
      <a:accent1>
        <a:srgbClr val="CA93BB"/>
      </a:accent1>
      <a:accent2>
        <a:srgbClr val="B57BBE"/>
      </a:accent2>
      <a:accent3>
        <a:srgbClr val="AB93CA"/>
      </a:accent3>
      <a:accent4>
        <a:srgbClr val="7C7BBE"/>
      </a:accent4>
      <a:accent5>
        <a:srgbClr val="8FA5C8"/>
      </a:accent5>
      <a:accent6>
        <a:srgbClr val="75ABB7"/>
      </a:accent6>
      <a:hlink>
        <a:srgbClr val="568E65"/>
      </a:hlink>
      <a:folHlink>
        <a:srgbClr val="7F7F7F"/>
      </a:folHlink>
    </a:clrScheme>
    <a:fontScheme name="Amasis-Univers">
      <a:majorFont>
        <a:latin typeface="Amasis MT Pro Medium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ribuneVTI" id="{4D84C650-59FC-4F6B-ADA6-B11C508FF6CE}" vid="{0E07EAE6-ACBC-4250-8522-FC108A4504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341</Words>
  <Application>Microsoft Office PowerPoint</Application>
  <PresentationFormat>Custom</PresentationFormat>
  <Paragraphs>75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TribuneVTI</vt:lpstr>
      <vt:lpstr>EUROPEAN SEMINAR ON TRAUMA INFORMED CARE &amp; PSYCHOLOGICALLY INFORMED ENVIROMENTS</vt:lpstr>
      <vt:lpstr>First Meeting: Cork, Ireland, 08/11/2021-10/11/2021</vt:lpstr>
      <vt:lpstr>First Meeting:Cork, Ireland: 08/11/21-10//11/2021</vt:lpstr>
      <vt:lpstr>Second Meeting: Lisboa, Portugal, 28/06/2022-01/07/2022</vt:lpstr>
      <vt:lpstr>Second Meeting: Lisboa, Portugal: 28/06/22-01/07/2022 </vt:lpstr>
      <vt:lpstr>Second Meeting: Lisboa, Portugal: 28/06/22-01/07/2022 </vt:lpstr>
      <vt:lpstr>Second Meeting: Lisboa, Portugal: 28/06/22-01/07/2022 </vt:lpstr>
      <vt:lpstr>Third Meeting: Florence, Italy: 08/11/2022-11/11/2022</vt:lpstr>
      <vt:lpstr>Third Meeting: Florence,Italy: 08/11/2022-11/11/2022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SEMINAR ON TRAUMA INFORMED CARE &amp; PSYCHOLOGICALLY INFORMED ENVIROMENTS</dc:title>
  <dc:creator>οικοτροφειο Αλφα</dc:creator>
  <cp:lastModifiedBy>jim</cp:lastModifiedBy>
  <cp:revision>43</cp:revision>
  <dcterms:created xsi:type="dcterms:W3CDTF">2024-01-24T08:37:36Z</dcterms:created>
  <dcterms:modified xsi:type="dcterms:W3CDTF">2024-01-25T17:02:57Z</dcterms:modified>
</cp:coreProperties>
</file>