
<file path=[Content_Types].xml><?xml version="1.0" encoding="utf-8"?>
<Types xmlns="http://schemas.openxmlformats.org/package/2006/content-types">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01" r:id="rId2"/>
  </p:sldMasterIdLst>
  <p:sldIdLst>
    <p:sldId id="256" r:id="rId3"/>
    <p:sldId id="258" r:id="rId4"/>
    <p:sldId id="291" r:id="rId5"/>
    <p:sldId id="259" r:id="rId6"/>
    <p:sldId id="290" r:id="rId7"/>
    <p:sldId id="261" r:id="rId8"/>
    <p:sldId id="292" r:id="rId9"/>
    <p:sldId id="268" r:id="rId10"/>
    <p:sldId id="262" r:id="rId11"/>
    <p:sldId id="267" r:id="rId12"/>
    <p:sldId id="277" r:id="rId13"/>
    <p:sldId id="276" r:id="rId14"/>
    <p:sldId id="278" r:id="rId15"/>
    <p:sldId id="294" r:id="rId16"/>
    <p:sldId id="275" r:id="rId17"/>
    <p:sldId id="266" r:id="rId18"/>
    <p:sldId id="293" r:id="rId19"/>
    <p:sldId id="279" r:id="rId2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51F35"/>
    <a:srgbClr val="F3B7B7"/>
    <a:srgbClr val="091625"/>
  </p:clrMru>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4" d="100"/>
          <a:sy n="84" d="100"/>
        </p:scale>
        <p:origin x="-1252" y="-84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8.xml.rels><?xml version="1.0" encoding="UTF-8" standalone="yes"?>
<Relationships xmlns="http://schemas.openxmlformats.org/package/2006/relationships"><Relationship Id="rId1" Type="http://schemas.openxmlformats.org/officeDocument/2006/relationships/image" Target="../media/image10.gif"/></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709D20-C784-49F9-80B0-074FE03D48F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7804442C-757C-4F2A-8E3A-07044D1C1485}">
      <dgm:prSet phldrT="[Κείμενο]"/>
      <dgm:spPr/>
      <dgm:t>
        <a:bodyPr/>
        <a:lstStyle/>
        <a:p>
          <a:r>
            <a:rPr lang="el-GR" dirty="0" smtClean="0"/>
            <a:t>Να περιβάλλει</a:t>
          </a:r>
          <a:endParaRPr lang="en-US" dirty="0"/>
        </a:p>
      </dgm:t>
    </dgm:pt>
    <dgm:pt modelId="{F907A7C7-D4EA-4023-B8CB-05429FCB6482}" type="parTrans" cxnId="{8F994738-34A1-4983-A9F5-AD7DCA306C92}">
      <dgm:prSet/>
      <dgm:spPr/>
      <dgm:t>
        <a:bodyPr/>
        <a:lstStyle/>
        <a:p>
          <a:endParaRPr lang="en-US"/>
        </a:p>
      </dgm:t>
    </dgm:pt>
    <dgm:pt modelId="{4081D5EA-69AC-4B05-9BB6-29296F4DE1E7}" type="sibTrans" cxnId="{8F994738-34A1-4983-A9F5-AD7DCA306C92}">
      <dgm:prSet/>
      <dgm:spPr/>
      <dgm:t>
        <a:bodyPr/>
        <a:lstStyle/>
        <a:p>
          <a:endParaRPr lang="en-US"/>
        </a:p>
      </dgm:t>
    </dgm:pt>
    <dgm:pt modelId="{8D2D02A6-9648-4CDB-928F-1608D918D015}">
      <dgm:prSet phldrT="[Κείμενο]"/>
      <dgm:spPr/>
      <dgm:t>
        <a:bodyPr/>
        <a:lstStyle/>
        <a:p>
          <a:r>
            <a:rPr lang="el-GR" dirty="0" smtClean="0"/>
            <a:t>Να υποστηρίξει</a:t>
          </a:r>
          <a:endParaRPr lang="en-US" dirty="0"/>
        </a:p>
      </dgm:t>
    </dgm:pt>
    <dgm:pt modelId="{D946C482-F6AB-4B8D-A456-29EB51C4A0B3}" type="parTrans" cxnId="{92361268-B35C-4E78-99FA-5EC477F404F7}">
      <dgm:prSet/>
      <dgm:spPr/>
      <dgm:t>
        <a:bodyPr/>
        <a:lstStyle/>
        <a:p>
          <a:endParaRPr lang="en-US"/>
        </a:p>
      </dgm:t>
    </dgm:pt>
    <dgm:pt modelId="{DA36FBC4-CCD2-4B33-850D-082BD1B6970D}" type="sibTrans" cxnId="{92361268-B35C-4E78-99FA-5EC477F404F7}">
      <dgm:prSet/>
      <dgm:spPr/>
      <dgm:t>
        <a:bodyPr/>
        <a:lstStyle/>
        <a:p>
          <a:endParaRPr lang="en-US"/>
        </a:p>
      </dgm:t>
    </dgm:pt>
    <dgm:pt modelId="{BBF44040-3C8D-45D4-92DA-6027065B8841}">
      <dgm:prSet phldrT="[Κείμενο]"/>
      <dgm:spPr/>
      <dgm:t>
        <a:bodyPr/>
        <a:lstStyle/>
        <a:p>
          <a:r>
            <a:rPr lang="el-GR" dirty="0" smtClean="0"/>
            <a:t>Να συγκρατήσει</a:t>
          </a:r>
          <a:endParaRPr lang="en-US" dirty="0"/>
        </a:p>
      </dgm:t>
    </dgm:pt>
    <dgm:pt modelId="{DF001275-838A-4420-9BC8-519BF392261D}" type="parTrans" cxnId="{0C3B59E2-2AB1-4BED-B29B-FA401ECDC6E6}">
      <dgm:prSet/>
      <dgm:spPr/>
      <dgm:t>
        <a:bodyPr/>
        <a:lstStyle/>
        <a:p>
          <a:endParaRPr lang="en-US"/>
        </a:p>
      </dgm:t>
    </dgm:pt>
    <dgm:pt modelId="{FA97EA13-D2C1-498E-B7B7-EF6DD6CAFFB2}" type="sibTrans" cxnId="{0C3B59E2-2AB1-4BED-B29B-FA401ECDC6E6}">
      <dgm:prSet/>
      <dgm:spPr/>
      <dgm:t>
        <a:bodyPr/>
        <a:lstStyle/>
        <a:p>
          <a:endParaRPr lang="en-US"/>
        </a:p>
      </dgm:t>
    </dgm:pt>
    <dgm:pt modelId="{520ED2C1-AE24-407D-A24B-933B19C2FEF3}">
      <dgm:prSet phldrT="[Κείμενο]"/>
      <dgm:spPr/>
      <dgm:t>
        <a:bodyPr/>
        <a:lstStyle/>
        <a:p>
          <a:r>
            <a:rPr lang="el-GR" dirty="0" smtClean="0"/>
            <a:t>Να δανείσει τον μηχανισμό σκέψεως/αναπαραστάσεως</a:t>
          </a:r>
          <a:endParaRPr lang="en-US" dirty="0"/>
        </a:p>
      </dgm:t>
    </dgm:pt>
    <dgm:pt modelId="{1F9A767B-6F92-44C0-88A2-04180290BAD1}" type="parTrans" cxnId="{7081BE12-D9CC-47F6-B110-67C76D643538}">
      <dgm:prSet/>
      <dgm:spPr/>
      <dgm:t>
        <a:bodyPr/>
        <a:lstStyle/>
        <a:p>
          <a:endParaRPr lang="en-US"/>
        </a:p>
      </dgm:t>
    </dgm:pt>
    <dgm:pt modelId="{9845BA6C-A39D-4102-B99D-5CB8E8A72031}" type="sibTrans" cxnId="{7081BE12-D9CC-47F6-B110-67C76D643538}">
      <dgm:prSet/>
      <dgm:spPr/>
      <dgm:t>
        <a:bodyPr/>
        <a:lstStyle/>
        <a:p>
          <a:endParaRPr lang="en-US"/>
        </a:p>
      </dgm:t>
    </dgm:pt>
    <dgm:pt modelId="{11635530-6646-4BFF-9779-09E0E5D83EEC}">
      <dgm:prSet phldrT="[Κείμενο]"/>
      <dgm:spPr/>
      <dgm:t>
        <a:bodyPr/>
        <a:lstStyle/>
        <a:p>
          <a:r>
            <a:rPr lang="el-GR" dirty="0" smtClean="0"/>
            <a:t>Να επανεντάξει το αποκλεισθέν</a:t>
          </a:r>
          <a:endParaRPr lang="en-US" dirty="0"/>
        </a:p>
      </dgm:t>
    </dgm:pt>
    <dgm:pt modelId="{D4845AE5-F50B-463A-BB74-EC2A34F66A68}" type="parTrans" cxnId="{D35845C7-ED4C-4B5F-AEDB-95115ECADEDC}">
      <dgm:prSet/>
      <dgm:spPr/>
      <dgm:t>
        <a:bodyPr/>
        <a:lstStyle/>
        <a:p>
          <a:endParaRPr lang="en-US"/>
        </a:p>
      </dgm:t>
    </dgm:pt>
    <dgm:pt modelId="{A9508B33-56C8-4065-8EA9-AE4C6242B536}" type="sibTrans" cxnId="{D35845C7-ED4C-4B5F-AEDB-95115ECADEDC}">
      <dgm:prSet/>
      <dgm:spPr/>
      <dgm:t>
        <a:bodyPr/>
        <a:lstStyle/>
        <a:p>
          <a:endParaRPr lang="en-US"/>
        </a:p>
      </dgm:t>
    </dgm:pt>
    <dgm:pt modelId="{F13B154D-F5B8-4D48-8EEE-D5B76BAF5491}">
      <dgm:prSet phldrT="[Κείμενο]"/>
      <dgm:spPr/>
      <dgm:t>
        <a:bodyPr/>
        <a:lstStyle/>
        <a:p>
          <a:r>
            <a:rPr lang="el-GR" dirty="0" smtClean="0"/>
            <a:t>Να </a:t>
          </a:r>
          <a:r>
            <a:rPr lang="el-GR" dirty="0" err="1" smtClean="0"/>
            <a:t>ερωτικοποιήσει</a:t>
          </a:r>
          <a:r>
            <a:rPr lang="el-GR" dirty="0" smtClean="0"/>
            <a:t> το αποκλεισθέν</a:t>
          </a:r>
          <a:endParaRPr lang="en-US" dirty="0"/>
        </a:p>
      </dgm:t>
    </dgm:pt>
    <dgm:pt modelId="{7E0EDA74-8942-4AC2-97E7-CAC63767742E}" type="parTrans" cxnId="{CBEE1C00-D9F3-418D-BBD9-BD1F4B85B097}">
      <dgm:prSet/>
      <dgm:spPr/>
      <dgm:t>
        <a:bodyPr/>
        <a:lstStyle/>
        <a:p>
          <a:endParaRPr lang="en-US"/>
        </a:p>
      </dgm:t>
    </dgm:pt>
    <dgm:pt modelId="{23107F2E-D093-499F-86B7-F034493E0480}" type="sibTrans" cxnId="{CBEE1C00-D9F3-418D-BBD9-BD1F4B85B097}">
      <dgm:prSet/>
      <dgm:spPr/>
      <dgm:t>
        <a:bodyPr/>
        <a:lstStyle/>
        <a:p>
          <a:endParaRPr lang="en-US"/>
        </a:p>
      </dgm:t>
    </dgm:pt>
    <dgm:pt modelId="{9FDF2A27-D8EC-4AD4-A372-05D10B36F254}">
      <dgm:prSet phldrT="[Κείμενο]"/>
      <dgm:spPr/>
      <dgm:t>
        <a:bodyPr/>
        <a:lstStyle/>
        <a:p>
          <a:r>
            <a:rPr lang="el-GR" dirty="0" smtClean="0"/>
            <a:t>Να δώσει νόημα στο συμβολικό</a:t>
          </a:r>
          <a:endParaRPr lang="en-US" dirty="0"/>
        </a:p>
      </dgm:t>
    </dgm:pt>
    <dgm:pt modelId="{5BC55CB3-6D9A-4059-A4C2-8A6384D8DFF0}" type="parTrans" cxnId="{390AB7F8-82B1-41E1-8F39-D09C2E6DAD93}">
      <dgm:prSet/>
      <dgm:spPr/>
      <dgm:t>
        <a:bodyPr/>
        <a:lstStyle/>
        <a:p>
          <a:endParaRPr lang="en-US"/>
        </a:p>
      </dgm:t>
    </dgm:pt>
    <dgm:pt modelId="{7B9F95AE-3248-4CC3-A3CB-72783D7BE6C0}" type="sibTrans" cxnId="{390AB7F8-82B1-41E1-8F39-D09C2E6DAD93}">
      <dgm:prSet/>
      <dgm:spPr/>
      <dgm:t>
        <a:bodyPr/>
        <a:lstStyle/>
        <a:p>
          <a:endParaRPr lang="en-US"/>
        </a:p>
      </dgm:t>
    </dgm:pt>
    <dgm:pt modelId="{19D3853B-3141-4227-81DC-AD728A1826AD}">
      <dgm:prSet phldrT="[Κείμενο]"/>
      <dgm:spPr/>
      <dgm:t>
        <a:bodyPr/>
        <a:lstStyle/>
        <a:p>
          <a:r>
            <a:rPr lang="el-GR" dirty="0" smtClean="0"/>
            <a:t>Να κατονομάσει την επιθυμία</a:t>
          </a:r>
          <a:endParaRPr lang="en-US" dirty="0"/>
        </a:p>
      </dgm:t>
    </dgm:pt>
    <dgm:pt modelId="{8ACB162B-B6A2-4E79-9D9C-E4043E10CB3F}" type="parTrans" cxnId="{57FD518C-5672-4E23-8E99-B118EA270C31}">
      <dgm:prSet/>
      <dgm:spPr/>
      <dgm:t>
        <a:bodyPr/>
        <a:lstStyle/>
        <a:p>
          <a:endParaRPr lang="en-US"/>
        </a:p>
      </dgm:t>
    </dgm:pt>
    <dgm:pt modelId="{C58EFC33-3910-45DD-8A4E-9AB3FD4E1B10}" type="sibTrans" cxnId="{57FD518C-5672-4E23-8E99-B118EA270C31}">
      <dgm:prSet/>
      <dgm:spPr/>
      <dgm:t>
        <a:bodyPr/>
        <a:lstStyle/>
        <a:p>
          <a:endParaRPr lang="en-US"/>
        </a:p>
      </dgm:t>
    </dgm:pt>
    <dgm:pt modelId="{9AE0D7A5-CEF6-4396-B755-B8244D6A9285}" type="pres">
      <dgm:prSet presAssocID="{22709D20-C784-49F9-80B0-074FE03D48F8}" presName="diagram" presStyleCnt="0">
        <dgm:presLayoutVars>
          <dgm:dir/>
          <dgm:resizeHandles val="exact"/>
        </dgm:presLayoutVars>
      </dgm:prSet>
      <dgm:spPr/>
      <dgm:t>
        <a:bodyPr/>
        <a:lstStyle/>
        <a:p>
          <a:endParaRPr lang="en-US"/>
        </a:p>
      </dgm:t>
    </dgm:pt>
    <dgm:pt modelId="{5D6C0EF8-300B-403D-A30A-0145C5FDA1CF}" type="pres">
      <dgm:prSet presAssocID="{7804442C-757C-4F2A-8E3A-07044D1C1485}" presName="node" presStyleLbl="node1" presStyleIdx="0" presStyleCnt="8">
        <dgm:presLayoutVars>
          <dgm:bulletEnabled val="1"/>
        </dgm:presLayoutVars>
      </dgm:prSet>
      <dgm:spPr/>
      <dgm:t>
        <a:bodyPr/>
        <a:lstStyle/>
        <a:p>
          <a:endParaRPr lang="en-US"/>
        </a:p>
      </dgm:t>
    </dgm:pt>
    <dgm:pt modelId="{B04DB650-5CDB-4CAB-8B65-F7BC2A9A1E2D}" type="pres">
      <dgm:prSet presAssocID="{4081D5EA-69AC-4B05-9BB6-29296F4DE1E7}" presName="sibTrans" presStyleCnt="0"/>
      <dgm:spPr/>
    </dgm:pt>
    <dgm:pt modelId="{D758F619-00CB-45C7-ACED-B94FDDC9EC77}" type="pres">
      <dgm:prSet presAssocID="{8D2D02A6-9648-4CDB-928F-1608D918D015}" presName="node" presStyleLbl="node1" presStyleIdx="1" presStyleCnt="8">
        <dgm:presLayoutVars>
          <dgm:bulletEnabled val="1"/>
        </dgm:presLayoutVars>
      </dgm:prSet>
      <dgm:spPr/>
      <dgm:t>
        <a:bodyPr/>
        <a:lstStyle/>
        <a:p>
          <a:endParaRPr lang="en-US"/>
        </a:p>
      </dgm:t>
    </dgm:pt>
    <dgm:pt modelId="{058AA1FA-7A01-4874-8196-F723180DED40}" type="pres">
      <dgm:prSet presAssocID="{DA36FBC4-CCD2-4B33-850D-082BD1B6970D}" presName="sibTrans" presStyleCnt="0"/>
      <dgm:spPr/>
    </dgm:pt>
    <dgm:pt modelId="{2C43336D-D650-44AE-A0A6-F659BD2B83F0}" type="pres">
      <dgm:prSet presAssocID="{BBF44040-3C8D-45D4-92DA-6027065B8841}" presName="node" presStyleLbl="node1" presStyleIdx="2" presStyleCnt="8">
        <dgm:presLayoutVars>
          <dgm:bulletEnabled val="1"/>
        </dgm:presLayoutVars>
      </dgm:prSet>
      <dgm:spPr/>
      <dgm:t>
        <a:bodyPr/>
        <a:lstStyle/>
        <a:p>
          <a:endParaRPr lang="en-US"/>
        </a:p>
      </dgm:t>
    </dgm:pt>
    <dgm:pt modelId="{A509373B-24BE-4E53-8E12-E0C79E83ACCB}" type="pres">
      <dgm:prSet presAssocID="{FA97EA13-D2C1-498E-B7B7-EF6DD6CAFFB2}" presName="sibTrans" presStyleCnt="0"/>
      <dgm:spPr/>
    </dgm:pt>
    <dgm:pt modelId="{B5C5C534-B331-4CB9-91C5-AF5224626538}" type="pres">
      <dgm:prSet presAssocID="{520ED2C1-AE24-407D-A24B-933B19C2FEF3}" presName="node" presStyleLbl="node1" presStyleIdx="3" presStyleCnt="8">
        <dgm:presLayoutVars>
          <dgm:bulletEnabled val="1"/>
        </dgm:presLayoutVars>
      </dgm:prSet>
      <dgm:spPr/>
      <dgm:t>
        <a:bodyPr/>
        <a:lstStyle/>
        <a:p>
          <a:endParaRPr lang="en-US"/>
        </a:p>
      </dgm:t>
    </dgm:pt>
    <dgm:pt modelId="{72FC935A-964A-47BD-9228-B49E011EC2AA}" type="pres">
      <dgm:prSet presAssocID="{9845BA6C-A39D-4102-B99D-5CB8E8A72031}" presName="sibTrans" presStyleCnt="0"/>
      <dgm:spPr/>
    </dgm:pt>
    <dgm:pt modelId="{4B7F4950-0F4E-4B7C-B13F-4122A8DF2BBF}" type="pres">
      <dgm:prSet presAssocID="{11635530-6646-4BFF-9779-09E0E5D83EEC}" presName="node" presStyleLbl="node1" presStyleIdx="4" presStyleCnt="8">
        <dgm:presLayoutVars>
          <dgm:bulletEnabled val="1"/>
        </dgm:presLayoutVars>
      </dgm:prSet>
      <dgm:spPr/>
      <dgm:t>
        <a:bodyPr/>
        <a:lstStyle/>
        <a:p>
          <a:endParaRPr lang="en-US"/>
        </a:p>
      </dgm:t>
    </dgm:pt>
    <dgm:pt modelId="{10B45CC2-081A-40BF-AB0C-29D3421BD07E}" type="pres">
      <dgm:prSet presAssocID="{A9508B33-56C8-4065-8EA9-AE4C6242B536}" presName="sibTrans" presStyleCnt="0"/>
      <dgm:spPr/>
    </dgm:pt>
    <dgm:pt modelId="{A5A82052-FDC2-4676-A961-96CEEFCBC26A}" type="pres">
      <dgm:prSet presAssocID="{F13B154D-F5B8-4D48-8EEE-D5B76BAF5491}" presName="node" presStyleLbl="node1" presStyleIdx="5" presStyleCnt="8">
        <dgm:presLayoutVars>
          <dgm:bulletEnabled val="1"/>
        </dgm:presLayoutVars>
      </dgm:prSet>
      <dgm:spPr/>
      <dgm:t>
        <a:bodyPr/>
        <a:lstStyle/>
        <a:p>
          <a:endParaRPr lang="en-US"/>
        </a:p>
      </dgm:t>
    </dgm:pt>
    <dgm:pt modelId="{A1D2909C-6227-4AF2-9317-02681731E8CF}" type="pres">
      <dgm:prSet presAssocID="{23107F2E-D093-499F-86B7-F034493E0480}" presName="sibTrans" presStyleCnt="0"/>
      <dgm:spPr/>
    </dgm:pt>
    <dgm:pt modelId="{C9525EA8-5191-44B4-9077-80CFD07334A0}" type="pres">
      <dgm:prSet presAssocID="{9FDF2A27-D8EC-4AD4-A372-05D10B36F254}" presName="node" presStyleLbl="node1" presStyleIdx="6" presStyleCnt="8">
        <dgm:presLayoutVars>
          <dgm:bulletEnabled val="1"/>
        </dgm:presLayoutVars>
      </dgm:prSet>
      <dgm:spPr/>
      <dgm:t>
        <a:bodyPr/>
        <a:lstStyle/>
        <a:p>
          <a:endParaRPr lang="en-US"/>
        </a:p>
      </dgm:t>
    </dgm:pt>
    <dgm:pt modelId="{26CBB09C-811B-49D7-A3A6-EFC2CF389D54}" type="pres">
      <dgm:prSet presAssocID="{7B9F95AE-3248-4CC3-A3CB-72783D7BE6C0}" presName="sibTrans" presStyleCnt="0"/>
      <dgm:spPr/>
    </dgm:pt>
    <dgm:pt modelId="{5C39D8CC-8D94-4202-86DE-16FA82246555}" type="pres">
      <dgm:prSet presAssocID="{19D3853B-3141-4227-81DC-AD728A1826AD}" presName="node" presStyleLbl="node1" presStyleIdx="7" presStyleCnt="8">
        <dgm:presLayoutVars>
          <dgm:bulletEnabled val="1"/>
        </dgm:presLayoutVars>
      </dgm:prSet>
      <dgm:spPr/>
      <dgm:t>
        <a:bodyPr/>
        <a:lstStyle/>
        <a:p>
          <a:endParaRPr lang="en-US"/>
        </a:p>
      </dgm:t>
    </dgm:pt>
  </dgm:ptLst>
  <dgm:cxnLst>
    <dgm:cxn modelId="{7081BE12-D9CC-47F6-B110-67C76D643538}" srcId="{22709D20-C784-49F9-80B0-074FE03D48F8}" destId="{520ED2C1-AE24-407D-A24B-933B19C2FEF3}" srcOrd="3" destOrd="0" parTransId="{1F9A767B-6F92-44C0-88A2-04180290BAD1}" sibTransId="{9845BA6C-A39D-4102-B99D-5CB8E8A72031}"/>
    <dgm:cxn modelId="{57FD518C-5672-4E23-8E99-B118EA270C31}" srcId="{22709D20-C784-49F9-80B0-074FE03D48F8}" destId="{19D3853B-3141-4227-81DC-AD728A1826AD}" srcOrd="7" destOrd="0" parTransId="{8ACB162B-B6A2-4E79-9D9C-E4043E10CB3F}" sibTransId="{C58EFC33-3910-45DD-8A4E-9AB3FD4E1B10}"/>
    <dgm:cxn modelId="{217C4860-39F8-49FF-AC00-A0CE6C832EEF}" type="presOf" srcId="{11635530-6646-4BFF-9779-09E0E5D83EEC}" destId="{4B7F4950-0F4E-4B7C-B13F-4122A8DF2BBF}" srcOrd="0" destOrd="0" presId="urn:microsoft.com/office/officeart/2005/8/layout/default"/>
    <dgm:cxn modelId="{980FC1D7-BA10-4DBA-A7EF-CA5894B24AF5}" type="presOf" srcId="{8D2D02A6-9648-4CDB-928F-1608D918D015}" destId="{D758F619-00CB-45C7-ACED-B94FDDC9EC77}" srcOrd="0" destOrd="0" presId="urn:microsoft.com/office/officeart/2005/8/layout/default"/>
    <dgm:cxn modelId="{DA6F3873-B95C-4A92-A0C8-1D039D74988B}" type="presOf" srcId="{9FDF2A27-D8EC-4AD4-A372-05D10B36F254}" destId="{C9525EA8-5191-44B4-9077-80CFD07334A0}" srcOrd="0" destOrd="0" presId="urn:microsoft.com/office/officeart/2005/8/layout/default"/>
    <dgm:cxn modelId="{CEA4A4A0-A63C-4B36-931B-D8AC0A07C1EC}" type="presOf" srcId="{BBF44040-3C8D-45D4-92DA-6027065B8841}" destId="{2C43336D-D650-44AE-A0A6-F659BD2B83F0}" srcOrd="0" destOrd="0" presId="urn:microsoft.com/office/officeart/2005/8/layout/default"/>
    <dgm:cxn modelId="{390AB7F8-82B1-41E1-8F39-D09C2E6DAD93}" srcId="{22709D20-C784-49F9-80B0-074FE03D48F8}" destId="{9FDF2A27-D8EC-4AD4-A372-05D10B36F254}" srcOrd="6" destOrd="0" parTransId="{5BC55CB3-6D9A-4059-A4C2-8A6384D8DFF0}" sibTransId="{7B9F95AE-3248-4CC3-A3CB-72783D7BE6C0}"/>
    <dgm:cxn modelId="{0169247E-EAA5-4E25-9CBE-AB15169C25A2}" type="presOf" srcId="{520ED2C1-AE24-407D-A24B-933B19C2FEF3}" destId="{B5C5C534-B331-4CB9-91C5-AF5224626538}" srcOrd="0" destOrd="0" presId="urn:microsoft.com/office/officeart/2005/8/layout/default"/>
    <dgm:cxn modelId="{CBEE1C00-D9F3-418D-BBD9-BD1F4B85B097}" srcId="{22709D20-C784-49F9-80B0-074FE03D48F8}" destId="{F13B154D-F5B8-4D48-8EEE-D5B76BAF5491}" srcOrd="5" destOrd="0" parTransId="{7E0EDA74-8942-4AC2-97E7-CAC63767742E}" sibTransId="{23107F2E-D093-499F-86B7-F034493E0480}"/>
    <dgm:cxn modelId="{83D35C10-B6E0-4DD8-9104-E0DCB0DFA411}" type="presOf" srcId="{7804442C-757C-4F2A-8E3A-07044D1C1485}" destId="{5D6C0EF8-300B-403D-A30A-0145C5FDA1CF}" srcOrd="0" destOrd="0" presId="urn:microsoft.com/office/officeart/2005/8/layout/default"/>
    <dgm:cxn modelId="{48AA37B7-A8DD-4528-923B-0E37FD0AFF0E}" type="presOf" srcId="{F13B154D-F5B8-4D48-8EEE-D5B76BAF5491}" destId="{A5A82052-FDC2-4676-A961-96CEEFCBC26A}" srcOrd="0" destOrd="0" presId="urn:microsoft.com/office/officeart/2005/8/layout/default"/>
    <dgm:cxn modelId="{92361268-B35C-4E78-99FA-5EC477F404F7}" srcId="{22709D20-C784-49F9-80B0-074FE03D48F8}" destId="{8D2D02A6-9648-4CDB-928F-1608D918D015}" srcOrd="1" destOrd="0" parTransId="{D946C482-F6AB-4B8D-A456-29EB51C4A0B3}" sibTransId="{DA36FBC4-CCD2-4B33-850D-082BD1B6970D}"/>
    <dgm:cxn modelId="{8F994738-34A1-4983-A9F5-AD7DCA306C92}" srcId="{22709D20-C784-49F9-80B0-074FE03D48F8}" destId="{7804442C-757C-4F2A-8E3A-07044D1C1485}" srcOrd="0" destOrd="0" parTransId="{F907A7C7-D4EA-4023-B8CB-05429FCB6482}" sibTransId="{4081D5EA-69AC-4B05-9BB6-29296F4DE1E7}"/>
    <dgm:cxn modelId="{D35845C7-ED4C-4B5F-AEDB-95115ECADEDC}" srcId="{22709D20-C784-49F9-80B0-074FE03D48F8}" destId="{11635530-6646-4BFF-9779-09E0E5D83EEC}" srcOrd="4" destOrd="0" parTransId="{D4845AE5-F50B-463A-BB74-EC2A34F66A68}" sibTransId="{A9508B33-56C8-4065-8EA9-AE4C6242B536}"/>
    <dgm:cxn modelId="{9B1E7048-998E-4F05-8556-06014145B61F}" type="presOf" srcId="{19D3853B-3141-4227-81DC-AD728A1826AD}" destId="{5C39D8CC-8D94-4202-86DE-16FA82246555}" srcOrd="0" destOrd="0" presId="urn:microsoft.com/office/officeart/2005/8/layout/default"/>
    <dgm:cxn modelId="{0C3B59E2-2AB1-4BED-B29B-FA401ECDC6E6}" srcId="{22709D20-C784-49F9-80B0-074FE03D48F8}" destId="{BBF44040-3C8D-45D4-92DA-6027065B8841}" srcOrd="2" destOrd="0" parTransId="{DF001275-838A-4420-9BC8-519BF392261D}" sibTransId="{FA97EA13-D2C1-498E-B7B7-EF6DD6CAFFB2}"/>
    <dgm:cxn modelId="{A3345FD7-C218-4F91-A8E5-7EC91C0140E3}" type="presOf" srcId="{22709D20-C784-49F9-80B0-074FE03D48F8}" destId="{9AE0D7A5-CEF6-4396-B755-B8244D6A9285}" srcOrd="0" destOrd="0" presId="urn:microsoft.com/office/officeart/2005/8/layout/default"/>
    <dgm:cxn modelId="{AE06D8E0-E592-4088-B340-68A2AD58951E}" type="presParOf" srcId="{9AE0D7A5-CEF6-4396-B755-B8244D6A9285}" destId="{5D6C0EF8-300B-403D-A30A-0145C5FDA1CF}" srcOrd="0" destOrd="0" presId="urn:microsoft.com/office/officeart/2005/8/layout/default"/>
    <dgm:cxn modelId="{BB2F4B9C-454C-4AC7-B7AA-36F8DD564722}" type="presParOf" srcId="{9AE0D7A5-CEF6-4396-B755-B8244D6A9285}" destId="{B04DB650-5CDB-4CAB-8B65-F7BC2A9A1E2D}" srcOrd="1" destOrd="0" presId="urn:microsoft.com/office/officeart/2005/8/layout/default"/>
    <dgm:cxn modelId="{9A98D34E-4D17-46E8-91CD-08E14DFC731D}" type="presParOf" srcId="{9AE0D7A5-CEF6-4396-B755-B8244D6A9285}" destId="{D758F619-00CB-45C7-ACED-B94FDDC9EC77}" srcOrd="2" destOrd="0" presId="urn:microsoft.com/office/officeart/2005/8/layout/default"/>
    <dgm:cxn modelId="{F9E964D8-B0A9-40D1-A787-D26B4957E7A2}" type="presParOf" srcId="{9AE0D7A5-CEF6-4396-B755-B8244D6A9285}" destId="{058AA1FA-7A01-4874-8196-F723180DED40}" srcOrd="3" destOrd="0" presId="urn:microsoft.com/office/officeart/2005/8/layout/default"/>
    <dgm:cxn modelId="{D1615C76-F51B-44C7-9932-5CDADAD30C4C}" type="presParOf" srcId="{9AE0D7A5-CEF6-4396-B755-B8244D6A9285}" destId="{2C43336D-D650-44AE-A0A6-F659BD2B83F0}" srcOrd="4" destOrd="0" presId="urn:microsoft.com/office/officeart/2005/8/layout/default"/>
    <dgm:cxn modelId="{99DF6BCA-E7EA-4ACC-B281-FEBBAD2F5B43}" type="presParOf" srcId="{9AE0D7A5-CEF6-4396-B755-B8244D6A9285}" destId="{A509373B-24BE-4E53-8E12-E0C79E83ACCB}" srcOrd="5" destOrd="0" presId="urn:microsoft.com/office/officeart/2005/8/layout/default"/>
    <dgm:cxn modelId="{27199D3A-100A-481F-B0E2-81C229CBE8A1}" type="presParOf" srcId="{9AE0D7A5-CEF6-4396-B755-B8244D6A9285}" destId="{B5C5C534-B331-4CB9-91C5-AF5224626538}" srcOrd="6" destOrd="0" presId="urn:microsoft.com/office/officeart/2005/8/layout/default"/>
    <dgm:cxn modelId="{2FA5EBAA-A1EC-4112-AA2F-9DD6E4B0684F}" type="presParOf" srcId="{9AE0D7A5-CEF6-4396-B755-B8244D6A9285}" destId="{72FC935A-964A-47BD-9228-B49E011EC2AA}" srcOrd="7" destOrd="0" presId="urn:microsoft.com/office/officeart/2005/8/layout/default"/>
    <dgm:cxn modelId="{56459C5B-C001-481B-A5FA-BB05437A9046}" type="presParOf" srcId="{9AE0D7A5-CEF6-4396-B755-B8244D6A9285}" destId="{4B7F4950-0F4E-4B7C-B13F-4122A8DF2BBF}" srcOrd="8" destOrd="0" presId="urn:microsoft.com/office/officeart/2005/8/layout/default"/>
    <dgm:cxn modelId="{DEAE72A9-62D7-439C-8AE0-108E06905565}" type="presParOf" srcId="{9AE0D7A5-CEF6-4396-B755-B8244D6A9285}" destId="{10B45CC2-081A-40BF-AB0C-29D3421BD07E}" srcOrd="9" destOrd="0" presId="urn:microsoft.com/office/officeart/2005/8/layout/default"/>
    <dgm:cxn modelId="{91C182A8-DDC3-4920-B0E7-5A2786DF1A3B}" type="presParOf" srcId="{9AE0D7A5-CEF6-4396-B755-B8244D6A9285}" destId="{A5A82052-FDC2-4676-A961-96CEEFCBC26A}" srcOrd="10" destOrd="0" presId="urn:microsoft.com/office/officeart/2005/8/layout/default"/>
    <dgm:cxn modelId="{47E01B43-997E-453B-B3FC-AB9ED12A6F44}" type="presParOf" srcId="{9AE0D7A5-CEF6-4396-B755-B8244D6A9285}" destId="{A1D2909C-6227-4AF2-9317-02681731E8CF}" srcOrd="11" destOrd="0" presId="urn:microsoft.com/office/officeart/2005/8/layout/default"/>
    <dgm:cxn modelId="{3019B8FB-A0BD-4633-9199-F513A585154A}" type="presParOf" srcId="{9AE0D7A5-CEF6-4396-B755-B8244D6A9285}" destId="{C9525EA8-5191-44B4-9077-80CFD07334A0}" srcOrd="12" destOrd="0" presId="urn:microsoft.com/office/officeart/2005/8/layout/default"/>
    <dgm:cxn modelId="{2BC32F57-087D-4B9B-A1C5-3DC928A2B03C}" type="presParOf" srcId="{9AE0D7A5-CEF6-4396-B755-B8244D6A9285}" destId="{26CBB09C-811B-49D7-A3A6-EFC2CF389D54}" srcOrd="13" destOrd="0" presId="urn:microsoft.com/office/officeart/2005/8/layout/default"/>
    <dgm:cxn modelId="{BD9EBF0A-DC4D-4408-9AE6-34492A83935D}" type="presParOf" srcId="{9AE0D7A5-CEF6-4396-B755-B8244D6A9285}" destId="{5C39D8CC-8D94-4202-86DE-16FA82246555}" srcOrd="14"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96603878-839B-43D9-8E21-4EF0929A60F1}" type="doc">
      <dgm:prSet loTypeId="urn:microsoft.com/office/officeart/2005/8/layout/process4" loCatId="process" qsTypeId="urn:microsoft.com/office/officeart/2005/8/quickstyle/simple1#4" qsCatId="simple" csTypeId="urn:microsoft.com/office/officeart/2005/8/colors/colorful5" csCatId="colorful" phldr="1"/>
      <dgm:spPr/>
    </dgm:pt>
    <dgm:pt modelId="{359FDE11-7B5A-4674-97CB-53CF8CE4F8DB}">
      <dgm:prSet phldrT="[Text]"/>
      <dgm:spPr/>
      <dgm:t>
        <a:bodyPr/>
        <a:lstStyle/>
        <a:p>
          <a:r>
            <a:rPr lang="el-GR" dirty="0" smtClean="0"/>
            <a:t>Επαναληπτική αναζήτηση κινδύνων</a:t>
          </a:r>
          <a:r>
            <a:rPr lang="en-US" dirty="0" smtClean="0"/>
            <a:t/>
          </a:r>
          <a:br>
            <a:rPr lang="en-US" dirty="0" smtClean="0"/>
          </a:br>
          <a:r>
            <a:rPr lang="el-GR" dirty="0" smtClean="0"/>
            <a:t>Αποτυχία Εγώ να επωμισθεί τη δική του διάσταση επαγρυπνήσεως</a:t>
          </a:r>
          <a:endParaRPr lang="en-US" dirty="0"/>
        </a:p>
      </dgm:t>
    </dgm:pt>
    <dgm:pt modelId="{42DA4ACF-228C-4481-A555-0A87259DFA5E}" type="parTrans" cxnId="{85A003E5-5D97-4CF2-90F2-EF5D1833141C}">
      <dgm:prSet/>
      <dgm:spPr/>
      <dgm:t>
        <a:bodyPr/>
        <a:lstStyle/>
        <a:p>
          <a:endParaRPr lang="en-US">
            <a:solidFill>
              <a:schemeClr val="tx1">
                <a:lumMod val="95000"/>
                <a:lumOff val="5000"/>
              </a:schemeClr>
            </a:solidFill>
          </a:endParaRPr>
        </a:p>
      </dgm:t>
    </dgm:pt>
    <dgm:pt modelId="{2AA85B26-90DF-4051-B2BC-6067ECF87ED2}" type="sibTrans" cxnId="{85A003E5-5D97-4CF2-90F2-EF5D1833141C}">
      <dgm:prSet/>
      <dgm:spPr/>
      <dgm:t>
        <a:bodyPr/>
        <a:lstStyle/>
        <a:p>
          <a:endParaRPr lang="en-US">
            <a:solidFill>
              <a:schemeClr val="tx1">
                <a:lumMod val="95000"/>
                <a:lumOff val="5000"/>
              </a:schemeClr>
            </a:solidFill>
          </a:endParaRPr>
        </a:p>
      </dgm:t>
    </dgm:pt>
    <dgm:pt modelId="{0EACDD1E-F452-415E-A69D-56273AAF12E3}">
      <dgm:prSet phldrT="[Text]"/>
      <dgm:spPr/>
      <dgm:t>
        <a:bodyPr/>
        <a:lstStyle/>
        <a:p>
          <a:r>
            <a:rPr lang="el-GR" b="1" dirty="0" smtClean="0"/>
            <a:t>Φρόυντ</a:t>
          </a:r>
          <a:r>
            <a:rPr lang="en-US" dirty="0" smtClean="0"/>
            <a:t/>
          </a:r>
          <a:br>
            <a:rPr lang="en-US" dirty="0" smtClean="0"/>
          </a:br>
          <a:r>
            <a:rPr lang="el-GR" dirty="0" smtClean="0"/>
            <a:t>Σύνδεση της μητρικής μορφής με τη ζωή και τον θάνατο</a:t>
          </a:r>
          <a:endParaRPr lang="en-US" dirty="0"/>
        </a:p>
      </dgm:t>
    </dgm:pt>
    <dgm:pt modelId="{ED793DB4-27EE-406F-AC83-EB789D7D5C5F}" type="parTrans" cxnId="{172CDEF0-5250-4746-B052-292B151EBF76}">
      <dgm:prSet/>
      <dgm:spPr/>
      <dgm:t>
        <a:bodyPr/>
        <a:lstStyle/>
        <a:p>
          <a:endParaRPr lang="en-US">
            <a:solidFill>
              <a:schemeClr val="tx1">
                <a:lumMod val="95000"/>
                <a:lumOff val="5000"/>
              </a:schemeClr>
            </a:solidFill>
          </a:endParaRPr>
        </a:p>
      </dgm:t>
    </dgm:pt>
    <dgm:pt modelId="{D79894E1-1090-4665-BC9D-EB4990BE1BFB}" type="sibTrans" cxnId="{172CDEF0-5250-4746-B052-292B151EBF76}">
      <dgm:prSet/>
      <dgm:spPr/>
      <dgm:t>
        <a:bodyPr/>
        <a:lstStyle/>
        <a:p>
          <a:endParaRPr lang="en-US">
            <a:solidFill>
              <a:schemeClr val="tx1">
                <a:lumMod val="95000"/>
                <a:lumOff val="5000"/>
              </a:schemeClr>
            </a:solidFill>
          </a:endParaRPr>
        </a:p>
      </dgm:t>
    </dgm:pt>
    <dgm:pt modelId="{A08EBFC1-FCD5-4487-BE9E-C570546D909D}">
      <dgm:prSet phldrT="[Text]"/>
      <dgm:spPr/>
      <dgm:t>
        <a:bodyPr/>
        <a:lstStyle/>
        <a:p>
          <a:r>
            <a:rPr lang="el-GR" b="1" dirty="0" smtClean="0"/>
            <a:t>Απεικόνιση της θανατηφόρου μητέρας</a:t>
          </a:r>
          <a:r>
            <a:rPr lang="en-US" dirty="0" smtClean="0"/>
            <a:t/>
          </a:r>
          <a:br>
            <a:rPr lang="en-US" dirty="0" smtClean="0"/>
          </a:br>
          <a:r>
            <a:rPr lang="el-GR" dirty="0" smtClean="0"/>
            <a:t>Ψυχαναγκαστική τάση προς επανάληψη – </a:t>
          </a:r>
          <a:r>
            <a:rPr lang="el-GR" dirty="0" err="1" smtClean="0"/>
            <a:t>ενόρμηση</a:t>
          </a:r>
          <a:r>
            <a:rPr lang="el-GR" dirty="0" smtClean="0"/>
            <a:t> καταστροφής</a:t>
          </a:r>
          <a:endParaRPr lang="en-US" dirty="0"/>
        </a:p>
      </dgm:t>
    </dgm:pt>
    <dgm:pt modelId="{1CE62FF5-A501-4C4E-9EFE-2C404398728F}" type="parTrans" cxnId="{E05F0171-7B25-4740-8C3F-6BF372E73B20}">
      <dgm:prSet/>
      <dgm:spPr/>
      <dgm:t>
        <a:bodyPr/>
        <a:lstStyle/>
        <a:p>
          <a:endParaRPr lang="en-US">
            <a:solidFill>
              <a:schemeClr val="tx1">
                <a:lumMod val="95000"/>
                <a:lumOff val="5000"/>
              </a:schemeClr>
            </a:solidFill>
          </a:endParaRPr>
        </a:p>
      </dgm:t>
    </dgm:pt>
    <dgm:pt modelId="{78FAA53B-24A5-499E-BB81-CD6DABEEF3AE}" type="sibTrans" cxnId="{E05F0171-7B25-4740-8C3F-6BF372E73B20}">
      <dgm:prSet/>
      <dgm:spPr/>
      <dgm:t>
        <a:bodyPr/>
        <a:lstStyle/>
        <a:p>
          <a:endParaRPr lang="en-US">
            <a:solidFill>
              <a:schemeClr val="tx1">
                <a:lumMod val="95000"/>
                <a:lumOff val="5000"/>
              </a:schemeClr>
            </a:solidFill>
          </a:endParaRPr>
        </a:p>
      </dgm:t>
    </dgm:pt>
    <dgm:pt modelId="{E492AB19-CE49-44DC-9C14-8B98C31A05CF}" type="pres">
      <dgm:prSet presAssocID="{96603878-839B-43D9-8E21-4EF0929A60F1}" presName="Name0" presStyleCnt="0">
        <dgm:presLayoutVars>
          <dgm:dir/>
          <dgm:animLvl val="lvl"/>
          <dgm:resizeHandles val="exact"/>
        </dgm:presLayoutVars>
      </dgm:prSet>
      <dgm:spPr/>
    </dgm:pt>
    <dgm:pt modelId="{F89CF463-0188-41DE-9ED9-C17440974527}" type="pres">
      <dgm:prSet presAssocID="{A08EBFC1-FCD5-4487-BE9E-C570546D909D}" presName="boxAndChildren" presStyleCnt="0"/>
      <dgm:spPr/>
    </dgm:pt>
    <dgm:pt modelId="{7CC43C7B-9EA1-46A9-8EDB-B4271B17BFA6}" type="pres">
      <dgm:prSet presAssocID="{A08EBFC1-FCD5-4487-BE9E-C570546D909D}" presName="parentTextBox" presStyleLbl="node1" presStyleIdx="0" presStyleCnt="3"/>
      <dgm:spPr/>
      <dgm:t>
        <a:bodyPr/>
        <a:lstStyle/>
        <a:p>
          <a:endParaRPr lang="en-US"/>
        </a:p>
      </dgm:t>
    </dgm:pt>
    <dgm:pt modelId="{CBF774D7-8502-4C8D-AC9A-A13BB6EC40B6}" type="pres">
      <dgm:prSet presAssocID="{D79894E1-1090-4665-BC9D-EB4990BE1BFB}" presName="sp" presStyleCnt="0"/>
      <dgm:spPr/>
    </dgm:pt>
    <dgm:pt modelId="{E1B6EE3C-5F6C-47E8-8840-2504ECCB13EE}" type="pres">
      <dgm:prSet presAssocID="{0EACDD1E-F452-415E-A69D-56273AAF12E3}" presName="arrowAndChildren" presStyleCnt="0"/>
      <dgm:spPr/>
    </dgm:pt>
    <dgm:pt modelId="{DC382B04-4DAB-4895-801E-7F553347FF26}" type="pres">
      <dgm:prSet presAssocID="{0EACDD1E-F452-415E-A69D-56273AAF12E3}" presName="parentTextArrow" presStyleLbl="node1" presStyleIdx="1" presStyleCnt="3"/>
      <dgm:spPr/>
      <dgm:t>
        <a:bodyPr/>
        <a:lstStyle/>
        <a:p>
          <a:endParaRPr lang="en-US"/>
        </a:p>
      </dgm:t>
    </dgm:pt>
    <dgm:pt modelId="{C0A485CE-16C5-4F7E-9389-8D4A7E92F7D6}" type="pres">
      <dgm:prSet presAssocID="{2AA85B26-90DF-4051-B2BC-6067ECF87ED2}" presName="sp" presStyleCnt="0"/>
      <dgm:spPr/>
    </dgm:pt>
    <dgm:pt modelId="{EC199C15-24A1-4CD8-BC53-0E5C684FD881}" type="pres">
      <dgm:prSet presAssocID="{359FDE11-7B5A-4674-97CB-53CF8CE4F8DB}" presName="arrowAndChildren" presStyleCnt="0"/>
      <dgm:spPr/>
    </dgm:pt>
    <dgm:pt modelId="{E00C6A67-DC25-4635-9F3E-CB1AC835FD82}" type="pres">
      <dgm:prSet presAssocID="{359FDE11-7B5A-4674-97CB-53CF8CE4F8DB}" presName="parentTextArrow" presStyleLbl="node1" presStyleIdx="2" presStyleCnt="3"/>
      <dgm:spPr/>
      <dgm:t>
        <a:bodyPr/>
        <a:lstStyle/>
        <a:p>
          <a:endParaRPr lang="en-US"/>
        </a:p>
      </dgm:t>
    </dgm:pt>
  </dgm:ptLst>
  <dgm:cxnLst>
    <dgm:cxn modelId="{42103143-AB53-4749-9689-BE213B98217D}" type="presOf" srcId="{A08EBFC1-FCD5-4487-BE9E-C570546D909D}" destId="{7CC43C7B-9EA1-46A9-8EDB-B4271B17BFA6}" srcOrd="0" destOrd="0" presId="urn:microsoft.com/office/officeart/2005/8/layout/process4"/>
    <dgm:cxn modelId="{85A003E5-5D97-4CF2-90F2-EF5D1833141C}" srcId="{96603878-839B-43D9-8E21-4EF0929A60F1}" destId="{359FDE11-7B5A-4674-97CB-53CF8CE4F8DB}" srcOrd="0" destOrd="0" parTransId="{42DA4ACF-228C-4481-A555-0A87259DFA5E}" sibTransId="{2AA85B26-90DF-4051-B2BC-6067ECF87ED2}"/>
    <dgm:cxn modelId="{E05F0171-7B25-4740-8C3F-6BF372E73B20}" srcId="{96603878-839B-43D9-8E21-4EF0929A60F1}" destId="{A08EBFC1-FCD5-4487-BE9E-C570546D909D}" srcOrd="2" destOrd="0" parTransId="{1CE62FF5-A501-4C4E-9EFE-2C404398728F}" sibTransId="{78FAA53B-24A5-499E-BB81-CD6DABEEF3AE}"/>
    <dgm:cxn modelId="{172CDEF0-5250-4746-B052-292B151EBF76}" srcId="{96603878-839B-43D9-8E21-4EF0929A60F1}" destId="{0EACDD1E-F452-415E-A69D-56273AAF12E3}" srcOrd="1" destOrd="0" parTransId="{ED793DB4-27EE-406F-AC83-EB789D7D5C5F}" sibTransId="{D79894E1-1090-4665-BC9D-EB4990BE1BFB}"/>
    <dgm:cxn modelId="{6E0BFD63-1197-4C46-8EDC-B023CE7EA838}" type="presOf" srcId="{96603878-839B-43D9-8E21-4EF0929A60F1}" destId="{E492AB19-CE49-44DC-9C14-8B98C31A05CF}" srcOrd="0" destOrd="0" presId="urn:microsoft.com/office/officeart/2005/8/layout/process4"/>
    <dgm:cxn modelId="{4C9A9137-AC62-4FF3-822A-C5751D1DD46A}" type="presOf" srcId="{359FDE11-7B5A-4674-97CB-53CF8CE4F8DB}" destId="{E00C6A67-DC25-4635-9F3E-CB1AC835FD82}" srcOrd="0" destOrd="0" presId="urn:microsoft.com/office/officeart/2005/8/layout/process4"/>
    <dgm:cxn modelId="{6404E4BE-F5D0-4084-BDCC-03A4319AF2F6}" type="presOf" srcId="{0EACDD1E-F452-415E-A69D-56273AAF12E3}" destId="{DC382B04-4DAB-4895-801E-7F553347FF26}" srcOrd="0" destOrd="0" presId="urn:microsoft.com/office/officeart/2005/8/layout/process4"/>
    <dgm:cxn modelId="{69B55BBF-CBAB-46D9-96A9-0466939BCDA0}" type="presParOf" srcId="{E492AB19-CE49-44DC-9C14-8B98C31A05CF}" destId="{F89CF463-0188-41DE-9ED9-C17440974527}" srcOrd="0" destOrd="0" presId="urn:microsoft.com/office/officeart/2005/8/layout/process4"/>
    <dgm:cxn modelId="{AF12F42A-822B-4E6D-B8AF-C14F40C2F9A7}" type="presParOf" srcId="{F89CF463-0188-41DE-9ED9-C17440974527}" destId="{7CC43C7B-9EA1-46A9-8EDB-B4271B17BFA6}" srcOrd="0" destOrd="0" presId="urn:microsoft.com/office/officeart/2005/8/layout/process4"/>
    <dgm:cxn modelId="{9026942D-AFE3-48F1-BBDF-30B026A79CAB}" type="presParOf" srcId="{E492AB19-CE49-44DC-9C14-8B98C31A05CF}" destId="{CBF774D7-8502-4C8D-AC9A-A13BB6EC40B6}" srcOrd="1" destOrd="0" presId="urn:microsoft.com/office/officeart/2005/8/layout/process4"/>
    <dgm:cxn modelId="{5260BE2A-14DB-4225-8A46-96A478413C08}" type="presParOf" srcId="{E492AB19-CE49-44DC-9C14-8B98C31A05CF}" destId="{E1B6EE3C-5F6C-47E8-8840-2504ECCB13EE}" srcOrd="2" destOrd="0" presId="urn:microsoft.com/office/officeart/2005/8/layout/process4"/>
    <dgm:cxn modelId="{A8B579C3-BE95-47D4-81B6-F60F67857809}" type="presParOf" srcId="{E1B6EE3C-5F6C-47E8-8840-2504ECCB13EE}" destId="{DC382B04-4DAB-4895-801E-7F553347FF26}" srcOrd="0" destOrd="0" presId="urn:microsoft.com/office/officeart/2005/8/layout/process4"/>
    <dgm:cxn modelId="{71DE4E12-EE4D-43AF-B2AE-6C6BF340E23B}" type="presParOf" srcId="{E492AB19-CE49-44DC-9C14-8B98C31A05CF}" destId="{C0A485CE-16C5-4F7E-9389-8D4A7E92F7D6}" srcOrd="3" destOrd="0" presId="urn:microsoft.com/office/officeart/2005/8/layout/process4"/>
    <dgm:cxn modelId="{E0BA60F6-8C98-4507-A2A1-D6990F6AA831}" type="presParOf" srcId="{E492AB19-CE49-44DC-9C14-8B98C31A05CF}" destId="{EC199C15-24A1-4CD8-BC53-0E5C684FD881}" srcOrd="4" destOrd="0" presId="urn:microsoft.com/office/officeart/2005/8/layout/process4"/>
    <dgm:cxn modelId="{B7789E33-4676-4325-92B7-050422DB3A05}" type="presParOf" srcId="{EC199C15-24A1-4CD8-BC53-0E5C684FD881}" destId="{E00C6A67-DC25-4635-9F3E-CB1AC835FD82}"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AD8522-E1D8-4100-9F9C-B922C6893C90}" type="doc">
      <dgm:prSet loTypeId="urn:microsoft.com/office/officeart/2008/layout/RadialCluster" loCatId="cycle" qsTypeId="urn:microsoft.com/office/officeart/2005/8/quickstyle/simple2" qsCatId="simple" csTypeId="urn:microsoft.com/office/officeart/2005/8/colors/colorful5" csCatId="colorful" phldr="1"/>
      <dgm:spPr/>
      <dgm:t>
        <a:bodyPr/>
        <a:lstStyle/>
        <a:p>
          <a:endParaRPr lang="en-US"/>
        </a:p>
      </dgm:t>
    </dgm:pt>
    <dgm:pt modelId="{EC912083-46BA-47EC-834F-B53C28E6D0BD}">
      <dgm:prSet phldrT="[Text]" custT="1"/>
      <dgm:spPr/>
      <dgm:t>
        <a:bodyPr/>
        <a:lstStyle/>
        <a:p>
          <a:endParaRPr lang="en-US" sz="1600" baseline="0" dirty="0">
            <a:solidFill>
              <a:schemeClr val="bg1"/>
            </a:solidFill>
          </a:endParaRPr>
        </a:p>
      </dgm:t>
    </dgm:pt>
    <dgm:pt modelId="{F1078060-4F1D-4792-900A-9DC3C71D1776}" type="parTrans" cxnId="{58B63ADD-6CB4-4181-ADBB-3F961B5EAB75}">
      <dgm:prSet/>
      <dgm:spPr/>
      <dgm:t>
        <a:bodyPr/>
        <a:lstStyle/>
        <a:p>
          <a:endParaRPr lang="en-US">
            <a:solidFill>
              <a:schemeClr val="bg1"/>
            </a:solidFill>
          </a:endParaRPr>
        </a:p>
      </dgm:t>
    </dgm:pt>
    <dgm:pt modelId="{B4159C30-DBE3-473F-B6E7-4D39883C930F}" type="sibTrans" cxnId="{58B63ADD-6CB4-4181-ADBB-3F961B5EAB75}">
      <dgm:prSet/>
      <dgm:spPr/>
      <dgm:t>
        <a:bodyPr/>
        <a:lstStyle/>
        <a:p>
          <a:endParaRPr lang="en-US">
            <a:solidFill>
              <a:schemeClr val="bg1"/>
            </a:solidFill>
          </a:endParaRPr>
        </a:p>
      </dgm:t>
    </dgm:pt>
    <dgm:pt modelId="{258A9A00-1735-4AD7-91CD-4219E128385D}">
      <dgm:prSet phldrT="[Text]" custT="1"/>
      <dgm:spPr/>
      <dgm:t>
        <a:bodyPr/>
        <a:lstStyle/>
        <a:p>
          <a:r>
            <a:rPr lang="el-GR" sz="1200" baseline="0" dirty="0" smtClean="0"/>
            <a:t>Αναγκαία σύζευξη</a:t>
          </a:r>
          <a:endParaRPr lang="en-US" sz="1200" baseline="0" dirty="0"/>
        </a:p>
      </dgm:t>
    </dgm:pt>
    <dgm:pt modelId="{164E3571-578C-4D09-802D-DA7CA8523DFE}" type="parTrans" cxnId="{6A09AE4A-BF3B-4923-9211-7002CECB24DF}">
      <dgm:prSet/>
      <dgm:spPr/>
      <dgm:t>
        <a:bodyPr/>
        <a:lstStyle/>
        <a:p>
          <a:endParaRPr lang="en-US">
            <a:solidFill>
              <a:schemeClr val="bg1"/>
            </a:solidFill>
          </a:endParaRPr>
        </a:p>
      </dgm:t>
    </dgm:pt>
    <dgm:pt modelId="{79213DFF-C503-48D3-89F4-E8701BA849D7}" type="sibTrans" cxnId="{6A09AE4A-BF3B-4923-9211-7002CECB24DF}">
      <dgm:prSet/>
      <dgm:spPr/>
      <dgm:t>
        <a:bodyPr/>
        <a:lstStyle/>
        <a:p>
          <a:endParaRPr lang="en-US">
            <a:solidFill>
              <a:schemeClr val="bg1"/>
            </a:solidFill>
          </a:endParaRPr>
        </a:p>
      </dgm:t>
    </dgm:pt>
    <dgm:pt modelId="{3BB4AA56-4C80-400F-B429-56540F0D2A30}">
      <dgm:prSet phldrT="[Text]" custT="1"/>
      <dgm:spPr/>
      <dgm:t>
        <a:bodyPr/>
        <a:lstStyle/>
        <a:p>
          <a:r>
            <a:rPr lang="el-GR" sz="1200" baseline="0" dirty="0" smtClean="0"/>
            <a:t>Κυμαινόμενη προσοχή</a:t>
          </a:r>
          <a:endParaRPr lang="en-US" sz="1200" baseline="0" dirty="0"/>
        </a:p>
      </dgm:t>
    </dgm:pt>
    <dgm:pt modelId="{FFD28052-AA56-4A5C-87FA-2E255A443C85}" type="parTrans" cxnId="{CBE0FA2F-21DD-42AA-9B29-8EF4C4EE6435}">
      <dgm:prSet/>
      <dgm:spPr/>
      <dgm:t>
        <a:bodyPr/>
        <a:lstStyle/>
        <a:p>
          <a:endParaRPr lang="en-US">
            <a:solidFill>
              <a:schemeClr val="bg1"/>
            </a:solidFill>
          </a:endParaRPr>
        </a:p>
      </dgm:t>
    </dgm:pt>
    <dgm:pt modelId="{32170DE0-6553-4C68-AF8D-1E4C3613735A}" type="sibTrans" cxnId="{CBE0FA2F-21DD-42AA-9B29-8EF4C4EE6435}">
      <dgm:prSet/>
      <dgm:spPr/>
      <dgm:t>
        <a:bodyPr/>
        <a:lstStyle/>
        <a:p>
          <a:endParaRPr lang="en-US">
            <a:solidFill>
              <a:schemeClr val="bg1"/>
            </a:solidFill>
          </a:endParaRPr>
        </a:p>
      </dgm:t>
    </dgm:pt>
    <dgm:pt modelId="{78ABDCB0-CF42-45F9-9CA3-F7C9B369C2B1}">
      <dgm:prSet phldrT="[Text]" custT="1"/>
      <dgm:spPr/>
      <dgm:t>
        <a:bodyPr/>
        <a:lstStyle/>
        <a:p>
          <a:r>
            <a:rPr lang="el-GR" sz="1200" baseline="0" dirty="0" smtClean="0"/>
            <a:t>Σχέση με το άγνωστο</a:t>
          </a:r>
          <a:endParaRPr lang="en-US" sz="1200" baseline="0" dirty="0"/>
        </a:p>
      </dgm:t>
    </dgm:pt>
    <dgm:pt modelId="{AA812F48-B691-4B49-87E8-F387B986ACCF}" type="parTrans" cxnId="{7D07B33D-1FAC-4B89-A625-FB771262D833}">
      <dgm:prSet/>
      <dgm:spPr/>
      <dgm:t>
        <a:bodyPr/>
        <a:lstStyle/>
        <a:p>
          <a:endParaRPr lang="en-US">
            <a:solidFill>
              <a:schemeClr val="bg1"/>
            </a:solidFill>
          </a:endParaRPr>
        </a:p>
      </dgm:t>
    </dgm:pt>
    <dgm:pt modelId="{FE834C35-5701-43BA-9F89-C1E5F60B625D}" type="sibTrans" cxnId="{7D07B33D-1FAC-4B89-A625-FB771262D833}">
      <dgm:prSet/>
      <dgm:spPr/>
      <dgm:t>
        <a:bodyPr/>
        <a:lstStyle/>
        <a:p>
          <a:endParaRPr lang="en-US">
            <a:solidFill>
              <a:schemeClr val="bg1"/>
            </a:solidFill>
          </a:endParaRPr>
        </a:p>
      </dgm:t>
    </dgm:pt>
    <dgm:pt modelId="{8ADDF94C-9916-402E-85A0-AE97ACD61941}" type="pres">
      <dgm:prSet presAssocID="{1BAD8522-E1D8-4100-9F9C-B922C6893C90}" presName="Name0" presStyleCnt="0">
        <dgm:presLayoutVars>
          <dgm:chMax val="1"/>
          <dgm:chPref val="1"/>
          <dgm:dir/>
          <dgm:animOne val="branch"/>
          <dgm:animLvl val="lvl"/>
        </dgm:presLayoutVars>
      </dgm:prSet>
      <dgm:spPr/>
      <dgm:t>
        <a:bodyPr/>
        <a:lstStyle/>
        <a:p>
          <a:endParaRPr lang="en-US"/>
        </a:p>
      </dgm:t>
    </dgm:pt>
    <dgm:pt modelId="{6F614A62-C376-4DA3-8F39-2387291E12FF}" type="pres">
      <dgm:prSet presAssocID="{EC912083-46BA-47EC-834F-B53C28E6D0BD}" presName="singleCycle" presStyleCnt="0"/>
      <dgm:spPr/>
      <dgm:t>
        <a:bodyPr/>
        <a:lstStyle/>
        <a:p>
          <a:endParaRPr lang="en-US"/>
        </a:p>
      </dgm:t>
    </dgm:pt>
    <dgm:pt modelId="{F16580E6-9FD7-4979-A511-4B7850BB44D9}" type="pres">
      <dgm:prSet presAssocID="{EC912083-46BA-47EC-834F-B53C28E6D0BD}" presName="singleCenter" presStyleLbl="node1" presStyleIdx="0" presStyleCnt="4" custLinFactNeighborX="890" custLinFactNeighborY="15914">
        <dgm:presLayoutVars>
          <dgm:chMax val="7"/>
          <dgm:chPref val="7"/>
        </dgm:presLayoutVars>
      </dgm:prSet>
      <dgm:spPr/>
      <dgm:t>
        <a:bodyPr/>
        <a:lstStyle/>
        <a:p>
          <a:endParaRPr lang="en-US"/>
        </a:p>
      </dgm:t>
    </dgm:pt>
    <dgm:pt modelId="{B05C640D-B409-468E-B523-3A214795168D}" type="pres">
      <dgm:prSet presAssocID="{AA812F48-B691-4B49-87E8-F387B986ACCF}" presName="Name56" presStyleLbl="parChTrans1D2" presStyleIdx="0" presStyleCnt="3"/>
      <dgm:spPr/>
      <dgm:t>
        <a:bodyPr/>
        <a:lstStyle/>
        <a:p>
          <a:endParaRPr lang="en-US"/>
        </a:p>
      </dgm:t>
    </dgm:pt>
    <dgm:pt modelId="{D99604C4-E7A7-491F-B97D-B6B03CE595F7}" type="pres">
      <dgm:prSet presAssocID="{78ABDCB0-CF42-45F9-9CA3-F7C9B369C2B1}" presName="text0" presStyleLbl="node1" presStyleIdx="1" presStyleCnt="4" custScaleX="163954" custRadScaleRad="124227" custRadScaleInc="581">
        <dgm:presLayoutVars>
          <dgm:bulletEnabled val="1"/>
        </dgm:presLayoutVars>
      </dgm:prSet>
      <dgm:spPr/>
      <dgm:t>
        <a:bodyPr/>
        <a:lstStyle/>
        <a:p>
          <a:endParaRPr lang="en-US"/>
        </a:p>
      </dgm:t>
    </dgm:pt>
    <dgm:pt modelId="{65CA568E-0417-4B28-AEBA-142C3D09E98D}" type="pres">
      <dgm:prSet presAssocID="{164E3571-578C-4D09-802D-DA7CA8523DFE}" presName="Name56" presStyleLbl="parChTrans1D2" presStyleIdx="1" presStyleCnt="3"/>
      <dgm:spPr/>
      <dgm:t>
        <a:bodyPr/>
        <a:lstStyle/>
        <a:p>
          <a:endParaRPr lang="en-US"/>
        </a:p>
      </dgm:t>
    </dgm:pt>
    <dgm:pt modelId="{2F8F1FEF-185D-45A6-A4B5-A485E30DD8EB}" type="pres">
      <dgm:prSet presAssocID="{258A9A00-1735-4AD7-91CD-4219E128385D}" presName="text0" presStyleLbl="node1" presStyleIdx="2" presStyleCnt="4" custScaleX="149563">
        <dgm:presLayoutVars>
          <dgm:bulletEnabled val="1"/>
        </dgm:presLayoutVars>
      </dgm:prSet>
      <dgm:spPr/>
      <dgm:t>
        <a:bodyPr/>
        <a:lstStyle/>
        <a:p>
          <a:endParaRPr lang="en-US"/>
        </a:p>
      </dgm:t>
    </dgm:pt>
    <dgm:pt modelId="{A3EBABFF-B834-4295-B2C7-B9AF34C9942C}" type="pres">
      <dgm:prSet presAssocID="{FFD28052-AA56-4A5C-87FA-2E255A443C85}" presName="Name56" presStyleLbl="parChTrans1D2" presStyleIdx="2" presStyleCnt="3"/>
      <dgm:spPr/>
      <dgm:t>
        <a:bodyPr/>
        <a:lstStyle/>
        <a:p>
          <a:endParaRPr lang="en-US"/>
        </a:p>
      </dgm:t>
    </dgm:pt>
    <dgm:pt modelId="{FA725BB3-CE86-4D50-8597-C8615DEF6496}" type="pres">
      <dgm:prSet presAssocID="{3BB4AA56-4C80-400F-B429-56540F0D2A30}" presName="text0" presStyleLbl="node1" presStyleIdx="3" presStyleCnt="4" custScaleX="183391">
        <dgm:presLayoutVars>
          <dgm:bulletEnabled val="1"/>
        </dgm:presLayoutVars>
      </dgm:prSet>
      <dgm:spPr/>
      <dgm:t>
        <a:bodyPr/>
        <a:lstStyle/>
        <a:p>
          <a:endParaRPr lang="en-US"/>
        </a:p>
      </dgm:t>
    </dgm:pt>
  </dgm:ptLst>
  <dgm:cxnLst>
    <dgm:cxn modelId="{9AF922F1-3B03-4DA5-ADD2-06B3022A0A4E}" type="presOf" srcId="{164E3571-578C-4D09-802D-DA7CA8523DFE}" destId="{65CA568E-0417-4B28-AEBA-142C3D09E98D}" srcOrd="0" destOrd="0" presId="urn:microsoft.com/office/officeart/2008/layout/RadialCluster"/>
    <dgm:cxn modelId="{68CA74CC-CD6F-4443-8DA0-8AC545C2F046}" type="presOf" srcId="{3BB4AA56-4C80-400F-B429-56540F0D2A30}" destId="{FA725BB3-CE86-4D50-8597-C8615DEF6496}" srcOrd="0" destOrd="0" presId="urn:microsoft.com/office/officeart/2008/layout/RadialCluster"/>
    <dgm:cxn modelId="{6342B1BA-B3F8-402B-910E-131D2B0652F3}" type="presOf" srcId="{FFD28052-AA56-4A5C-87FA-2E255A443C85}" destId="{A3EBABFF-B834-4295-B2C7-B9AF34C9942C}" srcOrd="0" destOrd="0" presId="urn:microsoft.com/office/officeart/2008/layout/RadialCluster"/>
    <dgm:cxn modelId="{37091D3A-5612-46D5-BCEC-5048C658A305}" type="presOf" srcId="{AA812F48-B691-4B49-87E8-F387B986ACCF}" destId="{B05C640D-B409-468E-B523-3A214795168D}" srcOrd="0" destOrd="0" presId="urn:microsoft.com/office/officeart/2008/layout/RadialCluster"/>
    <dgm:cxn modelId="{7D07B33D-1FAC-4B89-A625-FB771262D833}" srcId="{EC912083-46BA-47EC-834F-B53C28E6D0BD}" destId="{78ABDCB0-CF42-45F9-9CA3-F7C9B369C2B1}" srcOrd="0" destOrd="0" parTransId="{AA812F48-B691-4B49-87E8-F387B986ACCF}" sibTransId="{FE834C35-5701-43BA-9F89-C1E5F60B625D}"/>
    <dgm:cxn modelId="{CBE0FA2F-21DD-42AA-9B29-8EF4C4EE6435}" srcId="{EC912083-46BA-47EC-834F-B53C28E6D0BD}" destId="{3BB4AA56-4C80-400F-B429-56540F0D2A30}" srcOrd="2" destOrd="0" parTransId="{FFD28052-AA56-4A5C-87FA-2E255A443C85}" sibTransId="{32170DE0-6553-4C68-AF8D-1E4C3613735A}"/>
    <dgm:cxn modelId="{58B63ADD-6CB4-4181-ADBB-3F961B5EAB75}" srcId="{1BAD8522-E1D8-4100-9F9C-B922C6893C90}" destId="{EC912083-46BA-47EC-834F-B53C28E6D0BD}" srcOrd="0" destOrd="0" parTransId="{F1078060-4F1D-4792-900A-9DC3C71D1776}" sibTransId="{B4159C30-DBE3-473F-B6E7-4D39883C930F}"/>
    <dgm:cxn modelId="{6B626C84-1242-4043-8382-BA5C479FD36E}" type="presOf" srcId="{1BAD8522-E1D8-4100-9F9C-B922C6893C90}" destId="{8ADDF94C-9916-402E-85A0-AE97ACD61941}" srcOrd="0" destOrd="0" presId="urn:microsoft.com/office/officeart/2008/layout/RadialCluster"/>
    <dgm:cxn modelId="{4107369A-4049-43EA-AE8B-9115F77CF048}" type="presOf" srcId="{78ABDCB0-CF42-45F9-9CA3-F7C9B369C2B1}" destId="{D99604C4-E7A7-491F-B97D-B6B03CE595F7}" srcOrd="0" destOrd="0" presId="urn:microsoft.com/office/officeart/2008/layout/RadialCluster"/>
    <dgm:cxn modelId="{81F427CB-B352-41A5-9154-B68C1AFB2EE5}" type="presOf" srcId="{258A9A00-1735-4AD7-91CD-4219E128385D}" destId="{2F8F1FEF-185D-45A6-A4B5-A485E30DD8EB}" srcOrd="0" destOrd="0" presId="urn:microsoft.com/office/officeart/2008/layout/RadialCluster"/>
    <dgm:cxn modelId="{06F19547-FBD9-4CD8-AF76-7601C6B723E1}" type="presOf" srcId="{EC912083-46BA-47EC-834F-B53C28E6D0BD}" destId="{F16580E6-9FD7-4979-A511-4B7850BB44D9}" srcOrd="0" destOrd="0" presId="urn:microsoft.com/office/officeart/2008/layout/RadialCluster"/>
    <dgm:cxn modelId="{6A09AE4A-BF3B-4923-9211-7002CECB24DF}" srcId="{EC912083-46BA-47EC-834F-B53C28E6D0BD}" destId="{258A9A00-1735-4AD7-91CD-4219E128385D}" srcOrd="1" destOrd="0" parTransId="{164E3571-578C-4D09-802D-DA7CA8523DFE}" sibTransId="{79213DFF-C503-48D3-89F4-E8701BA849D7}"/>
    <dgm:cxn modelId="{E1FF327C-BFCD-4405-A34A-D0FEEEDF7D85}" type="presParOf" srcId="{8ADDF94C-9916-402E-85A0-AE97ACD61941}" destId="{6F614A62-C376-4DA3-8F39-2387291E12FF}" srcOrd="0" destOrd="0" presId="urn:microsoft.com/office/officeart/2008/layout/RadialCluster"/>
    <dgm:cxn modelId="{3ACF59D5-D8B5-499C-BF34-E826AB8C91F1}" type="presParOf" srcId="{6F614A62-C376-4DA3-8F39-2387291E12FF}" destId="{F16580E6-9FD7-4979-A511-4B7850BB44D9}" srcOrd="0" destOrd="0" presId="urn:microsoft.com/office/officeart/2008/layout/RadialCluster"/>
    <dgm:cxn modelId="{E1F4A1C7-1B1B-4054-A99B-325E95A15C3A}" type="presParOf" srcId="{6F614A62-C376-4DA3-8F39-2387291E12FF}" destId="{B05C640D-B409-468E-B523-3A214795168D}" srcOrd="1" destOrd="0" presId="urn:microsoft.com/office/officeart/2008/layout/RadialCluster"/>
    <dgm:cxn modelId="{8E752EA2-CD5C-4488-BB1B-144CFD697B99}" type="presParOf" srcId="{6F614A62-C376-4DA3-8F39-2387291E12FF}" destId="{D99604C4-E7A7-491F-B97D-B6B03CE595F7}" srcOrd="2" destOrd="0" presId="urn:microsoft.com/office/officeart/2008/layout/RadialCluster"/>
    <dgm:cxn modelId="{1FB3D019-CDCD-47A6-A1B8-02E8F1AC3417}" type="presParOf" srcId="{6F614A62-C376-4DA3-8F39-2387291E12FF}" destId="{65CA568E-0417-4B28-AEBA-142C3D09E98D}" srcOrd="3" destOrd="0" presId="urn:microsoft.com/office/officeart/2008/layout/RadialCluster"/>
    <dgm:cxn modelId="{AA74429A-A415-492E-9578-6835F70A824F}" type="presParOf" srcId="{6F614A62-C376-4DA3-8F39-2387291E12FF}" destId="{2F8F1FEF-185D-45A6-A4B5-A485E30DD8EB}" srcOrd="4" destOrd="0" presId="urn:microsoft.com/office/officeart/2008/layout/RadialCluster"/>
    <dgm:cxn modelId="{CA94794B-FAC9-4992-9100-06FEF98FDF04}" type="presParOf" srcId="{6F614A62-C376-4DA3-8F39-2387291E12FF}" destId="{A3EBABFF-B834-4295-B2C7-B9AF34C9942C}" srcOrd="5" destOrd="0" presId="urn:microsoft.com/office/officeart/2008/layout/RadialCluster"/>
    <dgm:cxn modelId="{769E07BC-7620-4EEF-84F1-CE3629A5F555}" type="presParOf" srcId="{6F614A62-C376-4DA3-8F39-2387291E12FF}" destId="{FA725BB3-CE86-4D50-8597-C8615DEF6496}" srcOrd="6" destOrd="0" presId="urn:microsoft.com/office/officeart/2008/layout/RadialCluster"/>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771B9C-923E-4BEE-8274-3941086E6415}" type="doc">
      <dgm:prSet loTypeId="urn:microsoft.com/office/officeart/2005/8/layout/arrow5" loCatId="process" qsTypeId="urn:microsoft.com/office/officeart/2005/8/quickstyle/simple1" qsCatId="simple" csTypeId="urn:microsoft.com/office/officeart/2005/8/colors/colorful1" csCatId="colorful" phldr="1"/>
      <dgm:spPr/>
      <dgm:t>
        <a:bodyPr/>
        <a:lstStyle/>
        <a:p>
          <a:endParaRPr lang="en-US"/>
        </a:p>
      </dgm:t>
    </dgm:pt>
    <dgm:pt modelId="{57BE03F7-84C0-4C30-A221-797CA13E7B20}">
      <dgm:prSet phldrT="[Κείμενο]"/>
      <dgm:spPr/>
      <dgm:t>
        <a:bodyPr/>
        <a:lstStyle/>
        <a:p>
          <a:r>
            <a:rPr lang="el-GR" dirty="0" smtClean="0">
              <a:solidFill>
                <a:srgbClr val="251F35"/>
              </a:solidFill>
            </a:rPr>
            <a:t>βία</a:t>
          </a:r>
          <a:endParaRPr lang="en-US" dirty="0">
            <a:solidFill>
              <a:srgbClr val="251F35"/>
            </a:solidFill>
          </a:endParaRPr>
        </a:p>
      </dgm:t>
    </dgm:pt>
    <dgm:pt modelId="{71C794A7-B06A-494A-87E3-E293573D0CB1}" type="parTrans" cxnId="{7DF40821-B826-469E-843C-C3F3A6B9BE9B}">
      <dgm:prSet/>
      <dgm:spPr/>
      <dgm:t>
        <a:bodyPr/>
        <a:lstStyle/>
        <a:p>
          <a:endParaRPr lang="en-US"/>
        </a:p>
      </dgm:t>
    </dgm:pt>
    <dgm:pt modelId="{39D58F61-338B-4476-8517-7B63073A4E78}" type="sibTrans" cxnId="{7DF40821-B826-469E-843C-C3F3A6B9BE9B}">
      <dgm:prSet/>
      <dgm:spPr/>
      <dgm:t>
        <a:bodyPr/>
        <a:lstStyle/>
        <a:p>
          <a:endParaRPr lang="en-US"/>
        </a:p>
      </dgm:t>
    </dgm:pt>
    <dgm:pt modelId="{F821A1CE-E4FF-44E4-A47D-754C77DB1EB1}">
      <dgm:prSet phldrT="[Κείμενο]"/>
      <dgm:spPr/>
      <dgm:t>
        <a:bodyPr/>
        <a:lstStyle/>
        <a:p>
          <a:r>
            <a:rPr lang="el-GR" dirty="0" smtClean="0">
              <a:solidFill>
                <a:srgbClr val="251F35"/>
              </a:solidFill>
            </a:rPr>
            <a:t>τρυφερότητα</a:t>
          </a:r>
          <a:endParaRPr lang="en-US" dirty="0">
            <a:solidFill>
              <a:srgbClr val="251F35"/>
            </a:solidFill>
          </a:endParaRPr>
        </a:p>
      </dgm:t>
    </dgm:pt>
    <dgm:pt modelId="{A15D223A-C773-4806-92DA-BB04BAA69803}" type="parTrans" cxnId="{BFAEA7CD-75D2-4595-A6F5-C1EAD526B6CC}">
      <dgm:prSet/>
      <dgm:spPr/>
      <dgm:t>
        <a:bodyPr/>
        <a:lstStyle/>
        <a:p>
          <a:endParaRPr lang="en-US"/>
        </a:p>
      </dgm:t>
    </dgm:pt>
    <dgm:pt modelId="{C5DE6EEF-02F4-44E0-8385-9F6642323A8F}" type="sibTrans" cxnId="{BFAEA7CD-75D2-4595-A6F5-C1EAD526B6CC}">
      <dgm:prSet/>
      <dgm:spPr/>
      <dgm:t>
        <a:bodyPr/>
        <a:lstStyle/>
        <a:p>
          <a:endParaRPr lang="en-US"/>
        </a:p>
      </dgm:t>
    </dgm:pt>
    <dgm:pt modelId="{E2355A71-208D-4EE0-A17C-6916C07EE14B}" type="pres">
      <dgm:prSet presAssocID="{F3771B9C-923E-4BEE-8274-3941086E6415}" presName="diagram" presStyleCnt="0">
        <dgm:presLayoutVars>
          <dgm:dir/>
          <dgm:resizeHandles val="exact"/>
        </dgm:presLayoutVars>
      </dgm:prSet>
      <dgm:spPr/>
      <dgm:t>
        <a:bodyPr/>
        <a:lstStyle/>
        <a:p>
          <a:endParaRPr lang="en-US"/>
        </a:p>
      </dgm:t>
    </dgm:pt>
    <dgm:pt modelId="{D2AE910B-7A77-4AA9-BC58-B42EFAFC0FC8}" type="pres">
      <dgm:prSet presAssocID="{57BE03F7-84C0-4C30-A221-797CA13E7B20}" presName="arrow" presStyleLbl="node1" presStyleIdx="0" presStyleCnt="2">
        <dgm:presLayoutVars>
          <dgm:bulletEnabled val="1"/>
        </dgm:presLayoutVars>
      </dgm:prSet>
      <dgm:spPr/>
      <dgm:t>
        <a:bodyPr/>
        <a:lstStyle/>
        <a:p>
          <a:endParaRPr lang="en-US"/>
        </a:p>
      </dgm:t>
    </dgm:pt>
    <dgm:pt modelId="{4F106DB8-2F0B-4A2C-9006-0D869304EAF9}" type="pres">
      <dgm:prSet presAssocID="{F821A1CE-E4FF-44E4-A47D-754C77DB1EB1}" presName="arrow" presStyleLbl="node1" presStyleIdx="1" presStyleCnt="2">
        <dgm:presLayoutVars>
          <dgm:bulletEnabled val="1"/>
        </dgm:presLayoutVars>
      </dgm:prSet>
      <dgm:spPr/>
      <dgm:t>
        <a:bodyPr/>
        <a:lstStyle/>
        <a:p>
          <a:endParaRPr lang="en-US"/>
        </a:p>
      </dgm:t>
    </dgm:pt>
  </dgm:ptLst>
  <dgm:cxnLst>
    <dgm:cxn modelId="{BFAEA7CD-75D2-4595-A6F5-C1EAD526B6CC}" srcId="{F3771B9C-923E-4BEE-8274-3941086E6415}" destId="{F821A1CE-E4FF-44E4-A47D-754C77DB1EB1}" srcOrd="1" destOrd="0" parTransId="{A15D223A-C773-4806-92DA-BB04BAA69803}" sibTransId="{C5DE6EEF-02F4-44E0-8385-9F6642323A8F}"/>
    <dgm:cxn modelId="{C16363D4-835C-4953-83FA-F7F5F8C494D9}" type="presOf" srcId="{57BE03F7-84C0-4C30-A221-797CA13E7B20}" destId="{D2AE910B-7A77-4AA9-BC58-B42EFAFC0FC8}" srcOrd="0" destOrd="0" presId="urn:microsoft.com/office/officeart/2005/8/layout/arrow5"/>
    <dgm:cxn modelId="{1506C098-3C1D-4234-8CA9-568E9620BA29}" type="presOf" srcId="{F3771B9C-923E-4BEE-8274-3941086E6415}" destId="{E2355A71-208D-4EE0-A17C-6916C07EE14B}" srcOrd="0" destOrd="0" presId="urn:microsoft.com/office/officeart/2005/8/layout/arrow5"/>
    <dgm:cxn modelId="{7DF40821-B826-469E-843C-C3F3A6B9BE9B}" srcId="{F3771B9C-923E-4BEE-8274-3941086E6415}" destId="{57BE03F7-84C0-4C30-A221-797CA13E7B20}" srcOrd="0" destOrd="0" parTransId="{71C794A7-B06A-494A-87E3-E293573D0CB1}" sibTransId="{39D58F61-338B-4476-8517-7B63073A4E78}"/>
    <dgm:cxn modelId="{759B9030-D16A-4BFF-9D6A-471A933CA2DC}" type="presOf" srcId="{F821A1CE-E4FF-44E4-A47D-754C77DB1EB1}" destId="{4F106DB8-2F0B-4A2C-9006-0D869304EAF9}" srcOrd="0" destOrd="0" presId="urn:microsoft.com/office/officeart/2005/8/layout/arrow5"/>
    <dgm:cxn modelId="{B910DC86-0CF9-4603-879D-74AC220FE8C5}" type="presParOf" srcId="{E2355A71-208D-4EE0-A17C-6916C07EE14B}" destId="{D2AE910B-7A77-4AA9-BC58-B42EFAFC0FC8}" srcOrd="0" destOrd="0" presId="urn:microsoft.com/office/officeart/2005/8/layout/arrow5"/>
    <dgm:cxn modelId="{8D6D057F-66CE-4A95-8ED3-D66236318258}" type="presParOf" srcId="{E2355A71-208D-4EE0-A17C-6916C07EE14B}" destId="{4F106DB8-2F0B-4A2C-9006-0D869304EAF9}" srcOrd="1" destOrd="0" presId="urn:microsoft.com/office/officeart/2005/8/layout/arrow5"/>
  </dgm:cxnLst>
  <dgm:bg/>
  <dgm:whole/>
</dgm:dataModel>
</file>

<file path=ppt/diagrams/data5.xml><?xml version="1.0" encoding="utf-8"?>
<dgm:dataModel xmlns:dgm="http://schemas.openxmlformats.org/drawingml/2006/diagram" xmlns:a="http://schemas.openxmlformats.org/drawingml/2006/main">
  <dgm:ptLst>
    <dgm:pt modelId="{F3771B9C-923E-4BEE-8274-3941086E6415}" type="doc">
      <dgm:prSet loTypeId="urn:microsoft.com/office/officeart/2005/8/layout/arrow5" loCatId="process" qsTypeId="urn:microsoft.com/office/officeart/2005/8/quickstyle/simple1" qsCatId="simple" csTypeId="urn:microsoft.com/office/officeart/2005/8/colors/colorful5" csCatId="colorful" phldr="1"/>
      <dgm:spPr/>
      <dgm:t>
        <a:bodyPr/>
        <a:lstStyle/>
        <a:p>
          <a:endParaRPr lang="en-US"/>
        </a:p>
      </dgm:t>
    </dgm:pt>
    <dgm:pt modelId="{57BE03F7-84C0-4C30-A221-797CA13E7B20}">
      <dgm:prSet phldrT="[Κείμενο]"/>
      <dgm:spPr/>
      <dgm:t>
        <a:bodyPr/>
        <a:lstStyle/>
        <a:p>
          <a:r>
            <a:rPr lang="el-GR" dirty="0" smtClean="0"/>
            <a:t>Φόβος</a:t>
          </a:r>
          <a:endParaRPr lang="en-US" dirty="0"/>
        </a:p>
      </dgm:t>
    </dgm:pt>
    <dgm:pt modelId="{71C794A7-B06A-494A-87E3-E293573D0CB1}" type="parTrans" cxnId="{7DF40821-B826-469E-843C-C3F3A6B9BE9B}">
      <dgm:prSet/>
      <dgm:spPr/>
      <dgm:t>
        <a:bodyPr/>
        <a:lstStyle/>
        <a:p>
          <a:endParaRPr lang="en-US"/>
        </a:p>
      </dgm:t>
    </dgm:pt>
    <dgm:pt modelId="{39D58F61-338B-4476-8517-7B63073A4E78}" type="sibTrans" cxnId="{7DF40821-B826-469E-843C-C3F3A6B9BE9B}">
      <dgm:prSet/>
      <dgm:spPr/>
      <dgm:t>
        <a:bodyPr/>
        <a:lstStyle/>
        <a:p>
          <a:endParaRPr lang="en-US"/>
        </a:p>
      </dgm:t>
    </dgm:pt>
    <dgm:pt modelId="{F821A1CE-E4FF-44E4-A47D-754C77DB1EB1}">
      <dgm:prSet phldrT="[Κείμενο]"/>
      <dgm:spPr/>
      <dgm:t>
        <a:bodyPr/>
        <a:lstStyle/>
        <a:p>
          <a:r>
            <a:rPr lang="el-GR" dirty="0" smtClean="0"/>
            <a:t>Σαγήνη</a:t>
          </a:r>
          <a:endParaRPr lang="en-US" dirty="0"/>
        </a:p>
      </dgm:t>
    </dgm:pt>
    <dgm:pt modelId="{A15D223A-C773-4806-92DA-BB04BAA69803}" type="parTrans" cxnId="{BFAEA7CD-75D2-4595-A6F5-C1EAD526B6CC}">
      <dgm:prSet/>
      <dgm:spPr/>
      <dgm:t>
        <a:bodyPr/>
        <a:lstStyle/>
        <a:p>
          <a:endParaRPr lang="en-US"/>
        </a:p>
      </dgm:t>
    </dgm:pt>
    <dgm:pt modelId="{C5DE6EEF-02F4-44E0-8385-9F6642323A8F}" type="sibTrans" cxnId="{BFAEA7CD-75D2-4595-A6F5-C1EAD526B6CC}">
      <dgm:prSet/>
      <dgm:spPr/>
      <dgm:t>
        <a:bodyPr/>
        <a:lstStyle/>
        <a:p>
          <a:endParaRPr lang="en-US"/>
        </a:p>
      </dgm:t>
    </dgm:pt>
    <dgm:pt modelId="{E2355A71-208D-4EE0-A17C-6916C07EE14B}" type="pres">
      <dgm:prSet presAssocID="{F3771B9C-923E-4BEE-8274-3941086E6415}" presName="diagram" presStyleCnt="0">
        <dgm:presLayoutVars>
          <dgm:dir/>
          <dgm:resizeHandles val="exact"/>
        </dgm:presLayoutVars>
      </dgm:prSet>
      <dgm:spPr/>
      <dgm:t>
        <a:bodyPr/>
        <a:lstStyle/>
        <a:p>
          <a:endParaRPr lang="en-US"/>
        </a:p>
      </dgm:t>
    </dgm:pt>
    <dgm:pt modelId="{D2AE910B-7A77-4AA9-BC58-B42EFAFC0FC8}" type="pres">
      <dgm:prSet presAssocID="{57BE03F7-84C0-4C30-A221-797CA13E7B20}" presName="arrow" presStyleLbl="node1" presStyleIdx="0" presStyleCnt="2">
        <dgm:presLayoutVars>
          <dgm:bulletEnabled val="1"/>
        </dgm:presLayoutVars>
      </dgm:prSet>
      <dgm:spPr/>
      <dgm:t>
        <a:bodyPr/>
        <a:lstStyle/>
        <a:p>
          <a:endParaRPr lang="en-US"/>
        </a:p>
      </dgm:t>
    </dgm:pt>
    <dgm:pt modelId="{4F106DB8-2F0B-4A2C-9006-0D869304EAF9}" type="pres">
      <dgm:prSet presAssocID="{F821A1CE-E4FF-44E4-A47D-754C77DB1EB1}" presName="arrow" presStyleLbl="node1" presStyleIdx="1" presStyleCnt="2">
        <dgm:presLayoutVars>
          <dgm:bulletEnabled val="1"/>
        </dgm:presLayoutVars>
      </dgm:prSet>
      <dgm:spPr/>
      <dgm:t>
        <a:bodyPr/>
        <a:lstStyle/>
        <a:p>
          <a:endParaRPr lang="en-US"/>
        </a:p>
      </dgm:t>
    </dgm:pt>
  </dgm:ptLst>
  <dgm:cxnLst>
    <dgm:cxn modelId="{7F7F1B03-6C95-4653-8DF2-79167C050E7B}" type="presOf" srcId="{57BE03F7-84C0-4C30-A221-797CA13E7B20}" destId="{D2AE910B-7A77-4AA9-BC58-B42EFAFC0FC8}" srcOrd="0" destOrd="0" presId="urn:microsoft.com/office/officeart/2005/8/layout/arrow5"/>
    <dgm:cxn modelId="{E539D81C-55D1-4621-8224-9316CBDBA182}" type="presOf" srcId="{F3771B9C-923E-4BEE-8274-3941086E6415}" destId="{E2355A71-208D-4EE0-A17C-6916C07EE14B}" srcOrd="0" destOrd="0" presId="urn:microsoft.com/office/officeart/2005/8/layout/arrow5"/>
    <dgm:cxn modelId="{A01A5A98-1B43-43C8-80D4-695B8B8B2556}" type="presOf" srcId="{F821A1CE-E4FF-44E4-A47D-754C77DB1EB1}" destId="{4F106DB8-2F0B-4A2C-9006-0D869304EAF9}" srcOrd="0" destOrd="0" presId="urn:microsoft.com/office/officeart/2005/8/layout/arrow5"/>
    <dgm:cxn modelId="{BFAEA7CD-75D2-4595-A6F5-C1EAD526B6CC}" srcId="{F3771B9C-923E-4BEE-8274-3941086E6415}" destId="{F821A1CE-E4FF-44E4-A47D-754C77DB1EB1}" srcOrd="1" destOrd="0" parTransId="{A15D223A-C773-4806-92DA-BB04BAA69803}" sibTransId="{C5DE6EEF-02F4-44E0-8385-9F6642323A8F}"/>
    <dgm:cxn modelId="{7DF40821-B826-469E-843C-C3F3A6B9BE9B}" srcId="{F3771B9C-923E-4BEE-8274-3941086E6415}" destId="{57BE03F7-84C0-4C30-A221-797CA13E7B20}" srcOrd="0" destOrd="0" parTransId="{71C794A7-B06A-494A-87E3-E293573D0CB1}" sibTransId="{39D58F61-338B-4476-8517-7B63073A4E78}"/>
    <dgm:cxn modelId="{92A3EA48-B0A3-4E20-AD96-E3AD1B6BD3B6}" type="presParOf" srcId="{E2355A71-208D-4EE0-A17C-6916C07EE14B}" destId="{D2AE910B-7A77-4AA9-BC58-B42EFAFC0FC8}" srcOrd="0" destOrd="0" presId="urn:microsoft.com/office/officeart/2005/8/layout/arrow5"/>
    <dgm:cxn modelId="{A0687803-FEDE-4C62-9752-CBDAA632BB83}" type="presParOf" srcId="{E2355A71-208D-4EE0-A17C-6916C07EE14B}" destId="{4F106DB8-2F0B-4A2C-9006-0D869304EAF9}" srcOrd="1" destOrd="0" presId="urn:microsoft.com/office/officeart/2005/8/layout/arrow5"/>
  </dgm:cxnLst>
  <dgm:bg/>
  <dgm:whole/>
</dgm:dataModel>
</file>

<file path=ppt/diagrams/data6.xml><?xml version="1.0" encoding="utf-8"?>
<dgm:dataModel xmlns:dgm="http://schemas.openxmlformats.org/drawingml/2006/diagram" xmlns:a="http://schemas.openxmlformats.org/drawingml/2006/main">
  <dgm:ptLst>
    <dgm:pt modelId="{F3771B9C-923E-4BEE-8274-3941086E6415}" type="doc">
      <dgm:prSet loTypeId="urn:microsoft.com/office/officeart/2005/8/layout/arrow5" loCatId="process" qsTypeId="urn:microsoft.com/office/officeart/2005/8/quickstyle/simple1" qsCatId="simple" csTypeId="urn:microsoft.com/office/officeart/2005/8/colors/colorful4" csCatId="colorful" phldr="1"/>
      <dgm:spPr/>
      <dgm:t>
        <a:bodyPr/>
        <a:lstStyle/>
        <a:p>
          <a:endParaRPr lang="en-US"/>
        </a:p>
      </dgm:t>
    </dgm:pt>
    <dgm:pt modelId="{57BE03F7-84C0-4C30-A221-797CA13E7B20}">
      <dgm:prSet phldrT="[Κείμενο]"/>
      <dgm:spPr/>
      <dgm:t>
        <a:bodyPr/>
        <a:lstStyle/>
        <a:p>
          <a:r>
            <a:rPr lang="el-GR" dirty="0" smtClean="0"/>
            <a:t>Ευχαρίστηση </a:t>
          </a:r>
          <a:endParaRPr lang="en-US" dirty="0"/>
        </a:p>
      </dgm:t>
    </dgm:pt>
    <dgm:pt modelId="{71C794A7-B06A-494A-87E3-E293573D0CB1}" type="parTrans" cxnId="{7DF40821-B826-469E-843C-C3F3A6B9BE9B}">
      <dgm:prSet/>
      <dgm:spPr/>
      <dgm:t>
        <a:bodyPr/>
        <a:lstStyle/>
        <a:p>
          <a:endParaRPr lang="en-US"/>
        </a:p>
      </dgm:t>
    </dgm:pt>
    <dgm:pt modelId="{39D58F61-338B-4476-8517-7B63073A4E78}" type="sibTrans" cxnId="{7DF40821-B826-469E-843C-C3F3A6B9BE9B}">
      <dgm:prSet/>
      <dgm:spPr/>
      <dgm:t>
        <a:bodyPr/>
        <a:lstStyle/>
        <a:p>
          <a:endParaRPr lang="en-US"/>
        </a:p>
      </dgm:t>
    </dgm:pt>
    <dgm:pt modelId="{F821A1CE-E4FF-44E4-A47D-754C77DB1EB1}">
      <dgm:prSet phldrT="[Κείμενο]"/>
      <dgm:spPr/>
      <dgm:t>
        <a:bodyPr/>
        <a:lstStyle/>
        <a:p>
          <a:r>
            <a:rPr lang="el-GR" dirty="0" smtClean="0"/>
            <a:t>Οδύνη</a:t>
          </a:r>
          <a:endParaRPr lang="en-US" dirty="0"/>
        </a:p>
      </dgm:t>
    </dgm:pt>
    <dgm:pt modelId="{A15D223A-C773-4806-92DA-BB04BAA69803}" type="parTrans" cxnId="{BFAEA7CD-75D2-4595-A6F5-C1EAD526B6CC}">
      <dgm:prSet/>
      <dgm:spPr/>
      <dgm:t>
        <a:bodyPr/>
        <a:lstStyle/>
        <a:p>
          <a:endParaRPr lang="en-US"/>
        </a:p>
      </dgm:t>
    </dgm:pt>
    <dgm:pt modelId="{C5DE6EEF-02F4-44E0-8385-9F6642323A8F}" type="sibTrans" cxnId="{BFAEA7CD-75D2-4595-A6F5-C1EAD526B6CC}">
      <dgm:prSet/>
      <dgm:spPr/>
      <dgm:t>
        <a:bodyPr/>
        <a:lstStyle/>
        <a:p>
          <a:endParaRPr lang="en-US"/>
        </a:p>
      </dgm:t>
    </dgm:pt>
    <dgm:pt modelId="{E2355A71-208D-4EE0-A17C-6916C07EE14B}" type="pres">
      <dgm:prSet presAssocID="{F3771B9C-923E-4BEE-8274-3941086E6415}" presName="diagram" presStyleCnt="0">
        <dgm:presLayoutVars>
          <dgm:dir/>
          <dgm:resizeHandles val="exact"/>
        </dgm:presLayoutVars>
      </dgm:prSet>
      <dgm:spPr/>
      <dgm:t>
        <a:bodyPr/>
        <a:lstStyle/>
        <a:p>
          <a:endParaRPr lang="en-US"/>
        </a:p>
      </dgm:t>
    </dgm:pt>
    <dgm:pt modelId="{D2AE910B-7A77-4AA9-BC58-B42EFAFC0FC8}" type="pres">
      <dgm:prSet presAssocID="{57BE03F7-84C0-4C30-A221-797CA13E7B20}" presName="arrow" presStyleLbl="node1" presStyleIdx="0" presStyleCnt="2">
        <dgm:presLayoutVars>
          <dgm:bulletEnabled val="1"/>
        </dgm:presLayoutVars>
      </dgm:prSet>
      <dgm:spPr/>
      <dgm:t>
        <a:bodyPr/>
        <a:lstStyle/>
        <a:p>
          <a:endParaRPr lang="en-US"/>
        </a:p>
      </dgm:t>
    </dgm:pt>
    <dgm:pt modelId="{4F106DB8-2F0B-4A2C-9006-0D869304EAF9}" type="pres">
      <dgm:prSet presAssocID="{F821A1CE-E4FF-44E4-A47D-754C77DB1EB1}" presName="arrow" presStyleLbl="node1" presStyleIdx="1" presStyleCnt="2">
        <dgm:presLayoutVars>
          <dgm:bulletEnabled val="1"/>
        </dgm:presLayoutVars>
      </dgm:prSet>
      <dgm:spPr/>
      <dgm:t>
        <a:bodyPr/>
        <a:lstStyle/>
        <a:p>
          <a:endParaRPr lang="en-US"/>
        </a:p>
      </dgm:t>
    </dgm:pt>
  </dgm:ptLst>
  <dgm:cxnLst>
    <dgm:cxn modelId="{BFAEA7CD-75D2-4595-A6F5-C1EAD526B6CC}" srcId="{F3771B9C-923E-4BEE-8274-3941086E6415}" destId="{F821A1CE-E4FF-44E4-A47D-754C77DB1EB1}" srcOrd="1" destOrd="0" parTransId="{A15D223A-C773-4806-92DA-BB04BAA69803}" sibTransId="{C5DE6EEF-02F4-44E0-8385-9F6642323A8F}"/>
    <dgm:cxn modelId="{7DF40821-B826-469E-843C-C3F3A6B9BE9B}" srcId="{F3771B9C-923E-4BEE-8274-3941086E6415}" destId="{57BE03F7-84C0-4C30-A221-797CA13E7B20}" srcOrd="0" destOrd="0" parTransId="{71C794A7-B06A-494A-87E3-E293573D0CB1}" sibTransId="{39D58F61-338B-4476-8517-7B63073A4E78}"/>
    <dgm:cxn modelId="{23ABBA53-DCF1-4901-A60C-EC48C8FEA615}" type="presOf" srcId="{F3771B9C-923E-4BEE-8274-3941086E6415}" destId="{E2355A71-208D-4EE0-A17C-6916C07EE14B}" srcOrd="0" destOrd="0" presId="urn:microsoft.com/office/officeart/2005/8/layout/arrow5"/>
    <dgm:cxn modelId="{58182E77-2124-4079-9A77-3DA598192AF1}" type="presOf" srcId="{F821A1CE-E4FF-44E4-A47D-754C77DB1EB1}" destId="{4F106DB8-2F0B-4A2C-9006-0D869304EAF9}" srcOrd="0" destOrd="0" presId="urn:microsoft.com/office/officeart/2005/8/layout/arrow5"/>
    <dgm:cxn modelId="{1BD1DC6C-E1AE-445B-8A78-23B5C85EB61D}" type="presOf" srcId="{57BE03F7-84C0-4C30-A221-797CA13E7B20}" destId="{D2AE910B-7A77-4AA9-BC58-B42EFAFC0FC8}" srcOrd="0" destOrd="0" presId="urn:microsoft.com/office/officeart/2005/8/layout/arrow5"/>
    <dgm:cxn modelId="{7EA294DA-29D9-4E77-B581-CE5DD0826859}" type="presParOf" srcId="{E2355A71-208D-4EE0-A17C-6916C07EE14B}" destId="{D2AE910B-7A77-4AA9-BC58-B42EFAFC0FC8}" srcOrd="0" destOrd="0" presId="urn:microsoft.com/office/officeart/2005/8/layout/arrow5"/>
    <dgm:cxn modelId="{2DE70E5E-9FBD-4952-A3CA-934B7EE8706C}" type="presParOf" srcId="{E2355A71-208D-4EE0-A17C-6916C07EE14B}" destId="{4F106DB8-2F0B-4A2C-9006-0D869304EAF9}" srcOrd="1" destOrd="0" presId="urn:microsoft.com/office/officeart/2005/8/layout/arrow5"/>
  </dgm:cxnLst>
  <dgm:bg/>
  <dgm:whole/>
</dgm:dataModel>
</file>

<file path=ppt/diagrams/data7.xml><?xml version="1.0" encoding="utf-8"?>
<dgm:dataModel xmlns:dgm="http://schemas.openxmlformats.org/drawingml/2006/diagram" xmlns:a="http://schemas.openxmlformats.org/drawingml/2006/main">
  <dgm:ptLst>
    <dgm:pt modelId="{F3771B9C-923E-4BEE-8274-3941086E6415}" type="doc">
      <dgm:prSet loTypeId="urn:microsoft.com/office/officeart/2005/8/layout/arrow5" loCatId="process" qsTypeId="urn:microsoft.com/office/officeart/2005/8/quickstyle/simple1" qsCatId="simple" csTypeId="urn:microsoft.com/office/officeart/2005/8/colors/colorful1" csCatId="colorful" phldr="1"/>
      <dgm:spPr/>
      <dgm:t>
        <a:bodyPr/>
        <a:lstStyle/>
        <a:p>
          <a:endParaRPr lang="en-US"/>
        </a:p>
      </dgm:t>
    </dgm:pt>
    <dgm:pt modelId="{57BE03F7-84C0-4C30-A221-797CA13E7B20}">
      <dgm:prSet phldrT="[Κείμενο]"/>
      <dgm:spPr/>
      <dgm:t>
        <a:bodyPr/>
        <a:lstStyle/>
        <a:p>
          <a:r>
            <a:rPr lang="el-GR" dirty="0" smtClean="0"/>
            <a:t>Επιθυμία</a:t>
          </a:r>
          <a:endParaRPr lang="en-US" dirty="0"/>
        </a:p>
      </dgm:t>
    </dgm:pt>
    <dgm:pt modelId="{71C794A7-B06A-494A-87E3-E293573D0CB1}" type="parTrans" cxnId="{7DF40821-B826-469E-843C-C3F3A6B9BE9B}">
      <dgm:prSet/>
      <dgm:spPr/>
      <dgm:t>
        <a:bodyPr/>
        <a:lstStyle/>
        <a:p>
          <a:endParaRPr lang="en-US"/>
        </a:p>
      </dgm:t>
    </dgm:pt>
    <dgm:pt modelId="{39D58F61-338B-4476-8517-7B63073A4E78}" type="sibTrans" cxnId="{7DF40821-B826-469E-843C-C3F3A6B9BE9B}">
      <dgm:prSet/>
      <dgm:spPr/>
      <dgm:t>
        <a:bodyPr/>
        <a:lstStyle/>
        <a:p>
          <a:endParaRPr lang="en-US"/>
        </a:p>
      </dgm:t>
    </dgm:pt>
    <dgm:pt modelId="{F821A1CE-E4FF-44E4-A47D-754C77DB1EB1}">
      <dgm:prSet phldrT="[Κείμενο]"/>
      <dgm:spPr/>
      <dgm:t>
        <a:bodyPr/>
        <a:lstStyle/>
        <a:p>
          <a:r>
            <a:rPr lang="el-GR" dirty="0" smtClean="0"/>
            <a:t>Όρια</a:t>
          </a:r>
          <a:endParaRPr lang="en-US" dirty="0"/>
        </a:p>
      </dgm:t>
    </dgm:pt>
    <dgm:pt modelId="{A15D223A-C773-4806-92DA-BB04BAA69803}" type="parTrans" cxnId="{BFAEA7CD-75D2-4595-A6F5-C1EAD526B6CC}">
      <dgm:prSet/>
      <dgm:spPr/>
      <dgm:t>
        <a:bodyPr/>
        <a:lstStyle/>
        <a:p>
          <a:endParaRPr lang="en-US"/>
        </a:p>
      </dgm:t>
    </dgm:pt>
    <dgm:pt modelId="{C5DE6EEF-02F4-44E0-8385-9F6642323A8F}" type="sibTrans" cxnId="{BFAEA7CD-75D2-4595-A6F5-C1EAD526B6CC}">
      <dgm:prSet/>
      <dgm:spPr/>
      <dgm:t>
        <a:bodyPr/>
        <a:lstStyle/>
        <a:p>
          <a:endParaRPr lang="en-US"/>
        </a:p>
      </dgm:t>
    </dgm:pt>
    <dgm:pt modelId="{E2355A71-208D-4EE0-A17C-6916C07EE14B}" type="pres">
      <dgm:prSet presAssocID="{F3771B9C-923E-4BEE-8274-3941086E6415}" presName="diagram" presStyleCnt="0">
        <dgm:presLayoutVars>
          <dgm:dir/>
          <dgm:resizeHandles val="exact"/>
        </dgm:presLayoutVars>
      </dgm:prSet>
      <dgm:spPr/>
      <dgm:t>
        <a:bodyPr/>
        <a:lstStyle/>
        <a:p>
          <a:endParaRPr lang="en-US"/>
        </a:p>
      </dgm:t>
    </dgm:pt>
    <dgm:pt modelId="{D2AE910B-7A77-4AA9-BC58-B42EFAFC0FC8}" type="pres">
      <dgm:prSet presAssocID="{57BE03F7-84C0-4C30-A221-797CA13E7B20}" presName="arrow" presStyleLbl="node1" presStyleIdx="0" presStyleCnt="2">
        <dgm:presLayoutVars>
          <dgm:bulletEnabled val="1"/>
        </dgm:presLayoutVars>
      </dgm:prSet>
      <dgm:spPr/>
      <dgm:t>
        <a:bodyPr/>
        <a:lstStyle/>
        <a:p>
          <a:endParaRPr lang="en-US"/>
        </a:p>
      </dgm:t>
    </dgm:pt>
    <dgm:pt modelId="{4F106DB8-2F0B-4A2C-9006-0D869304EAF9}" type="pres">
      <dgm:prSet presAssocID="{F821A1CE-E4FF-44E4-A47D-754C77DB1EB1}" presName="arrow" presStyleLbl="node1" presStyleIdx="1" presStyleCnt="2">
        <dgm:presLayoutVars>
          <dgm:bulletEnabled val="1"/>
        </dgm:presLayoutVars>
      </dgm:prSet>
      <dgm:spPr/>
      <dgm:t>
        <a:bodyPr/>
        <a:lstStyle/>
        <a:p>
          <a:endParaRPr lang="en-US"/>
        </a:p>
      </dgm:t>
    </dgm:pt>
  </dgm:ptLst>
  <dgm:cxnLst>
    <dgm:cxn modelId="{FF52A578-3910-4093-B183-F53367859965}" type="presOf" srcId="{F3771B9C-923E-4BEE-8274-3941086E6415}" destId="{E2355A71-208D-4EE0-A17C-6916C07EE14B}" srcOrd="0" destOrd="0" presId="urn:microsoft.com/office/officeart/2005/8/layout/arrow5"/>
    <dgm:cxn modelId="{FB80E262-E01F-49D1-928D-A3E83336D7A3}" type="presOf" srcId="{F821A1CE-E4FF-44E4-A47D-754C77DB1EB1}" destId="{4F106DB8-2F0B-4A2C-9006-0D869304EAF9}" srcOrd="0" destOrd="0" presId="urn:microsoft.com/office/officeart/2005/8/layout/arrow5"/>
    <dgm:cxn modelId="{BFAEA7CD-75D2-4595-A6F5-C1EAD526B6CC}" srcId="{F3771B9C-923E-4BEE-8274-3941086E6415}" destId="{F821A1CE-E4FF-44E4-A47D-754C77DB1EB1}" srcOrd="1" destOrd="0" parTransId="{A15D223A-C773-4806-92DA-BB04BAA69803}" sibTransId="{C5DE6EEF-02F4-44E0-8385-9F6642323A8F}"/>
    <dgm:cxn modelId="{DFD8F94C-9EBD-41C1-A671-7746631B6303}" type="presOf" srcId="{57BE03F7-84C0-4C30-A221-797CA13E7B20}" destId="{D2AE910B-7A77-4AA9-BC58-B42EFAFC0FC8}" srcOrd="0" destOrd="0" presId="urn:microsoft.com/office/officeart/2005/8/layout/arrow5"/>
    <dgm:cxn modelId="{7DF40821-B826-469E-843C-C3F3A6B9BE9B}" srcId="{F3771B9C-923E-4BEE-8274-3941086E6415}" destId="{57BE03F7-84C0-4C30-A221-797CA13E7B20}" srcOrd="0" destOrd="0" parTransId="{71C794A7-B06A-494A-87E3-E293573D0CB1}" sibTransId="{39D58F61-338B-4476-8517-7B63073A4E78}"/>
    <dgm:cxn modelId="{1D235965-96C5-4848-8C98-B0D02799AC54}" type="presParOf" srcId="{E2355A71-208D-4EE0-A17C-6916C07EE14B}" destId="{D2AE910B-7A77-4AA9-BC58-B42EFAFC0FC8}" srcOrd="0" destOrd="0" presId="urn:microsoft.com/office/officeart/2005/8/layout/arrow5"/>
    <dgm:cxn modelId="{8BA4ABA8-BFDE-46F6-B4D5-497DDF5593DF}" type="presParOf" srcId="{E2355A71-208D-4EE0-A17C-6916C07EE14B}" destId="{4F106DB8-2F0B-4A2C-9006-0D869304EAF9}" srcOrd="1" destOrd="0" presId="urn:microsoft.com/office/officeart/2005/8/layout/arrow5"/>
  </dgm:cxnLst>
  <dgm:bg/>
  <dgm:whole/>
</dgm:dataModel>
</file>

<file path=ppt/diagrams/data8.xml><?xml version="1.0" encoding="utf-8"?>
<dgm:dataModel xmlns:dgm="http://schemas.openxmlformats.org/drawingml/2006/diagram" xmlns:a="http://schemas.openxmlformats.org/drawingml/2006/main">
  <dgm:ptLst>
    <dgm:pt modelId="{C3A32408-ECD2-4C26-B74D-E9CCC4A3ED33}" type="doc">
      <dgm:prSet loTypeId="urn:microsoft.com/office/officeart/2005/8/layout/hList7" loCatId="list" qsTypeId="urn:microsoft.com/office/officeart/2005/8/quickstyle/simple1" qsCatId="simple" csTypeId="urn:microsoft.com/office/officeart/2005/8/colors/accent0_1" csCatId="mainScheme" phldr="1"/>
      <dgm:spPr/>
    </dgm:pt>
    <dgm:pt modelId="{BDE80410-68D9-4793-84C7-D5D7BD1A7950}">
      <dgm:prSet phldrT="[Κείμενο]"/>
      <dgm:spPr/>
      <dgm:t>
        <a:bodyPr/>
        <a:lstStyle/>
        <a:p>
          <a:r>
            <a:rPr lang="el-GR" dirty="0" smtClean="0"/>
            <a:t>Αναλυτικό </a:t>
          </a:r>
          <a:r>
            <a:rPr lang="el-GR" dirty="0" err="1" smtClean="0"/>
            <a:t>πρόταγμα</a:t>
          </a:r>
          <a:endParaRPr lang="en-US" dirty="0"/>
        </a:p>
      </dgm:t>
    </dgm:pt>
    <dgm:pt modelId="{839C2665-8B98-461D-AC8E-B40775DE8DD9}" type="parTrans" cxnId="{FF6DA9DE-E674-48E5-8B44-231E05BCF640}">
      <dgm:prSet/>
      <dgm:spPr/>
      <dgm:t>
        <a:bodyPr/>
        <a:lstStyle/>
        <a:p>
          <a:endParaRPr lang="en-US"/>
        </a:p>
      </dgm:t>
    </dgm:pt>
    <dgm:pt modelId="{9F99075E-A383-4E6D-A430-0F6B8DE93218}" type="sibTrans" cxnId="{FF6DA9DE-E674-48E5-8B44-231E05BCF640}">
      <dgm:prSet/>
      <dgm:spPr/>
      <dgm:t>
        <a:bodyPr/>
        <a:lstStyle/>
        <a:p>
          <a:endParaRPr lang="en-US"/>
        </a:p>
      </dgm:t>
    </dgm:pt>
    <dgm:pt modelId="{5CCA3CD8-9518-4C28-B3A4-F89BE173632C}">
      <dgm:prSet phldrT="[Κείμενο]"/>
      <dgm:spPr/>
      <dgm:t>
        <a:bodyPr/>
        <a:lstStyle/>
        <a:p>
          <a:r>
            <a:rPr lang="el-GR" dirty="0" err="1" smtClean="0"/>
            <a:t>Σωματοψυχικές</a:t>
          </a:r>
          <a:r>
            <a:rPr lang="el-GR" dirty="0" smtClean="0"/>
            <a:t> κινήσεις</a:t>
          </a:r>
          <a:endParaRPr lang="en-US" dirty="0"/>
        </a:p>
      </dgm:t>
    </dgm:pt>
    <dgm:pt modelId="{1AE9C325-CEF4-4561-BFDD-7FA90516EE44}" type="parTrans" cxnId="{1C2819B8-B076-425E-B3FE-0361B92A2E72}">
      <dgm:prSet/>
      <dgm:spPr/>
      <dgm:t>
        <a:bodyPr/>
        <a:lstStyle/>
        <a:p>
          <a:endParaRPr lang="en-US"/>
        </a:p>
      </dgm:t>
    </dgm:pt>
    <dgm:pt modelId="{3988A333-04F6-404B-A946-D9825C365A1C}" type="sibTrans" cxnId="{1C2819B8-B076-425E-B3FE-0361B92A2E72}">
      <dgm:prSet/>
      <dgm:spPr/>
      <dgm:t>
        <a:bodyPr/>
        <a:lstStyle/>
        <a:p>
          <a:endParaRPr lang="en-US"/>
        </a:p>
      </dgm:t>
    </dgm:pt>
    <dgm:pt modelId="{5C9AF47A-ED46-4552-8932-965D6543DD28}">
      <dgm:prSet phldrT="[Κείμενο]"/>
      <dgm:spPr/>
      <dgm:t>
        <a:bodyPr/>
        <a:lstStyle/>
        <a:p>
          <a:r>
            <a:rPr lang="el-GR" dirty="0" smtClean="0"/>
            <a:t>Για αυτά που δεν έχουν λεχθεί</a:t>
          </a:r>
          <a:endParaRPr lang="en-US" dirty="0"/>
        </a:p>
      </dgm:t>
    </dgm:pt>
    <dgm:pt modelId="{C3212738-4E9E-4159-9A01-39ABE5969777}" type="parTrans" cxnId="{2CCA8953-E606-4B89-91CA-19A4920D8B66}">
      <dgm:prSet/>
      <dgm:spPr/>
      <dgm:t>
        <a:bodyPr/>
        <a:lstStyle/>
        <a:p>
          <a:endParaRPr lang="en-US"/>
        </a:p>
      </dgm:t>
    </dgm:pt>
    <dgm:pt modelId="{78BAFB3E-E48F-4791-AB81-D519814B2345}" type="sibTrans" cxnId="{2CCA8953-E606-4B89-91CA-19A4920D8B66}">
      <dgm:prSet/>
      <dgm:spPr/>
      <dgm:t>
        <a:bodyPr/>
        <a:lstStyle/>
        <a:p>
          <a:endParaRPr lang="en-US"/>
        </a:p>
      </dgm:t>
    </dgm:pt>
    <dgm:pt modelId="{7F1BE115-D7A6-4193-9F3F-600703F05F51}">
      <dgm:prSet phldrT="[Κείμενο]"/>
      <dgm:spPr/>
      <dgm:t>
        <a:bodyPr/>
        <a:lstStyle/>
        <a:p>
          <a:r>
            <a:rPr lang="el-GR" dirty="0" smtClean="0"/>
            <a:t>Για τα κενά</a:t>
          </a:r>
          <a:endParaRPr lang="en-US" dirty="0"/>
        </a:p>
      </dgm:t>
    </dgm:pt>
    <dgm:pt modelId="{31C6BF67-B354-40BE-BBB7-F2D567910280}" type="parTrans" cxnId="{E6798AF8-696F-4D25-8262-E3E2C9DE53E6}">
      <dgm:prSet/>
      <dgm:spPr/>
      <dgm:t>
        <a:bodyPr/>
        <a:lstStyle/>
        <a:p>
          <a:endParaRPr lang="en-US"/>
        </a:p>
      </dgm:t>
    </dgm:pt>
    <dgm:pt modelId="{5138871E-4C38-41E6-BCDF-56497B3E75CA}" type="sibTrans" cxnId="{E6798AF8-696F-4D25-8262-E3E2C9DE53E6}">
      <dgm:prSet/>
      <dgm:spPr/>
      <dgm:t>
        <a:bodyPr/>
        <a:lstStyle/>
        <a:p>
          <a:endParaRPr lang="en-US"/>
        </a:p>
      </dgm:t>
    </dgm:pt>
    <dgm:pt modelId="{BFF8C038-9C3E-4A27-B918-AB9078F322CD}">
      <dgm:prSet phldrT="[Κείμενο]"/>
      <dgm:spPr/>
      <dgm:t>
        <a:bodyPr/>
        <a:lstStyle/>
        <a:p>
          <a:r>
            <a:rPr lang="el-GR" dirty="0" smtClean="0"/>
            <a:t>Για τις εγγραφές του αρνητικού</a:t>
          </a:r>
          <a:endParaRPr lang="en-US" dirty="0"/>
        </a:p>
      </dgm:t>
    </dgm:pt>
    <dgm:pt modelId="{9685BC61-DD27-4404-B2EE-816B549EEC84}" type="parTrans" cxnId="{CE3FA85A-BBB1-4346-BBEE-88738D449FA9}">
      <dgm:prSet/>
      <dgm:spPr/>
      <dgm:t>
        <a:bodyPr/>
        <a:lstStyle/>
        <a:p>
          <a:endParaRPr lang="en-US"/>
        </a:p>
      </dgm:t>
    </dgm:pt>
    <dgm:pt modelId="{1EF73858-96D8-4F85-956C-F82D8FC6DAEC}" type="sibTrans" cxnId="{CE3FA85A-BBB1-4346-BBEE-88738D449FA9}">
      <dgm:prSet/>
      <dgm:spPr/>
      <dgm:t>
        <a:bodyPr/>
        <a:lstStyle/>
        <a:p>
          <a:endParaRPr lang="en-US"/>
        </a:p>
      </dgm:t>
    </dgm:pt>
    <dgm:pt modelId="{B54CE228-222C-45A0-9DEF-AC92CB51392A}">
      <dgm:prSet phldrT="[Κείμενο]"/>
      <dgm:spPr/>
      <dgm:t>
        <a:bodyPr/>
        <a:lstStyle/>
        <a:p>
          <a:r>
            <a:rPr lang="el-GR" dirty="0" smtClean="0"/>
            <a:t>Για το μη </a:t>
          </a:r>
          <a:r>
            <a:rPr lang="el-GR" dirty="0" err="1" smtClean="0"/>
            <a:t>αναπαραστάσιμο</a:t>
          </a:r>
          <a:endParaRPr lang="en-US" dirty="0"/>
        </a:p>
      </dgm:t>
    </dgm:pt>
    <dgm:pt modelId="{82826405-A1F8-4075-BF48-FE3BF9BD453F}" type="parTrans" cxnId="{91A3B461-812D-4FCE-BF3E-1DBFF42C4463}">
      <dgm:prSet/>
      <dgm:spPr/>
      <dgm:t>
        <a:bodyPr/>
        <a:lstStyle/>
        <a:p>
          <a:endParaRPr lang="en-US"/>
        </a:p>
      </dgm:t>
    </dgm:pt>
    <dgm:pt modelId="{8843F136-7E87-470D-AACE-6DD460CA781F}" type="sibTrans" cxnId="{91A3B461-812D-4FCE-BF3E-1DBFF42C4463}">
      <dgm:prSet/>
      <dgm:spPr/>
      <dgm:t>
        <a:bodyPr/>
        <a:lstStyle/>
        <a:p>
          <a:endParaRPr lang="en-US"/>
        </a:p>
      </dgm:t>
    </dgm:pt>
    <dgm:pt modelId="{DCA90CEC-4866-4B0D-B1FD-4C8BB5F14CDC}">
      <dgm:prSet phldrT="[Κείμενο]"/>
      <dgm:spPr/>
      <dgm:t>
        <a:bodyPr/>
        <a:lstStyle/>
        <a:p>
          <a:r>
            <a:rPr lang="el-GR" dirty="0" smtClean="0"/>
            <a:t>Για το υπερβολικό, αυτό που </a:t>
          </a:r>
          <a:r>
            <a:rPr lang="el-GR" dirty="0" err="1" smtClean="0"/>
            <a:t>αντιφασκει</a:t>
          </a:r>
          <a:endParaRPr lang="en-US" dirty="0"/>
        </a:p>
      </dgm:t>
    </dgm:pt>
    <dgm:pt modelId="{252B49A9-0A3D-47E8-8C82-D8BA34959D87}" type="parTrans" cxnId="{768F53EB-4C2B-4FE9-9593-EA0B614C2655}">
      <dgm:prSet/>
      <dgm:spPr/>
      <dgm:t>
        <a:bodyPr/>
        <a:lstStyle/>
        <a:p>
          <a:endParaRPr lang="en-US"/>
        </a:p>
      </dgm:t>
    </dgm:pt>
    <dgm:pt modelId="{11E9C9DC-3CBC-4C13-912D-9D143CFC39EC}" type="sibTrans" cxnId="{768F53EB-4C2B-4FE9-9593-EA0B614C2655}">
      <dgm:prSet/>
      <dgm:spPr/>
      <dgm:t>
        <a:bodyPr/>
        <a:lstStyle/>
        <a:p>
          <a:endParaRPr lang="en-US"/>
        </a:p>
      </dgm:t>
    </dgm:pt>
    <dgm:pt modelId="{0587D32E-30C5-4DCA-A117-786745D46ED8}">
      <dgm:prSet phldrT="[Κείμενο]"/>
      <dgm:spPr/>
      <dgm:t>
        <a:bodyPr/>
        <a:lstStyle/>
        <a:p>
          <a:r>
            <a:rPr lang="el-GR" dirty="0" smtClean="0"/>
            <a:t>Ανάδυση </a:t>
          </a:r>
          <a:r>
            <a:rPr lang="el-GR" dirty="0" err="1" smtClean="0"/>
            <a:t>αντιμεταβίβασης</a:t>
          </a:r>
          <a:endParaRPr lang="en-US" dirty="0"/>
        </a:p>
      </dgm:t>
    </dgm:pt>
    <dgm:pt modelId="{DA33CB80-3110-4C9E-83AF-28075E222844}" type="parTrans" cxnId="{205AE817-A5B1-46C1-99CD-493818C8BE37}">
      <dgm:prSet/>
      <dgm:spPr/>
      <dgm:t>
        <a:bodyPr/>
        <a:lstStyle/>
        <a:p>
          <a:endParaRPr lang="en-US"/>
        </a:p>
      </dgm:t>
    </dgm:pt>
    <dgm:pt modelId="{D073E0A2-BD88-443C-9BC8-C184E535AE03}" type="sibTrans" cxnId="{205AE817-A5B1-46C1-99CD-493818C8BE37}">
      <dgm:prSet/>
      <dgm:spPr/>
      <dgm:t>
        <a:bodyPr/>
        <a:lstStyle/>
        <a:p>
          <a:endParaRPr lang="en-US"/>
        </a:p>
      </dgm:t>
    </dgm:pt>
    <dgm:pt modelId="{DDF4CABD-BA86-4549-940D-95A117A4B423}" type="pres">
      <dgm:prSet presAssocID="{C3A32408-ECD2-4C26-B74D-E9CCC4A3ED33}" presName="Name0" presStyleCnt="0">
        <dgm:presLayoutVars>
          <dgm:dir/>
          <dgm:resizeHandles val="exact"/>
        </dgm:presLayoutVars>
      </dgm:prSet>
      <dgm:spPr/>
    </dgm:pt>
    <dgm:pt modelId="{CDF602D0-3A75-490B-9B54-24C56F0EA4FB}" type="pres">
      <dgm:prSet presAssocID="{C3A32408-ECD2-4C26-B74D-E9CCC4A3ED33}" presName="fgShape" presStyleLbl="fgShp" presStyleIdx="0" presStyleCnt="1"/>
      <dgm:spPr/>
    </dgm:pt>
    <dgm:pt modelId="{EBECC6DF-E8C3-484C-B970-42E281627448}" type="pres">
      <dgm:prSet presAssocID="{C3A32408-ECD2-4C26-B74D-E9CCC4A3ED33}" presName="linComp" presStyleCnt="0"/>
      <dgm:spPr/>
    </dgm:pt>
    <dgm:pt modelId="{E3FC9770-5965-415E-B031-DDB085D3609E}" type="pres">
      <dgm:prSet presAssocID="{BDE80410-68D9-4793-84C7-D5D7BD1A7950}" presName="compNode" presStyleCnt="0"/>
      <dgm:spPr/>
    </dgm:pt>
    <dgm:pt modelId="{A2156B7F-8B1B-466B-AB7B-8A7E3B93A700}" type="pres">
      <dgm:prSet presAssocID="{BDE80410-68D9-4793-84C7-D5D7BD1A7950}" presName="bkgdShape" presStyleLbl="node1" presStyleIdx="0" presStyleCnt="8"/>
      <dgm:spPr/>
      <dgm:t>
        <a:bodyPr/>
        <a:lstStyle/>
        <a:p>
          <a:endParaRPr lang="en-US"/>
        </a:p>
      </dgm:t>
    </dgm:pt>
    <dgm:pt modelId="{A4AA02E6-E190-410C-B30F-DE2A0DA42B85}" type="pres">
      <dgm:prSet presAssocID="{BDE80410-68D9-4793-84C7-D5D7BD1A7950}" presName="nodeTx" presStyleLbl="node1" presStyleIdx="0" presStyleCnt="8">
        <dgm:presLayoutVars>
          <dgm:bulletEnabled val="1"/>
        </dgm:presLayoutVars>
      </dgm:prSet>
      <dgm:spPr/>
      <dgm:t>
        <a:bodyPr/>
        <a:lstStyle/>
        <a:p>
          <a:endParaRPr lang="en-US"/>
        </a:p>
      </dgm:t>
    </dgm:pt>
    <dgm:pt modelId="{869CA247-8B1F-4A7C-8848-809AD32B2C01}" type="pres">
      <dgm:prSet presAssocID="{BDE80410-68D9-4793-84C7-D5D7BD1A7950}" presName="invisiNode" presStyleLbl="node1" presStyleIdx="0" presStyleCnt="8"/>
      <dgm:spPr/>
    </dgm:pt>
    <dgm:pt modelId="{90A32058-F00E-4647-A07F-C3FB7F3895B5}" type="pres">
      <dgm:prSet presAssocID="{BDE80410-68D9-4793-84C7-D5D7BD1A7950}" presName="imagNode" presStyleLbl="fgImgPlace1" presStyleIdx="0" presStyleCnt="8"/>
      <dgm:spPr>
        <a:blipFill rotWithShape="0">
          <a:blip xmlns:r="http://schemas.openxmlformats.org/officeDocument/2006/relationships" r:embed="rId1"/>
          <a:stretch>
            <a:fillRect/>
          </a:stretch>
        </a:blipFill>
      </dgm:spPr>
    </dgm:pt>
    <dgm:pt modelId="{2C497F18-8ED3-4B69-B8BD-87F9D6E9440C}" type="pres">
      <dgm:prSet presAssocID="{9F99075E-A383-4E6D-A430-0F6B8DE93218}" presName="sibTrans" presStyleLbl="sibTrans2D1" presStyleIdx="0" presStyleCnt="0"/>
      <dgm:spPr/>
      <dgm:t>
        <a:bodyPr/>
        <a:lstStyle/>
        <a:p>
          <a:endParaRPr lang="en-US"/>
        </a:p>
      </dgm:t>
    </dgm:pt>
    <dgm:pt modelId="{98F40E83-1F2F-4E11-A264-BCA0AE617268}" type="pres">
      <dgm:prSet presAssocID="{5CCA3CD8-9518-4C28-B3A4-F89BE173632C}" presName="compNode" presStyleCnt="0"/>
      <dgm:spPr/>
    </dgm:pt>
    <dgm:pt modelId="{86F38A82-DA77-4F97-BE60-6B8B12E8A81D}" type="pres">
      <dgm:prSet presAssocID="{5CCA3CD8-9518-4C28-B3A4-F89BE173632C}" presName="bkgdShape" presStyleLbl="node1" presStyleIdx="1" presStyleCnt="8"/>
      <dgm:spPr/>
      <dgm:t>
        <a:bodyPr/>
        <a:lstStyle/>
        <a:p>
          <a:endParaRPr lang="en-US"/>
        </a:p>
      </dgm:t>
    </dgm:pt>
    <dgm:pt modelId="{9BD3B498-C5D4-430C-AB83-C6CE3EDC0251}" type="pres">
      <dgm:prSet presAssocID="{5CCA3CD8-9518-4C28-B3A4-F89BE173632C}" presName="nodeTx" presStyleLbl="node1" presStyleIdx="1" presStyleCnt="8">
        <dgm:presLayoutVars>
          <dgm:bulletEnabled val="1"/>
        </dgm:presLayoutVars>
      </dgm:prSet>
      <dgm:spPr/>
      <dgm:t>
        <a:bodyPr/>
        <a:lstStyle/>
        <a:p>
          <a:endParaRPr lang="en-US"/>
        </a:p>
      </dgm:t>
    </dgm:pt>
    <dgm:pt modelId="{0B3183F1-56F1-4DFB-92F5-E447D54ADA9E}" type="pres">
      <dgm:prSet presAssocID="{5CCA3CD8-9518-4C28-B3A4-F89BE173632C}" presName="invisiNode" presStyleLbl="node1" presStyleIdx="1" presStyleCnt="8"/>
      <dgm:spPr/>
    </dgm:pt>
    <dgm:pt modelId="{0C4CE654-FF6F-4848-B1A4-88EC1D28E19F}" type="pres">
      <dgm:prSet presAssocID="{5CCA3CD8-9518-4C28-B3A4-F89BE173632C}" presName="imagNode" presStyleLbl="fgImgPlace1" presStyleIdx="1" presStyleCnt="8"/>
      <dgm:spPr>
        <a:blipFill rotWithShape="0">
          <a:blip xmlns:r="http://schemas.openxmlformats.org/officeDocument/2006/relationships" r:embed="rId1"/>
          <a:stretch>
            <a:fillRect/>
          </a:stretch>
        </a:blipFill>
      </dgm:spPr>
    </dgm:pt>
    <dgm:pt modelId="{9D58FC0B-D805-4EAE-A134-A8B54BDA19B9}" type="pres">
      <dgm:prSet presAssocID="{3988A333-04F6-404B-A946-D9825C365A1C}" presName="sibTrans" presStyleLbl="sibTrans2D1" presStyleIdx="0" presStyleCnt="0"/>
      <dgm:spPr/>
      <dgm:t>
        <a:bodyPr/>
        <a:lstStyle/>
        <a:p>
          <a:endParaRPr lang="en-US"/>
        </a:p>
      </dgm:t>
    </dgm:pt>
    <dgm:pt modelId="{124AAC45-FA11-4787-AA8A-56D2E453B5F5}" type="pres">
      <dgm:prSet presAssocID="{5C9AF47A-ED46-4552-8932-965D6543DD28}" presName="compNode" presStyleCnt="0"/>
      <dgm:spPr/>
    </dgm:pt>
    <dgm:pt modelId="{1E6067FF-1E1C-49E0-A2A4-FF585449BA8B}" type="pres">
      <dgm:prSet presAssocID="{5C9AF47A-ED46-4552-8932-965D6543DD28}" presName="bkgdShape" presStyleLbl="node1" presStyleIdx="2" presStyleCnt="8"/>
      <dgm:spPr/>
      <dgm:t>
        <a:bodyPr/>
        <a:lstStyle/>
        <a:p>
          <a:endParaRPr lang="en-US"/>
        </a:p>
      </dgm:t>
    </dgm:pt>
    <dgm:pt modelId="{086C3FD2-42FA-4ED4-A031-63C33116DC0C}" type="pres">
      <dgm:prSet presAssocID="{5C9AF47A-ED46-4552-8932-965D6543DD28}" presName="nodeTx" presStyleLbl="node1" presStyleIdx="2" presStyleCnt="8">
        <dgm:presLayoutVars>
          <dgm:bulletEnabled val="1"/>
        </dgm:presLayoutVars>
      </dgm:prSet>
      <dgm:spPr/>
      <dgm:t>
        <a:bodyPr/>
        <a:lstStyle/>
        <a:p>
          <a:endParaRPr lang="en-US"/>
        </a:p>
      </dgm:t>
    </dgm:pt>
    <dgm:pt modelId="{0B8645D8-693C-4D29-A274-F812E703B499}" type="pres">
      <dgm:prSet presAssocID="{5C9AF47A-ED46-4552-8932-965D6543DD28}" presName="invisiNode" presStyleLbl="node1" presStyleIdx="2" presStyleCnt="8"/>
      <dgm:spPr/>
    </dgm:pt>
    <dgm:pt modelId="{F6F634D5-1FE2-410F-AB80-02867BDEC408}" type="pres">
      <dgm:prSet presAssocID="{5C9AF47A-ED46-4552-8932-965D6543DD28}" presName="imagNode" presStyleLbl="fgImgPlace1" presStyleIdx="2" presStyleCnt="8"/>
      <dgm:spPr>
        <a:blipFill rotWithShape="0">
          <a:blip xmlns:r="http://schemas.openxmlformats.org/officeDocument/2006/relationships" r:embed="rId1"/>
          <a:stretch>
            <a:fillRect/>
          </a:stretch>
        </a:blipFill>
      </dgm:spPr>
    </dgm:pt>
    <dgm:pt modelId="{40A9E37D-4CAD-49FC-BCE7-319953945686}" type="pres">
      <dgm:prSet presAssocID="{78BAFB3E-E48F-4791-AB81-D519814B2345}" presName="sibTrans" presStyleLbl="sibTrans2D1" presStyleIdx="0" presStyleCnt="0"/>
      <dgm:spPr/>
      <dgm:t>
        <a:bodyPr/>
        <a:lstStyle/>
        <a:p>
          <a:endParaRPr lang="en-US"/>
        </a:p>
      </dgm:t>
    </dgm:pt>
    <dgm:pt modelId="{ABDB94B3-DD14-43EA-9A5A-45D064A33082}" type="pres">
      <dgm:prSet presAssocID="{7F1BE115-D7A6-4193-9F3F-600703F05F51}" presName="compNode" presStyleCnt="0"/>
      <dgm:spPr/>
    </dgm:pt>
    <dgm:pt modelId="{EC32288E-F6BE-4B03-A952-814071314466}" type="pres">
      <dgm:prSet presAssocID="{7F1BE115-D7A6-4193-9F3F-600703F05F51}" presName="bkgdShape" presStyleLbl="node1" presStyleIdx="3" presStyleCnt="8"/>
      <dgm:spPr/>
      <dgm:t>
        <a:bodyPr/>
        <a:lstStyle/>
        <a:p>
          <a:endParaRPr lang="en-US"/>
        </a:p>
      </dgm:t>
    </dgm:pt>
    <dgm:pt modelId="{49E35E49-8BA8-4FC9-9A46-253734467D12}" type="pres">
      <dgm:prSet presAssocID="{7F1BE115-D7A6-4193-9F3F-600703F05F51}" presName="nodeTx" presStyleLbl="node1" presStyleIdx="3" presStyleCnt="8">
        <dgm:presLayoutVars>
          <dgm:bulletEnabled val="1"/>
        </dgm:presLayoutVars>
      </dgm:prSet>
      <dgm:spPr/>
      <dgm:t>
        <a:bodyPr/>
        <a:lstStyle/>
        <a:p>
          <a:endParaRPr lang="en-US"/>
        </a:p>
      </dgm:t>
    </dgm:pt>
    <dgm:pt modelId="{DDF6EFF4-D7AA-4D88-825F-292EE7925269}" type="pres">
      <dgm:prSet presAssocID="{7F1BE115-D7A6-4193-9F3F-600703F05F51}" presName="invisiNode" presStyleLbl="node1" presStyleIdx="3" presStyleCnt="8"/>
      <dgm:spPr/>
    </dgm:pt>
    <dgm:pt modelId="{C6173F74-ACB0-4FAC-99F0-76FBEC802897}" type="pres">
      <dgm:prSet presAssocID="{7F1BE115-D7A6-4193-9F3F-600703F05F51}" presName="imagNode" presStyleLbl="fgImgPlace1" presStyleIdx="3" presStyleCnt="8"/>
      <dgm:spPr>
        <a:blipFill rotWithShape="0">
          <a:blip xmlns:r="http://schemas.openxmlformats.org/officeDocument/2006/relationships" r:embed="rId1"/>
          <a:stretch>
            <a:fillRect/>
          </a:stretch>
        </a:blipFill>
      </dgm:spPr>
    </dgm:pt>
    <dgm:pt modelId="{C71A672B-A28D-4AD5-9F16-EE294704D3BD}" type="pres">
      <dgm:prSet presAssocID="{5138871E-4C38-41E6-BCDF-56497B3E75CA}" presName="sibTrans" presStyleLbl="sibTrans2D1" presStyleIdx="0" presStyleCnt="0"/>
      <dgm:spPr/>
      <dgm:t>
        <a:bodyPr/>
        <a:lstStyle/>
        <a:p>
          <a:endParaRPr lang="en-US"/>
        </a:p>
      </dgm:t>
    </dgm:pt>
    <dgm:pt modelId="{3E1B976E-0D18-42CC-9C75-B25B95F9F716}" type="pres">
      <dgm:prSet presAssocID="{BFF8C038-9C3E-4A27-B918-AB9078F322CD}" presName="compNode" presStyleCnt="0"/>
      <dgm:spPr/>
    </dgm:pt>
    <dgm:pt modelId="{2F40795F-F0AF-4285-A34C-6079FC945945}" type="pres">
      <dgm:prSet presAssocID="{BFF8C038-9C3E-4A27-B918-AB9078F322CD}" presName="bkgdShape" presStyleLbl="node1" presStyleIdx="4" presStyleCnt="8"/>
      <dgm:spPr/>
      <dgm:t>
        <a:bodyPr/>
        <a:lstStyle/>
        <a:p>
          <a:endParaRPr lang="en-US"/>
        </a:p>
      </dgm:t>
    </dgm:pt>
    <dgm:pt modelId="{006BFB47-2679-4FF1-9269-5A0FBF251702}" type="pres">
      <dgm:prSet presAssocID="{BFF8C038-9C3E-4A27-B918-AB9078F322CD}" presName="nodeTx" presStyleLbl="node1" presStyleIdx="4" presStyleCnt="8">
        <dgm:presLayoutVars>
          <dgm:bulletEnabled val="1"/>
        </dgm:presLayoutVars>
      </dgm:prSet>
      <dgm:spPr/>
      <dgm:t>
        <a:bodyPr/>
        <a:lstStyle/>
        <a:p>
          <a:endParaRPr lang="en-US"/>
        </a:p>
      </dgm:t>
    </dgm:pt>
    <dgm:pt modelId="{8BB9DF92-06CB-4DAB-83E1-9C394B188B6D}" type="pres">
      <dgm:prSet presAssocID="{BFF8C038-9C3E-4A27-B918-AB9078F322CD}" presName="invisiNode" presStyleLbl="node1" presStyleIdx="4" presStyleCnt="8"/>
      <dgm:spPr/>
    </dgm:pt>
    <dgm:pt modelId="{1C76DB30-6B21-4B87-803B-337ADE30FFB2}" type="pres">
      <dgm:prSet presAssocID="{BFF8C038-9C3E-4A27-B918-AB9078F322CD}" presName="imagNode" presStyleLbl="fgImgPlace1" presStyleIdx="4" presStyleCnt="8"/>
      <dgm:spPr>
        <a:blipFill rotWithShape="0">
          <a:blip xmlns:r="http://schemas.openxmlformats.org/officeDocument/2006/relationships" r:embed="rId1"/>
          <a:stretch>
            <a:fillRect/>
          </a:stretch>
        </a:blipFill>
      </dgm:spPr>
    </dgm:pt>
    <dgm:pt modelId="{FF75714D-5FCB-48F3-B6B0-75270EA90CB9}" type="pres">
      <dgm:prSet presAssocID="{1EF73858-96D8-4F85-956C-F82D8FC6DAEC}" presName="sibTrans" presStyleLbl="sibTrans2D1" presStyleIdx="0" presStyleCnt="0"/>
      <dgm:spPr/>
      <dgm:t>
        <a:bodyPr/>
        <a:lstStyle/>
        <a:p>
          <a:endParaRPr lang="en-US"/>
        </a:p>
      </dgm:t>
    </dgm:pt>
    <dgm:pt modelId="{8475D733-289A-42AB-9ACC-D77023A47F5A}" type="pres">
      <dgm:prSet presAssocID="{B54CE228-222C-45A0-9DEF-AC92CB51392A}" presName="compNode" presStyleCnt="0"/>
      <dgm:spPr/>
    </dgm:pt>
    <dgm:pt modelId="{949E4A42-C1EE-4584-BE47-2119C7FCE105}" type="pres">
      <dgm:prSet presAssocID="{B54CE228-222C-45A0-9DEF-AC92CB51392A}" presName="bkgdShape" presStyleLbl="node1" presStyleIdx="5" presStyleCnt="8"/>
      <dgm:spPr/>
      <dgm:t>
        <a:bodyPr/>
        <a:lstStyle/>
        <a:p>
          <a:endParaRPr lang="en-US"/>
        </a:p>
      </dgm:t>
    </dgm:pt>
    <dgm:pt modelId="{8AE43B05-C9D4-4D90-89C0-984992340C78}" type="pres">
      <dgm:prSet presAssocID="{B54CE228-222C-45A0-9DEF-AC92CB51392A}" presName="nodeTx" presStyleLbl="node1" presStyleIdx="5" presStyleCnt="8">
        <dgm:presLayoutVars>
          <dgm:bulletEnabled val="1"/>
        </dgm:presLayoutVars>
      </dgm:prSet>
      <dgm:spPr/>
      <dgm:t>
        <a:bodyPr/>
        <a:lstStyle/>
        <a:p>
          <a:endParaRPr lang="en-US"/>
        </a:p>
      </dgm:t>
    </dgm:pt>
    <dgm:pt modelId="{7BE0DA59-462E-4170-8973-469223420F46}" type="pres">
      <dgm:prSet presAssocID="{B54CE228-222C-45A0-9DEF-AC92CB51392A}" presName="invisiNode" presStyleLbl="node1" presStyleIdx="5" presStyleCnt="8"/>
      <dgm:spPr/>
    </dgm:pt>
    <dgm:pt modelId="{5A05336A-5ACC-404A-A4C1-AF743099F4CB}" type="pres">
      <dgm:prSet presAssocID="{B54CE228-222C-45A0-9DEF-AC92CB51392A}" presName="imagNode" presStyleLbl="fgImgPlace1" presStyleIdx="5" presStyleCnt="8"/>
      <dgm:spPr>
        <a:blipFill rotWithShape="0">
          <a:blip xmlns:r="http://schemas.openxmlformats.org/officeDocument/2006/relationships" r:embed="rId1"/>
          <a:stretch>
            <a:fillRect/>
          </a:stretch>
        </a:blipFill>
      </dgm:spPr>
    </dgm:pt>
    <dgm:pt modelId="{119348A0-E7A9-41A4-A551-37535B854B43}" type="pres">
      <dgm:prSet presAssocID="{8843F136-7E87-470D-AACE-6DD460CA781F}" presName="sibTrans" presStyleLbl="sibTrans2D1" presStyleIdx="0" presStyleCnt="0"/>
      <dgm:spPr/>
      <dgm:t>
        <a:bodyPr/>
        <a:lstStyle/>
        <a:p>
          <a:endParaRPr lang="en-US"/>
        </a:p>
      </dgm:t>
    </dgm:pt>
    <dgm:pt modelId="{17BDD56A-8075-4310-83A4-49A9F49F9CD0}" type="pres">
      <dgm:prSet presAssocID="{DCA90CEC-4866-4B0D-B1FD-4C8BB5F14CDC}" presName="compNode" presStyleCnt="0"/>
      <dgm:spPr/>
    </dgm:pt>
    <dgm:pt modelId="{52D44724-18CC-4158-AE97-474A6C0F587B}" type="pres">
      <dgm:prSet presAssocID="{DCA90CEC-4866-4B0D-B1FD-4C8BB5F14CDC}" presName="bkgdShape" presStyleLbl="node1" presStyleIdx="6" presStyleCnt="8"/>
      <dgm:spPr/>
      <dgm:t>
        <a:bodyPr/>
        <a:lstStyle/>
        <a:p>
          <a:endParaRPr lang="en-US"/>
        </a:p>
      </dgm:t>
    </dgm:pt>
    <dgm:pt modelId="{B2A30E38-F780-443E-AE92-5D0496D5A6EE}" type="pres">
      <dgm:prSet presAssocID="{DCA90CEC-4866-4B0D-B1FD-4C8BB5F14CDC}" presName="nodeTx" presStyleLbl="node1" presStyleIdx="6" presStyleCnt="8">
        <dgm:presLayoutVars>
          <dgm:bulletEnabled val="1"/>
        </dgm:presLayoutVars>
      </dgm:prSet>
      <dgm:spPr/>
      <dgm:t>
        <a:bodyPr/>
        <a:lstStyle/>
        <a:p>
          <a:endParaRPr lang="en-US"/>
        </a:p>
      </dgm:t>
    </dgm:pt>
    <dgm:pt modelId="{1C9D889F-0609-4BD5-97C6-0D85B10A045A}" type="pres">
      <dgm:prSet presAssocID="{DCA90CEC-4866-4B0D-B1FD-4C8BB5F14CDC}" presName="invisiNode" presStyleLbl="node1" presStyleIdx="6" presStyleCnt="8"/>
      <dgm:spPr/>
    </dgm:pt>
    <dgm:pt modelId="{A69B3DD8-5411-47CD-A041-EA3F1D9C8CC2}" type="pres">
      <dgm:prSet presAssocID="{DCA90CEC-4866-4B0D-B1FD-4C8BB5F14CDC}" presName="imagNode" presStyleLbl="fgImgPlace1" presStyleIdx="6" presStyleCnt="8"/>
      <dgm:spPr>
        <a:blipFill rotWithShape="0">
          <a:blip xmlns:r="http://schemas.openxmlformats.org/officeDocument/2006/relationships" r:embed="rId1"/>
          <a:stretch>
            <a:fillRect/>
          </a:stretch>
        </a:blipFill>
      </dgm:spPr>
    </dgm:pt>
    <dgm:pt modelId="{B23D2D4B-D334-4AB1-AF47-A1C81DD622C7}" type="pres">
      <dgm:prSet presAssocID="{11E9C9DC-3CBC-4C13-912D-9D143CFC39EC}" presName="sibTrans" presStyleLbl="sibTrans2D1" presStyleIdx="0" presStyleCnt="0"/>
      <dgm:spPr/>
      <dgm:t>
        <a:bodyPr/>
        <a:lstStyle/>
        <a:p>
          <a:endParaRPr lang="en-US"/>
        </a:p>
      </dgm:t>
    </dgm:pt>
    <dgm:pt modelId="{CAC37508-D399-42AC-95D9-00C79A4CD623}" type="pres">
      <dgm:prSet presAssocID="{0587D32E-30C5-4DCA-A117-786745D46ED8}" presName="compNode" presStyleCnt="0"/>
      <dgm:spPr/>
    </dgm:pt>
    <dgm:pt modelId="{F6022FFE-0CD5-4046-BBBA-AB43F9550024}" type="pres">
      <dgm:prSet presAssocID="{0587D32E-30C5-4DCA-A117-786745D46ED8}" presName="bkgdShape" presStyleLbl="node1" presStyleIdx="7" presStyleCnt="8"/>
      <dgm:spPr/>
      <dgm:t>
        <a:bodyPr/>
        <a:lstStyle/>
        <a:p>
          <a:endParaRPr lang="en-US"/>
        </a:p>
      </dgm:t>
    </dgm:pt>
    <dgm:pt modelId="{815E48EF-10B8-4B14-B489-CE13F17E0357}" type="pres">
      <dgm:prSet presAssocID="{0587D32E-30C5-4DCA-A117-786745D46ED8}" presName="nodeTx" presStyleLbl="node1" presStyleIdx="7" presStyleCnt="8">
        <dgm:presLayoutVars>
          <dgm:bulletEnabled val="1"/>
        </dgm:presLayoutVars>
      </dgm:prSet>
      <dgm:spPr/>
      <dgm:t>
        <a:bodyPr/>
        <a:lstStyle/>
        <a:p>
          <a:endParaRPr lang="en-US"/>
        </a:p>
      </dgm:t>
    </dgm:pt>
    <dgm:pt modelId="{11960185-9F3B-4C31-B850-269F7C86D75C}" type="pres">
      <dgm:prSet presAssocID="{0587D32E-30C5-4DCA-A117-786745D46ED8}" presName="invisiNode" presStyleLbl="node1" presStyleIdx="7" presStyleCnt="8"/>
      <dgm:spPr/>
    </dgm:pt>
    <dgm:pt modelId="{A364A069-CEE2-421F-A8F2-C6232932A9F9}" type="pres">
      <dgm:prSet presAssocID="{0587D32E-30C5-4DCA-A117-786745D46ED8}" presName="imagNode" presStyleLbl="fgImgPlace1" presStyleIdx="7" presStyleCnt="8"/>
      <dgm:spPr>
        <a:blipFill rotWithShape="0">
          <a:blip xmlns:r="http://schemas.openxmlformats.org/officeDocument/2006/relationships" r:embed="rId1"/>
          <a:stretch>
            <a:fillRect/>
          </a:stretch>
        </a:blipFill>
      </dgm:spPr>
    </dgm:pt>
  </dgm:ptLst>
  <dgm:cxnLst>
    <dgm:cxn modelId="{FB71FDB3-381A-4AE0-A628-E508ACC4E25A}" type="presOf" srcId="{BFF8C038-9C3E-4A27-B918-AB9078F322CD}" destId="{2F40795F-F0AF-4285-A34C-6079FC945945}" srcOrd="0" destOrd="0" presId="urn:microsoft.com/office/officeart/2005/8/layout/hList7"/>
    <dgm:cxn modelId="{3804DC8E-65B0-4072-905E-165CE4455FB0}" type="presOf" srcId="{DCA90CEC-4866-4B0D-B1FD-4C8BB5F14CDC}" destId="{52D44724-18CC-4158-AE97-474A6C0F587B}" srcOrd="0" destOrd="0" presId="urn:microsoft.com/office/officeart/2005/8/layout/hList7"/>
    <dgm:cxn modelId="{77137511-4CE7-4DAC-838A-C4703B8B54FC}" type="presOf" srcId="{0587D32E-30C5-4DCA-A117-786745D46ED8}" destId="{815E48EF-10B8-4B14-B489-CE13F17E0357}" srcOrd="1" destOrd="0" presId="urn:microsoft.com/office/officeart/2005/8/layout/hList7"/>
    <dgm:cxn modelId="{1C2819B8-B076-425E-B3FE-0361B92A2E72}" srcId="{C3A32408-ECD2-4C26-B74D-E9CCC4A3ED33}" destId="{5CCA3CD8-9518-4C28-B3A4-F89BE173632C}" srcOrd="1" destOrd="0" parTransId="{1AE9C325-CEF4-4561-BFDD-7FA90516EE44}" sibTransId="{3988A333-04F6-404B-A946-D9825C365A1C}"/>
    <dgm:cxn modelId="{F3014A95-446F-4FAF-88B0-15ADFCDD544B}" type="presOf" srcId="{5138871E-4C38-41E6-BCDF-56497B3E75CA}" destId="{C71A672B-A28D-4AD5-9F16-EE294704D3BD}" srcOrd="0" destOrd="0" presId="urn:microsoft.com/office/officeart/2005/8/layout/hList7"/>
    <dgm:cxn modelId="{952C8EBD-A0B2-47D5-AE8F-F015F67FA876}" type="presOf" srcId="{7F1BE115-D7A6-4193-9F3F-600703F05F51}" destId="{EC32288E-F6BE-4B03-A952-814071314466}" srcOrd="0" destOrd="0" presId="urn:microsoft.com/office/officeart/2005/8/layout/hList7"/>
    <dgm:cxn modelId="{549A5EDA-9066-498D-BE40-DC9877299B07}" type="presOf" srcId="{BFF8C038-9C3E-4A27-B918-AB9078F322CD}" destId="{006BFB47-2679-4FF1-9269-5A0FBF251702}" srcOrd="1" destOrd="0" presId="urn:microsoft.com/office/officeart/2005/8/layout/hList7"/>
    <dgm:cxn modelId="{2CCA8953-E606-4B89-91CA-19A4920D8B66}" srcId="{C3A32408-ECD2-4C26-B74D-E9CCC4A3ED33}" destId="{5C9AF47A-ED46-4552-8932-965D6543DD28}" srcOrd="2" destOrd="0" parTransId="{C3212738-4E9E-4159-9A01-39ABE5969777}" sibTransId="{78BAFB3E-E48F-4791-AB81-D519814B2345}"/>
    <dgm:cxn modelId="{77BD3D52-DE8A-4AEA-9C50-DEC6CB9C078B}" type="presOf" srcId="{78BAFB3E-E48F-4791-AB81-D519814B2345}" destId="{40A9E37D-4CAD-49FC-BCE7-319953945686}" srcOrd="0" destOrd="0" presId="urn:microsoft.com/office/officeart/2005/8/layout/hList7"/>
    <dgm:cxn modelId="{9F4D108D-329D-46D0-B037-10AEE24B3E80}" type="presOf" srcId="{B54CE228-222C-45A0-9DEF-AC92CB51392A}" destId="{949E4A42-C1EE-4584-BE47-2119C7FCE105}" srcOrd="0" destOrd="0" presId="urn:microsoft.com/office/officeart/2005/8/layout/hList7"/>
    <dgm:cxn modelId="{E4AFB212-18BD-45DB-943D-38A7A6788597}" type="presOf" srcId="{3988A333-04F6-404B-A946-D9825C365A1C}" destId="{9D58FC0B-D805-4EAE-A134-A8B54BDA19B9}" srcOrd="0" destOrd="0" presId="urn:microsoft.com/office/officeart/2005/8/layout/hList7"/>
    <dgm:cxn modelId="{FF6DA9DE-E674-48E5-8B44-231E05BCF640}" srcId="{C3A32408-ECD2-4C26-B74D-E9CCC4A3ED33}" destId="{BDE80410-68D9-4793-84C7-D5D7BD1A7950}" srcOrd="0" destOrd="0" parTransId="{839C2665-8B98-461D-AC8E-B40775DE8DD9}" sibTransId="{9F99075E-A383-4E6D-A430-0F6B8DE93218}"/>
    <dgm:cxn modelId="{A5CEE021-1483-4D28-9A0F-25E560AF32CF}" type="presOf" srcId="{5CCA3CD8-9518-4C28-B3A4-F89BE173632C}" destId="{9BD3B498-C5D4-430C-AB83-C6CE3EDC0251}" srcOrd="1" destOrd="0" presId="urn:microsoft.com/office/officeart/2005/8/layout/hList7"/>
    <dgm:cxn modelId="{034E3804-EF09-43FB-9B4E-DCB29D016DBE}" type="presOf" srcId="{BDE80410-68D9-4793-84C7-D5D7BD1A7950}" destId="{A2156B7F-8B1B-466B-AB7B-8A7E3B93A700}" srcOrd="0" destOrd="0" presId="urn:microsoft.com/office/officeart/2005/8/layout/hList7"/>
    <dgm:cxn modelId="{71B3DBDF-F518-485D-B250-8813A9097D37}" type="presOf" srcId="{BDE80410-68D9-4793-84C7-D5D7BD1A7950}" destId="{A4AA02E6-E190-410C-B30F-DE2A0DA42B85}" srcOrd="1" destOrd="0" presId="urn:microsoft.com/office/officeart/2005/8/layout/hList7"/>
    <dgm:cxn modelId="{A41333BE-F857-4874-A389-6B3A931B37B4}" type="presOf" srcId="{7F1BE115-D7A6-4193-9F3F-600703F05F51}" destId="{49E35E49-8BA8-4FC9-9A46-253734467D12}" srcOrd="1" destOrd="0" presId="urn:microsoft.com/office/officeart/2005/8/layout/hList7"/>
    <dgm:cxn modelId="{BDCC8F6A-8D74-4115-BE39-4E2579AB459D}" type="presOf" srcId="{B54CE228-222C-45A0-9DEF-AC92CB51392A}" destId="{8AE43B05-C9D4-4D90-89C0-984992340C78}" srcOrd="1" destOrd="0" presId="urn:microsoft.com/office/officeart/2005/8/layout/hList7"/>
    <dgm:cxn modelId="{768F53EB-4C2B-4FE9-9593-EA0B614C2655}" srcId="{C3A32408-ECD2-4C26-B74D-E9CCC4A3ED33}" destId="{DCA90CEC-4866-4B0D-B1FD-4C8BB5F14CDC}" srcOrd="6" destOrd="0" parTransId="{252B49A9-0A3D-47E8-8C82-D8BA34959D87}" sibTransId="{11E9C9DC-3CBC-4C13-912D-9D143CFC39EC}"/>
    <dgm:cxn modelId="{E6798AF8-696F-4D25-8262-E3E2C9DE53E6}" srcId="{C3A32408-ECD2-4C26-B74D-E9CCC4A3ED33}" destId="{7F1BE115-D7A6-4193-9F3F-600703F05F51}" srcOrd="3" destOrd="0" parTransId="{31C6BF67-B354-40BE-BBB7-F2D567910280}" sibTransId="{5138871E-4C38-41E6-BCDF-56497B3E75CA}"/>
    <dgm:cxn modelId="{04655FE7-2255-4EE9-A355-105174FCF4BB}" type="presOf" srcId="{11E9C9DC-3CBC-4C13-912D-9D143CFC39EC}" destId="{B23D2D4B-D334-4AB1-AF47-A1C81DD622C7}" srcOrd="0" destOrd="0" presId="urn:microsoft.com/office/officeart/2005/8/layout/hList7"/>
    <dgm:cxn modelId="{91A3B461-812D-4FCE-BF3E-1DBFF42C4463}" srcId="{C3A32408-ECD2-4C26-B74D-E9CCC4A3ED33}" destId="{B54CE228-222C-45A0-9DEF-AC92CB51392A}" srcOrd="5" destOrd="0" parTransId="{82826405-A1F8-4075-BF48-FE3BF9BD453F}" sibTransId="{8843F136-7E87-470D-AACE-6DD460CA781F}"/>
    <dgm:cxn modelId="{0FD33FEC-B655-4B92-8B52-D8BE61EAB07E}" type="presOf" srcId="{1EF73858-96D8-4F85-956C-F82D8FC6DAEC}" destId="{FF75714D-5FCB-48F3-B6B0-75270EA90CB9}" srcOrd="0" destOrd="0" presId="urn:microsoft.com/office/officeart/2005/8/layout/hList7"/>
    <dgm:cxn modelId="{205AE817-A5B1-46C1-99CD-493818C8BE37}" srcId="{C3A32408-ECD2-4C26-B74D-E9CCC4A3ED33}" destId="{0587D32E-30C5-4DCA-A117-786745D46ED8}" srcOrd="7" destOrd="0" parTransId="{DA33CB80-3110-4C9E-83AF-28075E222844}" sibTransId="{D073E0A2-BD88-443C-9BC8-C184E535AE03}"/>
    <dgm:cxn modelId="{9801517D-E747-4FA8-A9CF-00640C15EA98}" type="presOf" srcId="{8843F136-7E87-470D-AACE-6DD460CA781F}" destId="{119348A0-E7A9-41A4-A551-37535B854B43}" srcOrd="0" destOrd="0" presId="urn:microsoft.com/office/officeart/2005/8/layout/hList7"/>
    <dgm:cxn modelId="{049778D0-AAC0-42E8-97BE-0309765B9E1A}" type="presOf" srcId="{9F99075E-A383-4E6D-A430-0F6B8DE93218}" destId="{2C497F18-8ED3-4B69-B8BD-87F9D6E9440C}" srcOrd="0" destOrd="0" presId="urn:microsoft.com/office/officeart/2005/8/layout/hList7"/>
    <dgm:cxn modelId="{F184DE49-412A-4CC9-9931-C170114DC2A5}" type="presOf" srcId="{DCA90CEC-4866-4B0D-B1FD-4C8BB5F14CDC}" destId="{B2A30E38-F780-443E-AE92-5D0496D5A6EE}" srcOrd="1" destOrd="0" presId="urn:microsoft.com/office/officeart/2005/8/layout/hList7"/>
    <dgm:cxn modelId="{E3A81A08-71E7-4501-BB02-93DC92FFB98C}" type="presOf" srcId="{C3A32408-ECD2-4C26-B74D-E9CCC4A3ED33}" destId="{DDF4CABD-BA86-4549-940D-95A117A4B423}" srcOrd="0" destOrd="0" presId="urn:microsoft.com/office/officeart/2005/8/layout/hList7"/>
    <dgm:cxn modelId="{36F32BD2-80EB-45F7-9EA0-A7C4D26A89BA}" type="presOf" srcId="{5C9AF47A-ED46-4552-8932-965D6543DD28}" destId="{086C3FD2-42FA-4ED4-A031-63C33116DC0C}" srcOrd="1" destOrd="0" presId="urn:microsoft.com/office/officeart/2005/8/layout/hList7"/>
    <dgm:cxn modelId="{029A440B-9729-439B-AA3E-C0348D10BD4C}" type="presOf" srcId="{5CCA3CD8-9518-4C28-B3A4-F89BE173632C}" destId="{86F38A82-DA77-4F97-BE60-6B8B12E8A81D}" srcOrd="0" destOrd="0" presId="urn:microsoft.com/office/officeart/2005/8/layout/hList7"/>
    <dgm:cxn modelId="{A660ACB0-263A-4AF1-8F94-02AF1ED76944}" type="presOf" srcId="{5C9AF47A-ED46-4552-8932-965D6543DD28}" destId="{1E6067FF-1E1C-49E0-A2A4-FF585449BA8B}" srcOrd="0" destOrd="0" presId="urn:microsoft.com/office/officeart/2005/8/layout/hList7"/>
    <dgm:cxn modelId="{CE3FA85A-BBB1-4346-BBEE-88738D449FA9}" srcId="{C3A32408-ECD2-4C26-B74D-E9CCC4A3ED33}" destId="{BFF8C038-9C3E-4A27-B918-AB9078F322CD}" srcOrd="4" destOrd="0" parTransId="{9685BC61-DD27-4404-B2EE-816B549EEC84}" sibTransId="{1EF73858-96D8-4F85-956C-F82D8FC6DAEC}"/>
    <dgm:cxn modelId="{C49D838C-03CB-46AF-BD3B-44497AF3F7BC}" type="presOf" srcId="{0587D32E-30C5-4DCA-A117-786745D46ED8}" destId="{F6022FFE-0CD5-4046-BBBA-AB43F9550024}" srcOrd="0" destOrd="0" presId="urn:microsoft.com/office/officeart/2005/8/layout/hList7"/>
    <dgm:cxn modelId="{F3F935B5-0213-44D2-AF7B-4E8C1D305958}" type="presParOf" srcId="{DDF4CABD-BA86-4549-940D-95A117A4B423}" destId="{CDF602D0-3A75-490B-9B54-24C56F0EA4FB}" srcOrd="0" destOrd="0" presId="urn:microsoft.com/office/officeart/2005/8/layout/hList7"/>
    <dgm:cxn modelId="{C3B301C7-F2A5-4B9A-AF2A-CC29B7314C70}" type="presParOf" srcId="{DDF4CABD-BA86-4549-940D-95A117A4B423}" destId="{EBECC6DF-E8C3-484C-B970-42E281627448}" srcOrd="1" destOrd="0" presId="urn:microsoft.com/office/officeart/2005/8/layout/hList7"/>
    <dgm:cxn modelId="{3E92BB03-9AC2-4AFD-90CD-AA7BABB21DDE}" type="presParOf" srcId="{EBECC6DF-E8C3-484C-B970-42E281627448}" destId="{E3FC9770-5965-415E-B031-DDB085D3609E}" srcOrd="0" destOrd="0" presId="urn:microsoft.com/office/officeart/2005/8/layout/hList7"/>
    <dgm:cxn modelId="{AE3714D9-6A01-4B84-B05E-7C2DD3C47282}" type="presParOf" srcId="{E3FC9770-5965-415E-B031-DDB085D3609E}" destId="{A2156B7F-8B1B-466B-AB7B-8A7E3B93A700}" srcOrd="0" destOrd="0" presId="urn:microsoft.com/office/officeart/2005/8/layout/hList7"/>
    <dgm:cxn modelId="{D6F22677-4AC5-42C4-9C24-C4C8DFE528E4}" type="presParOf" srcId="{E3FC9770-5965-415E-B031-DDB085D3609E}" destId="{A4AA02E6-E190-410C-B30F-DE2A0DA42B85}" srcOrd="1" destOrd="0" presId="urn:microsoft.com/office/officeart/2005/8/layout/hList7"/>
    <dgm:cxn modelId="{54360B7A-68BC-4C28-9E7B-5FE77C3CD9E6}" type="presParOf" srcId="{E3FC9770-5965-415E-B031-DDB085D3609E}" destId="{869CA247-8B1F-4A7C-8848-809AD32B2C01}" srcOrd="2" destOrd="0" presId="urn:microsoft.com/office/officeart/2005/8/layout/hList7"/>
    <dgm:cxn modelId="{3F61FFE9-02A2-4364-8053-77610D8D8544}" type="presParOf" srcId="{E3FC9770-5965-415E-B031-DDB085D3609E}" destId="{90A32058-F00E-4647-A07F-C3FB7F3895B5}" srcOrd="3" destOrd="0" presId="urn:microsoft.com/office/officeart/2005/8/layout/hList7"/>
    <dgm:cxn modelId="{99D53F46-9F73-4A5C-B37F-BD0669B9083B}" type="presParOf" srcId="{EBECC6DF-E8C3-484C-B970-42E281627448}" destId="{2C497F18-8ED3-4B69-B8BD-87F9D6E9440C}" srcOrd="1" destOrd="0" presId="urn:microsoft.com/office/officeart/2005/8/layout/hList7"/>
    <dgm:cxn modelId="{01E415C2-A90D-4BBD-9CCE-FB585F09CE00}" type="presParOf" srcId="{EBECC6DF-E8C3-484C-B970-42E281627448}" destId="{98F40E83-1F2F-4E11-A264-BCA0AE617268}" srcOrd="2" destOrd="0" presId="urn:microsoft.com/office/officeart/2005/8/layout/hList7"/>
    <dgm:cxn modelId="{59D66AE7-F606-425B-B4E1-E7B0445CBF03}" type="presParOf" srcId="{98F40E83-1F2F-4E11-A264-BCA0AE617268}" destId="{86F38A82-DA77-4F97-BE60-6B8B12E8A81D}" srcOrd="0" destOrd="0" presId="urn:microsoft.com/office/officeart/2005/8/layout/hList7"/>
    <dgm:cxn modelId="{3422DFE9-AE6E-4477-B6C1-27BD0BE81604}" type="presParOf" srcId="{98F40E83-1F2F-4E11-A264-BCA0AE617268}" destId="{9BD3B498-C5D4-430C-AB83-C6CE3EDC0251}" srcOrd="1" destOrd="0" presId="urn:microsoft.com/office/officeart/2005/8/layout/hList7"/>
    <dgm:cxn modelId="{C849002D-C9FD-4085-9381-C8DF8C2EDA97}" type="presParOf" srcId="{98F40E83-1F2F-4E11-A264-BCA0AE617268}" destId="{0B3183F1-56F1-4DFB-92F5-E447D54ADA9E}" srcOrd="2" destOrd="0" presId="urn:microsoft.com/office/officeart/2005/8/layout/hList7"/>
    <dgm:cxn modelId="{145074A6-0AE1-4444-B1E5-A96EB765FA2A}" type="presParOf" srcId="{98F40E83-1F2F-4E11-A264-BCA0AE617268}" destId="{0C4CE654-FF6F-4848-B1A4-88EC1D28E19F}" srcOrd="3" destOrd="0" presId="urn:microsoft.com/office/officeart/2005/8/layout/hList7"/>
    <dgm:cxn modelId="{222B4C98-7F7C-4F73-978A-CD31A8CF7820}" type="presParOf" srcId="{EBECC6DF-E8C3-484C-B970-42E281627448}" destId="{9D58FC0B-D805-4EAE-A134-A8B54BDA19B9}" srcOrd="3" destOrd="0" presId="urn:microsoft.com/office/officeart/2005/8/layout/hList7"/>
    <dgm:cxn modelId="{71D43DB2-3A56-4F37-BC92-0F9B2C36BD3C}" type="presParOf" srcId="{EBECC6DF-E8C3-484C-B970-42E281627448}" destId="{124AAC45-FA11-4787-AA8A-56D2E453B5F5}" srcOrd="4" destOrd="0" presId="urn:microsoft.com/office/officeart/2005/8/layout/hList7"/>
    <dgm:cxn modelId="{49F53E7F-8675-46A9-BAE6-9EBCF7660E8E}" type="presParOf" srcId="{124AAC45-FA11-4787-AA8A-56D2E453B5F5}" destId="{1E6067FF-1E1C-49E0-A2A4-FF585449BA8B}" srcOrd="0" destOrd="0" presId="urn:microsoft.com/office/officeart/2005/8/layout/hList7"/>
    <dgm:cxn modelId="{10392804-3905-44FF-8629-6FB25641F4AE}" type="presParOf" srcId="{124AAC45-FA11-4787-AA8A-56D2E453B5F5}" destId="{086C3FD2-42FA-4ED4-A031-63C33116DC0C}" srcOrd="1" destOrd="0" presId="urn:microsoft.com/office/officeart/2005/8/layout/hList7"/>
    <dgm:cxn modelId="{8EA69D02-407D-4808-A1DE-2732EED8AA71}" type="presParOf" srcId="{124AAC45-FA11-4787-AA8A-56D2E453B5F5}" destId="{0B8645D8-693C-4D29-A274-F812E703B499}" srcOrd="2" destOrd="0" presId="urn:microsoft.com/office/officeart/2005/8/layout/hList7"/>
    <dgm:cxn modelId="{976CB6E8-8258-4811-B734-5A2D35263689}" type="presParOf" srcId="{124AAC45-FA11-4787-AA8A-56D2E453B5F5}" destId="{F6F634D5-1FE2-410F-AB80-02867BDEC408}" srcOrd="3" destOrd="0" presId="urn:microsoft.com/office/officeart/2005/8/layout/hList7"/>
    <dgm:cxn modelId="{3D615B52-ECCF-4870-9068-562348F37FF3}" type="presParOf" srcId="{EBECC6DF-E8C3-484C-B970-42E281627448}" destId="{40A9E37D-4CAD-49FC-BCE7-319953945686}" srcOrd="5" destOrd="0" presId="urn:microsoft.com/office/officeart/2005/8/layout/hList7"/>
    <dgm:cxn modelId="{8470F91A-8254-467C-B172-EFA9B65FBDF2}" type="presParOf" srcId="{EBECC6DF-E8C3-484C-B970-42E281627448}" destId="{ABDB94B3-DD14-43EA-9A5A-45D064A33082}" srcOrd="6" destOrd="0" presId="urn:microsoft.com/office/officeart/2005/8/layout/hList7"/>
    <dgm:cxn modelId="{542AFE1C-A941-4489-8DAC-9D01F04D24E6}" type="presParOf" srcId="{ABDB94B3-DD14-43EA-9A5A-45D064A33082}" destId="{EC32288E-F6BE-4B03-A952-814071314466}" srcOrd="0" destOrd="0" presId="urn:microsoft.com/office/officeart/2005/8/layout/hList7"/>
    <dgm:cxn modelId="{C07F488E-A6BF-4018-AC3A-88A2E65E9FE4}" type="presParOf" srcId="{ABDB94B3-DD14-43EA-9A5A-45D064A33082}" destId="{49E35E49-8BA8-4FC9-9A46-253734467D12}" srcOrd="1" destOrd="0" presId="urn:microsoft.com/office/officeart/2005/8/layout/hList7"/>
    <dgm:cxn modelId="{B6AA7C3C-8B38-4C30-98C7-AAFCC74903B7}" type="presParOf" srcId="{ABDB94B3-DD14-43EA-9A5A-45D064A33082}" destId="{DDF6EFF4-D7AA-4D88-825F-292EE7925269}" srcOrd="2" destOrd="0" presId="urn:microsoft.com/office/officeart/2005/8/layout/hList7"/>
    <dgm:cxn modelId="{CC98C216-B299-4416-873E-488AC1404F9B}" type="presParOf" srcId="{ABDB94B3-DD14-43EA-9A5A-45D064A33082}" destId="{C6173F74-ACB0-4FAC-99F0-76FBEC802897}" srcOrd="3" destOrd="0" presId="urn:microsoft.com/office/officeart/2005/8/layout/hList7"/>
    <dgm:cxn modelId="{D985D26E-7B36-4DD6-8066-352563307F18}" type="presParOf" srcId="{EBECC6DF-E8C3-484C-B970-42E281627448}" destId="{C71A672B-A28D-4AD5-9F16-EE294704D3BD}" srcOrd="7" destOrd="0" presId="urn:microsoft.com/office/officeart/2005/8/layout/hList7"/>
    <dgm:cxn modelId="{C7C98028-BF37-400D-807C-A884BE875C69}" type="presParOf" srcId="{EBECC6DF-E8C3-484C-B970-42E281627448}" destId="{3E1B976E-0D18-42CC-9C75-B25B95F9F716}" srcOrd="8" destOrd="0" presId="urn:microsoft.com/office/officeart/2005/8/layout/hList7"/>
    <dgm:cxn modelId="{4951018C-9DD6-4947-8261-6F7DF43FE283}" type="presParOf" srcId="{3E1B976E-0D18-42CC-9C75-B25B95F9F716}" destId="{2F40795F-F0AF-4285-A34C-6079FC945945}" srcOrd="0" destOrd="0" presId="urn:microsoft.com/office/officeart/2005/8/layout/hList7"/>
    <dgm:cxn modelId="{6F085E2A-FD33-48CA-A381-6B9B11AF8949}" type="presParOf" srcId="{3E1B976E-0D18-42CC-9C75-B25B95F9F716}" destId="{006BFB47-2679-4FF1-9269-5A0FBF251702}" srcOrd="1" destOrd="0" presId="urn:microsoft.com/office/officeart/2005/8/layout/hList7"/>
    <dgm:cxn modelId="{05727D9C-F6F4-4FE6-AC4C-C055DC100782}" type="presParOf" srcId="{3E1B976E-0D18-42CC-9C75-B25B95F9F716}" destId="{8BB9DF92-06CB-4DAB-83E1-9C394B188B6D}" srcOrd="2" destOrd="0" presId="urn:microsoft.com/office/officeart/2005/8/layout/hList7"/>
    <dgm:cxn modelId="{8A338CF9-7346-4878-8AAA-09E2DA45D71C}" type="presParOf" srcId="{3E1B976E-0D18-42CC-9C75-B25B95F9F716}" destId="{1C76DB30-6B21-4B87-803B-337ADE30FFB2}" srcOrd="3" destOrd="0" presId="urn:microsoft.com/office/officeart/2005/8/layout/hList7"/>
    <dgm:cxn modelId="{5DE23A7C-DD62-4ADC-B777-BDB63526F310}" type="presParOf" srcId="{EBECC6DF-E8C3-484C-B970-42E281627448}" destId="{FF75714D-5FCB-48F3-B6B0-75270EA90CB9}" srcOrd="9" destOrd="0" presId="urn:microsoft.com/office/officeart/2005/8/layout/hList7"/>
    <dgm:cxn modelId="{EBE77A38-4BFB-4339-9BC0-D8600CF2C877}" type="presParOf" srcId="{EBECC6DF-E8C3-484C-B970-42E281627448}" destId="{8475D733-289A-42AB-9ACC-D77023A47F5A}" srcOrd="10" destOrd="0" presId="urn:microsoft.com/office/officeart/2005/8/layout/hList7"/>
    <dgm:cxn modelId="{59D2FC6C-F3D3-4E2C-A3BB-40ADFD210A0E}" type="presParOf" srcId="{8475D733-289A-42AB-9ACC-D77023A47F5A}" destId="{949E4A42-C1EE-4584-BE47-2119C7FCE105}" srcOrd="0" destOrd="0" presId="urn:microsoft.com/office/officeart/2005/8/layout/hList7"/>
    <dgm:cxn modelId="{B256C912-99B8-45E7-9F43-9052A667DA50}" type="presParOf" srcId="{8475D733-289A-42AB-9ACC-D77023A47F5A}" destId="{8AE43B05-C9D4-4D90-89C0-984992340C78}" srcOrd="1" destOrd="0" presId="urn:microsoft.com/office/officeart/2005/8/layout/hList7"/>
    <dgm:cxn modelId="{5902952E-D5B7-485D-BF1F-94F711E9169E}" type="presParOf" srcId="{8475D733-289A-42AB-9ACC-D77023A47F5A}" destId="{7BE0DA59-462E-4170-8973-469223420F46}" srcOrd="2" destOrd="0" presId="urn:microsoft.com/office/officeart/2005/8/layout/hList7"/>
    <dgm:cxn modelId="{D4B86B66-AB90-4F6B-9CC6-CA43CEA049EA}" type="presParOf" srcId="{8475D733-289A-42AB-9ACC-D77023A47F5A}" destId="{5A05336A-5ACC-404A-A4C1-AF743099F4CB}" srcOrd="3" destOrd="0" presId="urn:microsoft.com/office/officeart/2005/8/layout/hList7"/>
    <dgm:cxn modelId="{3B93967B-6230-4AF5-9E1D-2D6378E8DC87}" type="presParOf" srcId="{EBECC6DF-E8C3-484C-B970-42E281627448}" destId="{119348A0-E7A9-41A4-A551-37535B854B43}" srcOrd="11" destOrd="0" presId="urn:microsoft.com/office/officeart/2005/8/layout/hList7"/>
    <dgm:cxn modelId="{ED27FCF0-6D9F-437F-9D48-32E3593F1DE8}" type="presParOf" srcId="{EBECC6DF-E8C3-484C-B970-42E281627448}" destId="{17BDD56A-8075-4310-83A4-49A9F49F9CD0}" srcOrd="12" destOrd="0" presId="urn:microsoft.com/office/officeart/2005/8/layout/hList7"/>
    <dgm:cxn modelId="{5654CC4F-CA3F-46F2-A89E-31D0EAA6920D}" type="presParOf" srcId="{17BDD56A-8075-4310-83A4-49A9F49F9CD0}" destId="{52D44724-18CC-4158-AE97-474A6C0F587B}" srcOrd="0" destOrd="0" presId="urn:microsoft.com/office/officeart/2005/8/layout/hList7"/>
    <dgm:cxn modelId="{2B59CBE2-8CCC-46F1-AF55-481D3D7B822C}" type="presParOf" srcId="{17BDD56A-8075-4310-83A4-49A9F49F9CD0}" destId="{B2A30E38-F780-443E-AE92-5D0496D5A6EE}" srcOrd="1" destOrd="0" presId="urn:microsoft.com/office/officeart/2005/8/layout/hList7"/>
    <dgm:cxn modelId="{05F51C6E-FD57-411F-AAB5-D85691E0801B}" type="presParOf" srcId="{17BDD56A-8075-4310-83A4-49A9F49F9CD0}" destId="{1C9D889F-0609-4BD5-97C6-0D85B10A045A}" srcOrd="2" destOrd="0" presId="urn:microsoft.com/office/officeart/2005/8/layout/hList7"/>
    <dgm:cxn modelId="{D72ED2BF-AAB5-4F6C-A839-6836C6D7DB7D}" type="presParOf" srcId="{17BDD56A-8075-4310-83A4-49A9F49F9CD0}" destId="{A69B3DD8-5411-47CD-A041-EA3F1D9C8CC2}" srcOrd="3" destOrd="0" presId="urn:microsoft.com/office/officeart/2005/8/layout/hList7"/>
    <dgm:cxn modelId="{A9353C61-BD16-4C0B-8D6F-CE46016C0E3C}" type="presParOf" srcId="{EBECC6DF-E8C3-484C-B970-42E281627448}" destId="{B23D2D4B-D334-4AB1-AF47-A1C81DD622C7}" srcOrd="13" destOrd="0" presId="urn:microsoft.com/office/officeart/2005/8/layout/hList7"/>
    <dgm:cxn modelId="{445EB3D0-C96F-4EB8-A95E-2655F096144D}" type="presParOf" srcId="{EBECC6DF-E8C3-484C-B970-42E281627448}" destId="{CAC37508-D399-42AC-95D9-00C79A4CD623}" srcOrd="14" destOrd="0" presId="urn:microsoft.com/office/officeart/2005/8/layout/hList7"/>
    <dgm:cxn modelId="{EB048151-23E7-4F44-A0BD-9D43A3839B60}" type="presParOf" srcId="{CAC37508-D399-42AC-95D9-00C79A4CD623}" destId="{F6022FFE-0CD5-4046-BBBA-AB43F9550024}" srcOrd="0" destOrd="0" presId="urn:microsoft.com/office/officeart/2005/8/layout/hList7"/>
    <dgm:cxn modelId="{15043B2E-C6AC-49D6-88A6-B8991838CE41}" type="presParOf" srcId="{CAC37508-D399-42AC-95D9-00C79A4CD623}" destId="{815E48EF-10B8-4B14-B489-CE13F17E0357}" srcOrd="1" destOrd="0" presId="urn:microsoft.com/office/officeart/2005/8/layout/hList7"/>
    <dgm:cxn modelId="{1C392D87-A1B7-4B4E-ADD7-BD70F4600320}" type="presParOf" srcId="{CAC37508-D399-42AC-95D9-00C79A4CD623}" destId="{11960185-9F3B-4C31-B850-269F7C86D75C}" srcOrd="2" destOrd="0" presId="urn:microsoft.com/office/officeart/2005/8/layout/hList7"/>
    <dgm:cxn modelId="{BF0DFB25-A830-400D-BF16-191526E3A679}" type="presParOf" srcId="{CAC37508-D399-42AC-95D9-00C79A4CD623}" destId="{A364A069-CEE2-421F-A8F2-C6232932A9F9}" srcOrd="3" destOrd="0" presId="urn:microsoft.com/office/officeart/2005/8/layout/hList7"/>
  </dgm:cxnLst>
  <dgm:bg/>
  <dgm:whole/>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a:videoFile r:link="rId1"/>
          </p:nvPr>
        </p:nvPicPr>
        <p:blipFill>
          <a:blip r:embed="rId3"/>
          <a:srcRect/>
          <a:stretch>
            <a:fillRect/>
          </a:stretch>
        </p:blipFill>
        <p:spPr bwMode="auto">
          <a:xfrm>
            <a:off x="0" y="0"/>
            <a:ext cx="9144000" cy="3371850"/>
          </a:xfrm>
          <a:prstGeom prst="rect">
            <a:avLst/>
          </a:prstGeom>
          <a:noFill/>
          <a:ln w="9525">
            <a:noFill/>
            <a:miter lim="800000"/>
            <a:headEnd/>
            <a:tailEnd/>
          </a:ln>
        </p:spPr>
      </p:pic>
      <p:cxnSp>
        <p:nvCxnSpPr>
          <p:cNvPr id="5" name="Straight Connector 8"/>
          <p:cNvCxnSpPr/>
          <p:nvPr userDrawn="1"/>
        </p:nvCxnSpPr>
        <p:spPr>
          <a:xfrm>
            <a:off x="0" y="337185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90600" y="3657600"/>
            <a:ext cx="7772400" cy="700088"/>
          </a:xfrm>
        </p:spPr>
        <p:txBody>
          <a:bodyPr anchor="b"/>
          <a:lstStyle>
            <a:lvl1pPr algn="r">
              <a:defRPr sz="4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62200" y="4248153"/>
            <a:ext cx="6400800" cy="51435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54982770-350F-4BB1-B85C-2BC76D73F51C}" type="datetimeFigureOut">
              <a:rPr lang="en-US"/>
              <a:pPr>
                <a:defRPr/>
              </a:pPr>
              <a:t>5/21/2021</a:t>
            </a:fld>
            <a:endParaRPr lang="en-US"/>
          </a:p>
        </p:txBody>
      </p:sp>
      <p:sp>
        <p:nvSpPr>
          <p:cNvPr id="7" name="Footer Placeholder 4"/>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8" name="Slide Number Placeholder 5"/>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E7A74B2D-F6B1-430F-A738-CBD161A8F137}"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3"/>
          <a:srcRect/>
          <a:stretch>
            <a:fillRect/>
          </a:stretch>
        </p:blipFill>
        <p:spPr bwMode="auto">
          <a:xfrm>
            <a:off x="0" y="0"/>
            <a:ext cx="9144000" cy="1339850"/>
          </a:xfrm>
          <a:prstGeom prst="rect">
            <a:avLst/>
          </a:prstGeom>
          <a:noFill/>
          <a:ln w="9525">
            <a:noFill/>
            <a:miter lim="800000"/>
            <a:headEnd/>
            <a:tailEnd/>
          </a:ln>
        </p:spPr>
      </p:pic>
      <p:cxnSp>
        <p:nvCxnSpPr>
          <p:cNvPr id="3" name="Straight Connector 11"/>
          <p:cNvCxnSpPr/>
          <p:nvPr userDrawn="1"/>
        </p:nvCxnSpPr>
        <p:spPr>
          <a:xfrm>
            <a:off x="0" y="1346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Date Placeholder 1"/>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7D148E95-108A-4667-A9C9-D9E2C96C28E5}" type="datetimeFigureOut">
              <a:rPr lang="en-US"/>
              <a:pPr>
                <a:defRPr/>
              </a:pPr>
              <a:t>5/21/2021</a:t>
            </a:fld>
            <a:endParaRPr lang="en-US"/>
          </a:p>
        </p:txBody>
      </p:sp>
      <p:sp>
        <p:nvSpPr>
          <p:cNvPr id="5" name="Footer Placeholder 2"/>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3"/>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41BE0F4E-F863-46EF-9F45-4652349BAF98}"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85901"/>
            <a:ext cx="2438400" cy="742949"/>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124200" y="1485900"/>
            <a:ext cx="5562600" cy="3543299"/>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0" y="2286000"/>
            <a:ext cx="2438400" cy="2743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pic>
        <p:nvPicPr>
          <p:cNvPr id="5" name="Shape">
            <a:hlinkClick r:id="" action="ppaction://media"/>
          </p:cNvPr>
          <p:cNvPicPr>
            <a:picLocks noRot="1" noChangeAspect="1"/>
          </p:cNvPicPr>
          <p:nvPr>
            <a:videoFile r:link="rId1"/>
          </p:nvPr>
        </p:nvPicPr>
        <p:blipFill>
          <a:blip r:embed="rId3"/>
          <a:srcRect/>
          <a:stretch>
            <a:fillRect/>
          </a:stretch>
        </p:blipFill>
        <p:spPr bwMode="auto">
          <a:xfrm>
            <a:off x="0" y="0"/>
            <a:ext cx="9144000" cy="1339850"/>
          </a:xfrm>
          <a:prstGeom prst="rect">
            <a:avLst/>
          </a:prstGeom>
          <a:noFill/>
          <a:ln w="9525">
            <a:noFill/>
            <a:miter lim="800000"/>
            <a:headEnd/>
            <a:tailEnd/>
          </a:ln>
        </p:spPr>
      </p:pic>
      <p:cxnSp>
        <p:nvCxnSpPr>
          <p:cNvPr id="6" name="Straight Connector 11"/>
          <p:cNvCxnSpPr/>
          <p:nvPr userDrawn="1"/>
        </p:nvCxnSpPr>
        <p:spPr>
          <a:xfrm>
            <a:off x="0" y="1346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57400" y="3804046"/>
            <a:ext cx="5486400" cy="367904"/>
          </a:xfr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57400" y="1485900"/>
            <a:ext cx="5486400" cy="2286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57400" y="4106666"/>
            <a:ext cx="5486400" cy="5224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8D2F9CC4-D57B-4B3E-9AB6-07A23694D91F}" type="datetimeFigureOut">
              <a:rPr lang="en-US"/>
              <a:pPr>
                <a:defRPr/>
              </a:pPr>
              <a:t>5/21/2021</a:t>
            </a:fld>
            <a:endParaRPr lang="en-US"/>
          </a:p>
        </p:txBody>
      </p:sp>
      <p:sp>
        <p:nvSpPr>
          <p:cNvPr id="8" name="Footer Placeholder 5"/>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6"/>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08F8536F-A344-4E9D-BFFA-D98F86D2DF89}"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a:videoFile r:link="rId1"/>
          </p:nvPr>
        </p:nvPicPr>
        <p:blipFill>
          <a:blip r:embed="rId3"/>
          <a:srcRect/>
          <a:stretch>
            <a:fillRect/>
          </a:stretch>
        </p:blipFill>
        <p:spPr bwMode="auto">
          <a:xfrm>
            <a:off x="0" y="0"/>
            <a:ext cx="9144000" cy="1339850"/>
          </a:xfrm>
          <a:prstGeom prst="rect">
            <a:avLst/>
          </a:prstGeom>
          <a:noFill/>
          <a:ln w="9525">
            <a:noFill/>
            <a:miter lim="800000"/>
            <a:headEnd/>
            <a:tailEnd/>
          </a:ln>
        </p:spPr>
      </p:pic>
      <p:cxnSp>
        <p:nvCxnSpPr>
          <p:cNvPr id="5" name="Straight Connector 11"/>
          <p:cNvCxnSpPr/>
          <p:nvPr userDrawn="1"/>
        </p:nvCxnSpPr>
        <p:spPr>
          <a:xfrm>
            <a:off x="0" y="1346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C9B30F33-5649-4E58-B3AC-552F35DDF23A}" type="datetimeFigureOut">
              <a:rPr lang="en-US"/>
              <a:pPr>
                <a:defRPr/>
              </a:pPr>
              <a:t>5/21/2021</a:t>
            </a:fld>
            <a:endParaRPr lang="en-US"/>
          </a:p>
        </p:txBody>
      </p:sp>
      <p:sp>
        <p:nvSpPr>
          <p:cNvPr id="7" name="Footer Placeholder 4"/>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8" name="Slide Number Placeholder 5"/>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F59DE657-AC6F-4D96-AA3F-9F4CF57DD9B1}"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a:videoFile r:link="rId1"/>
          </p:nvPr>
        </p:nvPicPr>
        <p:blipFill>
          <a:blip r:embed="rId3"/>
          <a:srcRect/>
          <a:stretch>
            <a:fillRect/>
          </a:stretch>
        </p:blipFill>
        <p:spPr bwMode="auto">
          <a:xfrm>
            <a:off x="0" y="0"/>
            <a:ext cx="9144000" cy="1339850"/>
          </a:xfrm>
          <a:prstGeom prst="rect">
            <a:avLst/>
          </a:prstGeom>
          <a:noFill/>
          <a:ln w="9525">
            <a:noFill/>
            <a:miter lim="800000"/>
            <a:headEnd/>
            <a:tailEnd/>
          </a:ln>
        </p:spPr>
      </p:pic>
      <p:cxnSp>
        <p:nvCxnSpPr>
          <p:cNvPr id="5" name="Straight Connector 11"/>
          <p:cNvCxnSpPr/>
          <p:nvPr userDrawn="1"/>
        </p:nvCxnSpPr>
        <p:spPr>
          <a:xfrm>
            <a:off x="0" y="1346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7696200" y="228601"/>
            <a:ext cx="990600" cy="40005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79"/>
            <a:ext cx="7162800" cy="402312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083937AB-3660-437D-A86F-1A0E88DFC0FC}" type="datetimeFigureOut">
              <a:rPr lang="en-US"/>
              <a:pPr>
                <a:defRPr/>
              </a:pPr>
              <a:t>5/21/2021</a:t>
            </a:fld>
            <a:endParaRPr lang="en-US"/>
          </a:p>
        </p:txBody>
      </p:sp>
      <p:sp>
        <p:nvSpPr>
          <p:cNvPr id="7" name="Footer Placeholder 4"/>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8" name="Slide Number Placeholder 5"/>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9DD66257-7F54-42C4-9058-81F02BA16DA9}"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962400" y="205740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962400" y="268605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962400" y="331470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962400" y="394335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2000250"/>
            <a:ext cx="3048000" cy="16323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3657600" y="2000250"/>
            <a:ext cx="5029200" cy="1608028"/>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687139"/>
            <a:ext cx="3048000" cy="16849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3657600" y="3687140"/>
            <a:ext cx="5029200" cy="16599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2" y="3086100"/>
            <a:ext cx="2514597" cy="16002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314701" y="3086100"/>
            <a:ext cx="2514597" cy="16002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172200" y="3086100"/>
            <a:ext cx="2514597" cy="16002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2" y="1371599"/>
            <a:ext cx="2514597" cy="165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314699" y="1371599"/>
            <a:ext cx="2514600" cy="165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172200" y="1371599"/>
            <a:ext cx="2514600" cy="165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l="11247" r="13756"/>
          <a:stretch>
            <a:fillRect/>
          </a:stretch>
        </p:blipFill>
        <p:spPr bwMode="auto">
          <a:xfrm>
            <a:off x="0" y="0"/>
            <a:ext cx="9144000" cy="5143500"/>
          </a:xfrm>
          <a:prstGeom prst="rect">
            <a:avLst/>
          </a:prstGeom>
          <a:noFill/>
          <a:ln w="9525">
            <a:noFill/>
            <a:miter lim="800000"/>
            <a:headEnd/>
            <a:tailEnd/>
          </a:ln>
        </p:spPr>
      </p:pic>
      <p:sp>
        <p:nvSpPr>
          <p:cNvPr id="2" name="Title 1"/>
          <p:cNvSpPr>
            <a:spLocks noGrp="1"/>
          </p:cNvSpPr>
          <p:nvPr>
            <p:ph type="ctrTitle"/>
          </p:nvPr>
        </p:nvSpPr>
        <p:spPr>
          <a:xfrm>
            <a:off x="533400" y="2781297"/>
            <a:ext cx="7772400" cy="700088"/>
          </a:xfrm>
        </p:spPr>
        <p:txBody>
          <a:bodyPr anchor="b"/>
          <a:lstStyle>
            <a:lvl1pPr algn="r">
              <a:defRPr sz="4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05000" y="3371850"/>
            <a:ext cx="6400800" cy="51435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7DC48292-9884-4DF2-97D3-7398FED4DFC8}" type="datetimeFigureOut">
              <a:rPr lang="en-US"/>
              <a:pPr>
                <a:defRPr/>
              </a:pPr>
              <a:t>5/21/2021</a:t>
            </a:fld>
            <a:endParaRPr 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D1BD9238-1A44-4F0D-A42D-FCC5751A87A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0"/>
          </p:nvPr>
        </p:nvSpPr>
        <p:spPr>
          <a:xfrm>
            <a:off x="457200" y="1428750"/>
            <a:ext cx="8229600" cy="331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0"/>
          </p:nvPr>
        </p:nvSpPr>
        <p:spPr>
          <a:xfrm>
            <a:off x="457200" y="2000250"/>
            <a:ext cx="8229600" cy="3143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C1B4A7F9-E3EE-4744-87C4-0B52C2D1FFA2}" type="datetimeFigureOut">
              <a:rPr lang="en-US"/>
              <a:pPr>
                <a:defRPr/>
              </a:pPr>
              <a:t>5/21/2021</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B1DFF9B0-0CF8-45F1-BD13-AE9FF374FAF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Light Backgroun">
    <p:bg>
      <p:bgPr>
        <a:solidFill>
          <a:schemeClr val="bg1"/>
        </a:solidFill>
        <a:effectLst/>
      </p:bgPr>
    </p:bg>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srcRect/>
          <a:stretch>
            <a:fillRect/>
          </a:stretch>
        </p:blipFill>
        <p:spPr bwMode="auto">
          <a:xfrm>
            <a:off x="0" y="0"/>
            <a:ext cx="9144000" cy="3857625"/>
          </a:xfrm>
          <a:prstGeom prst="rect">
            <a:avLst/>
          </a:prstGeom>
          <a:noFill/>
          <a:ln w="9525">
            <a:noFill/>
            <a:miter lim="800000"/>
            <a:headEnd/>
            <a:tailEnd/>
          </a:ln>
        </p:spPr>
      </p:pic>
      <p:sp>
        <p:nvSpPr>
          <p:cNvPr id="5" name="Rectangle 11"/>
          <p:cNvSpPr/>
          <p:nvPr userDrawn="1"/>
        </p:nvSpPr>
        <p:spPr>
          <a:xfrm>
            <a:off x="0" y="0"/>
            <a:ext cx="9144000" cy="4457700"/>
          </a:xfrm>
          <a:prstGeom prst="rect">
            <a:avLst/>
          </a:prstGeom>
          <a:gradFill>
            <a:gsLst>
              <a:gs pos="0">
                <a:schemeClr val="bg1">
                  <a:alpha val="50000"/>
                </a:schemeClr>
              </a:gs>
              <a:gs pos="72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sz="quarter" idx="10"/>
          </p:nvPr>
        </p:nvSpPr>
        <p:spPr>
          <a:xfrm>
            <a:off x="457200" y="1298244"/>
            <a:ext cx="8229600" cy="3116032"/>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777478"/>
            <a:ext cx="8229600" cy="594122"/>
          </a:xfrm>
        </p:spPr>
        <p:txBody>
          <a:bodyPr/>
          <a:lstStyle>
            <a:lvl1pPr>
              <a:defRPr>
                <a:solidFill>
                  <a:schemeClr val="tx1">
                    <a:lumMod val="50000"/>
                    <a:lumOff val="50000"/>
                  </a:schemeClr>
                </a:solidFill>
              </a:defRPr>
            </a:lvl1pPr>
          </a:lstStyle>
          <a:p>
            <a:r>
              <a:rPr lang="en-US" dirty="0" smtClean="0"/>
              <a:t>Click to edit Master title style</a:t>
            </a:r>
            <a:endParaRPr lang="en-US" dirty="0"/>
          </a:p>
        </p:txBody>
      </p:sp>
      <p:sp>
        <p:nvSpPr>
          <p:cNvPr id="6" name="Date Placeholder 3"/>
          <p:cNvSpPr>
            <a:spLocks noGrp="1"/>
          </p:cNvSpPr>
          <p:nvPr>
            <p:ph type="dt" sz="half" idx="11"/>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B291BB5-460F-4909-B18A-C88F9295933E}" type="datetimeFigureOut">
              <a:rPr lang="en-US"/>
              <a:pPr>
                <a:defRPr/>
              </a:pPr>
              <a:t>5/21/2021</a:t>
            </a:fld>
            <a:endParaRPr lang="en-US"/>
          </a:p>
        </p:txBody>
      </p:sp>
      <p:sp>
        <p:nvSpPr>
          <p:cNvPr id="7" name="Footer Placeholder 4"/>
          <p:cNvSpPr>
            <a:spLocks noGrp="1"/>
          </p:cNvSpPr>
          <p:nvPr>
            <p:ph type="ftr" sz="quarter" idx="12"/>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8" name="Slide Number Placeholder 5"/>
          <p:cNvSpPr>
            <a:spLocks noGrp="1"/>
          </p:cNvSpPr>
          <p:nvPr>
            <p:ph type="sldNum" sz="quarter" idx="13"/>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4CD89E5-EAD7-4AE2-A748-737ACC00A4C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1"/>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C7C3E98-10AF-4D0F-A566-9FC6252D3ED8}" type="datetimeFigureOut">
              <a:rPr lang="en-US"/>
              <a:pPr>
                <a:defRPr/>
              </a:pPr>
              <a:t>5/21/2021</a:t>
            </a:fld>
            <a:endParaRPr lang="en-US"/>
          </a:p>
        </p:txBody>
      </p:sp>
      <p:sp>
        <p:nvSpPr>
          <p:cNvPr id="6" name="Footer Placeholder 4"/>
          <p:cNvSpPr>
            <a:spLocks noGrp="1"/>
          </p:cNvSpPr>
          <p:nvPr>
            <p:ph type="ftr" sz="quarter" idx="12"/>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7" name="Slide Number Placeholder 5"/>
          <p:cNvSpPr>
            <a:spLocks noGrp="1"/>
          </p:cNvSpPr>
          <p:nvPr>
            <p:ph type="sldNum" sz="quarter" idx="13"/>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7B3665A-3306-4E38-96F0-8A51BCEA3E0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3125391"/>
            <a:ext cx="7086600" cy="1021556"/>
          </a:xfr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000251"/>
            <a:ext cx="70866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A1187E59-B737-4E90-BB84-CBBCBE0A1F7A}" type="datetimeFigureOut">
              <a:rPr lang="en-US"/>
              <a:pPr>
                <a:defRPr/>
              </a:pPr>
              <a:t>5/21/2021</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FE1327D6-D745-440C-AA44-9A7CA9FA2BA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85850"/>
            <a:ext cx="4038600" cy="31432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5850"/>
            <a:ext cx="4038600" cy="31432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E3271134-8659-4DFC-829E-73D3F75D51B8}" type="datetimeFigureOut">
              <a:rPr lang="en-US"/>
              <a:pPr>
                <a:defRPr/>
              </a:pPr>
              <a:t>5/21/2021</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3EB3B7DF-DAAE-4B7C-9BBF-86093A2BE8C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28700"/>
            <a:ext cx="39624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565672"/>
            <a:ext cx="3962400" cy="28575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028700"/>
            <a:ext cx="3963957"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1" y="1565672"/>
            <a:ext cx="3963957" cy="28575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0FB2B07D-117A-444C-888A-DAEB5187E63F}" type="datetimeFigureOut">
              <a:rPr lang="en-US"/>
              <a:pPr>
                <a:defRPr/>
              </a:pPr>
              <a:t>5/21/2021</a:t>
            </a:fld>
            <a:endParaRPr lang="en-US"/>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CCB60A6B-3263-4D61-8796-6A065AEFE4C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D02C204A-E95F-4FFD-8D5F-073C84F4499F}" type="datetimeFigureOut">
              <a:rPr lang="en-US"/>
              <a:pPr>
                <a:defRPr/>
              </a:pPr>
              <a:t>5/21/2021</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4AA6CB83-6B14-4A05-9B35-5943BD1EB2B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8787EE4A-F156-4832-A008-CE3B529A877B}" type="datetimeFigureOut">
              <a:rPr lang="en-US"/>
              <a:pPr>
                <a:defRPr/>
              </a:pPr>
              <a:t>5/21/2021</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9914DB8A-B820-44F5-9AE2-8102ADF70F5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71500"/>
            <a:ext cx="2438400" cy="742949"/>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124200" y="571500"/>
            <a:ext cx="5562600" cy="3829049"/>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0" y="1314450"/>
            <a:ext cx="2438400" cy="308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3600450"/>
            <a:ext cx="5486400" cy="425054"/>
          </a:xfr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57400" y="571500"/>
            <a:ext cx="5486400" cy="2971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57400"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873519DD-CDFB-42EF-8C1F-A63297811DCC}" type="datetimeFigureOut">
              <a:rPr lang="en-US"/>
              <a:pPr>
                <a:defRPr/>
              </a:pPr>
              <a:t>5/21/2021</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3C3C2C01-C4E6-4B2F-BBD6-ABC7EB20AD4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obj" preserve="1">
  <p:cSld name="Bulleted Title and Content">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a:videoFile r:link="rId1"/>
          </p:nvPr>
        </p:nvPicPr>
        <p:blipFill>
          <a:blip r:embed="rId3"/>
          <a:srcRect/>
          <a:stretch>
            <a:fillRect/>
          </a:stretch>
        </p:blipFill>
        <p:spPr bwMode="auto">
          <a:xfrm>
            <a:off x="0" y="0"/>
            <a:ext cx="9144000" cy="1339850"/>
          </a:xfrm>
          <a:prstGeom prst="rect">
            <a:avLst/>
          </a:prstGeom>
          <a:noFill/>
          <a:ln w="9525">
            <a:noFill/>
            <a:miter lim="800000"/>
            <a:headEnd/>
            <a:tailEnd/>
          </a:ln>
        </p:spPr>
      </p:pic>
      <p:cxnSp>
        <p:nvCxnSpPr>
          <p:cNvPr id="5" name="Straight Connector 11"/>
          <p:cNvCxnSpPr/>
          <p:nvPr userDrawn="1"/>
        </p:nvCxnSpPr>
        <p:spPr>
          <a:xfrm>
            <a:off x="0" y="1346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F84C37CD-6CB5-41E0-9A42-7703DB08EC43}" type="datetimeFigureOut">
              <a:rPr lang="en-US"/>
              <a:pPr>
                <a:defRPr/>
              </a:pPr>
              <a:t>5/21/2021</a:t>
            </a:fld>
            <a:endParaRPr lang="en-US"/>
          </a:p>
        </p:txBody>
      </p:sp>
      <p:sp>
        <p:nvSpPr>
          <p:cNvPr id="7" name="Footer Placeholder 4"/>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8" name="Slide Number Placeholder 5"/>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5A4BA912-37C3-4D7C-BF7F-9C25B6C29B81}"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7801F8D3-93B0-4820-9FEC-42558B1792AC}" type="datetimeFigureOut">
              <a:rPr lang="en-US"/>
              <a:pPr>
                <a:defRPr/>
              </a:pPr>
              <a:t>5/21/2021</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246676D5-1DA1-4516-86B8-E57AF93F239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228601"/>
            <a:ext cx="990600" cy="40005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79"/>
            <a:ext cx="7162800" cy="402312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F8C63F7F-4E2C-49AE-9A8B-C22F4A6DAE41}" type="datetimeFigureOut">
              <a:rPr lang="en-US"/>
              <a:pPr>
                <a:defRPr/>
              </a:pPr>
              <a:t>5/21/2021</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D0C35D9C-3633-45B5-8435-B122F65132E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962400" y="148590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962400" y="211455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962400" y="274320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962400" y="337185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314450"/>
            <a:ext cx="3048000" cy="16323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3657600" y="1314450"/>
            <a:ext cx="5029200" cy="1608028"/>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001339"/>
            <a:ext cx="3048000" cy="16849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3657600" y="3001340"/>
            <a:ext cx="5029200" cy="16599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2" y="3086100"/>
            <a:ext cx="2514597" cy="16002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314701" y="3086100"/>
            <a:ext cx="2514597" cy="16002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172200" y="3086100"/>
            <a:ext cx="2514597" cy="16002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2" y="1371599"/>
            <a:ext cx="2514597" cy="165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314699" y="1371599"/>
            <a:ext cx="2514600" cy="165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172200" y="1371599"/>
            <a:ext cx="2514600" cy="165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Light Backgroun">
    <p:bg>
      <p:bgPr>
        <a:solidFill>
          <a:schemeClr val="bg1"/>
        </a:solidFill>
        <a:effectLst/>
      </p:bgPr>
    </p:bg>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userDrawn="1">
            <a:videoFile r:link="rId1"/>
          </p:nvPr>
        </p:nvPicPr>
        <p:blipFill>
          <a:blip r:embed="rId3"/>
          <a:srcRect/>
          <a:stretch>
            <a:fillRect/>
          </a:stretch>
        </p:blipFill>
        <p:spPr bwMode="auto">
          <a:xfrm>
            <a:off x="0" y="0"/>
            <a:ext cx="9144000" cy="1339850"/>
          </a:xfrm>
          <a:prstGeom prst="rect">
            <a:avLst/>
          </a:prstGeom>
          <a:noFill/>
          <a:ln w="9525">
            <a:noFill/>
            <a:miter lim="800000"/>
            <a:headEnd/>
            <a:tailEnd/>
          </a:ln>
        </p:spPr>
      </p:pic>
      <p:cxnSp>
        <p:nvCxnSpPr>
          <p:cNvPr id="5" name="Straight Connector 16"/>
          <p:cNvCxnSpPr/>
          <p:nvPr userDrawn="1"/>
        </p:nvCxnSpPr>
        <p:spPr>
          <a:xfrm>
            <a:off x="0" y="1346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quarter" idx="10"/>
          </p:nvPr>
        </p:nvSpPr>
        <p:spPr>
          <a:xfrm>
            <a:off x="457200" y="2000250"/>
            <a:ext cx="8229600" cy="3028950"/>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1428750"/>
            <a:ext cx="8229600" cy="594122"/>
          </a:xfrm>
        </p:spPr>
        <p:txBody>
          <a:bodyPr/>
          <a:lstStyle>
            <a:lvl1pPr>
              <a:defRPr>
                <a:solidFill>
                  <a:schemeClr val="tx1">
                    <a:lumMod val="50000"/>
                    <a:lumOff val="50000"/>
                  </a:schemeClr>
                </a:solidFill>
              </a:defRPr>
            </a:lvl1pPr>
          </a:lstStyle>
          <a:p>
            <a:r>
              <a:rPr lang="en-US" dirty="0" smtClean="0"/>
              <a:t>Click to edit Master title style</a:t>
            </a:r>
            <a:endParaRPr lang="en-US" dirty="0"/>
          </a:p>
        </p:txBody>
      </p:sp>
      <p:sp>
        <p:nvSpPr>
          <p:cNvPr id="6" name="Date Placeholder 3"/>
          <p:cNvSpPr>
            <a:spLocks noGrp="1"/>
          </p:cNvSpPr>
          <p:nvPr>
            <p:ph type="dt" sz="half" idx="11"/>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B98658F-D794-4456-8E4F-683277C6E7D7}" type="datetimeFigureOut">
              <a:rPr lang="en-US"/>
              <a:pPr>
                <a:defRPr/>
              </a:pPr>
              <a:t>5/21/2021</a:t>
            </a:fld>
            <a:endParaRPr lang="en-US"/>
          </a:p>
        </p:txBody>
      </p:sp>
      <p:sp>
        <p:nvSpPr>
          <p:cNvPr id="7" name="Footer Placeholder 4"/>
          <p:cNvSpPr>
            <a:spLocks noGrp="1"/>
          </p:cNvSpPr>
          <p:nvPr>
            <p:ph type="ftr" sz="quarter" idx="12"/>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8" name="Slide Number Placeholder 5"/>
          <p:cNvSpPr>
            <a:spLocks noGrp="1"/>
          </p:cNvSpPr>
          <p:nvPr>
            <p:ph type="sldNum" sz="quarter" idx="13"/>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670F0D9-4E51-4AC4-96EB-187332BD95F3}"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and Content No Side Graphic">
    <p:spTree>
      <p:nvGrpSpPr>
        <p:cNvPr id="1" name=""/>
        <p:cNvGrpSpPr/>
        <p:nvPr/>
      </p:nvGrpSpPr>
      <p:grpSpPr>
        <a:xfrm>
          <a:off x="0" y="0"/>
          <a:ext cx="0" cy="0"/>
          <a:chOff x="0" y="0"/>
          <a:chExt cx="0" cy="0"/>
        </a:xfrm>
      </p:grpSpPr>
      <p:pic>
        <p:nvPicPr>
          <p:cNvPr id="5" name="Shape">
            <a:hlinkClick r:id="" action="ppaction://media"/>
          </p:cNvPr>
          <p:cNvPicPr>
            <a:picLocks noRot="1" noChangeAspect="1"/>
          </p:cNvPicPr>
          <p:nvPr>
            <a:videoFile r:link="rId1"/>
          </p:nvPr>
        </p:nvPicPr>
        <p:blipFill>
          <a:blip r:embed="rId3"/>
          <a:srcRect/>
          <a:stretch>
            <a:fillRect/>
          </a:stretch>
        </p:blipFill>
        <p:spPr bwMode="auto">
          <a:xfrm>
            <a:off x="0" y="0"/>
            <a:ext cx="9144000" cy="1339850"/>
          </a:xfrm>
          <a:prstGeom prst="rect">
            <a:avLst/>
          </a:prstGeom>
          <a:noFill/>
          <a:ln w="9525">
            <a:noFill/>
            <a:miter lim="800000"/>
            <a:headEnd/>
            <a:tailEnd/>
          </a:ln>
        </p:spPr>
      </p:pic>
      <p:cxnSp>
        <p:nvCxnSpPr>
          <p:cNvPr id="6" name="Straight Connector 11"/>
          <p:cNvCxnSpPr/>
          <p:nvPr userDrawn="1"/>
        </p:nvCxnSpPr>
        <p:spPr>
          <a:xfrm>
            <a:off x="0" y="1346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1"/>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9AB0241-557F-469E-BCE4-D7C2290E3103}" type="datetimeFigureOut">
              <a:rPr lang="en-US"/>
              <a:pPr>
                <a:defRPr/>
              </a:pPr>
              <a:t>5/21/2021</a:t>
            </a:fld>
            <a:endParaRPr lang="en-US"/>
          </a:p>
        </p:txBody>
      </p:sp>
      <p:sp>
        <p:nvSpPr>
          <p:cNvPr id="8" name="Footer Placeholder 4"/>
          <p:cNvSpPr>
            <a:spLocks noGrp="1"/>
          </p:cNvSpPr>
          <p:nvPr>
            <p:ph type="ftr" sz="quarter" idx="12"/>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9" name="Slide Number Placeholder 5"/>
          <p:cNvSpPr>
            <a:spLocks noGrp="1"/>
          </p:cNvSpPr>
          <p:nvPr>
            <p:ph type="sldNum" sz="quarter" idx="13"/>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11E1DB2-4B74-4AA5-8AE1-E2C4A861F890}"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a:videoFile r:link="rId1"/>
          </p:nvPr>
        </p:nvPicPr>
        <p:blipFill>
          <a:blip r:embed="rId3"/>
          <a:srcRect/>
          <a:stretch>
            <a:fillRect/>
          </a:stretch>
        </p:blipFill>
        <p:spPr bwMode="auto">
          <a:xfrm>
            <a:off x="0" y="0"/>
            <a:ext cx="9144000" cy="1339850"/>
          </a:xfrm>
          <a:prstGeom prst="rect">
            <a:avLst/>
          </a:prstGeom>
          <a:noFill/>
          <a:ln w="9525">
            <a:noFill/>
            <a:miter lim="800000"/>
            <a:headEnd/>
            <a:tailEnd/>
          </a:ln>
        </p:spPr>
      </p:pic>
      <p:cxnSp>
        <p:nvCxnSpPr>
          <p:cNvPr id="5" name="Straight Connector 11"/>
          <p:cNvCxnSpPr/>
          <p:nvPr userDrawn="1"/>
        </p:nvCxnSpPr>
        <p:spPr>
          <a:xfrm>
            <a:off x="0" y="1346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125391"/>
            <a:ext cx="7086600" cy="1021556"/>
          </a:xfr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000251"/>
            <a:ext cx="70866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31DD9F4E-04CC-41C7-81FE-B0A5ACA5277A}" type="datetimeFigureOut">
              <a:rPr lang="en-US"/>
              <a:pPr>
                <a:defRPr/>
              </a:pPr>
              <a:t>5/21/2021</a:t>
            </a:fld>
            <a:endParaRPr lang="en-US"/>
          </a:p>
        </p:txBody>
      </p:sp>
      <p:sp>
        <p:nvSpPr>
          <p:cNvPr id="7" name="Footer Placeholder 4"/>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8" name="Slide Number Placeholder 5"/>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3834EBDC-FB27-4631-AE9A-38A33D500DA6}"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wo Content">
    <p:spTree>
      <p:nvGrpSpPr>
        <p:cNvPr id="1" name=""/>
        <p:cNvGrpSpPr/>
        <p:nvPr/>
      </p:nvGrpSpPr>
      <p:grpSpPr>
        <a:xfrm>
          <a:off x="0" y="0"/>
          <a:ext cx="0" cy="0"/>
          <a:chOff x="0" y="0"/>
          <a:chExt cx="0" cy="0"/>
        </a:xfrm>
      </p:grpSpPr>
      <p:pic>
        <p:nvPicPr>
          <p:cNvPr id="5" name="Shape">
            <a:hlinkClick r:id="" action="ppaction://media"/>
          </p:cNvPr>
          <p:cNvPicPr>
            <a:picLocks noRot="1" noChangeAspect="1"/>
          </p:cNvPicPr>
          <p:nvPr>
            <a:videoFile r:link="rId1"/>
          </p:nvPr>
        </p:nvPicPr>
        <p:blipFill>
          <a:blip r:embed="rId3"/>
          <a:srcRect/>
          <a:stretch>
            <a:fillRect/>
          </a:stretch>
        </p:blipFill>
        <p:spPr bwMode="auto">
          <a:xfrm>
            <a:off x="0" y="0"/>
            <a:ext cx="9144000" cy="1339850"/>
          </a:xfrm>
          <a:prstGeom prst="rect">
            <a:avLst/>
          </a:prstGeom>
          <a:noFill/>
          <a:ln w="9525">
            <a:noFill/>
            <a:miter lim="800000"/>
            <a:headEnd/>
            <a:tailEnd/>
          </a:ln>
        </p:spPr>
      </p:pic>
      <p:cxnSp>
        <p:nvCxnSpPr>
          <p:cNvPr id="6" name="Straight Connector 11"/>
          <p:cNvCxnSpPr/>
          <p:nvPr userDrawn="1"/>
        </p:nvCxnSpPr>
        <p:spPr>
          <a:xfrm>
            <a:off x="0" y="1346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57200" y="1085850"/>
            <a:ext cx="4038600" cy="31432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5850"/>
            <a:ext cx="4038600" cy="31432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7" name="Date Placeholder 4"/>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3DACEAB5-DF17-4D47-AAAF-C474B62D2343}" type="datetimeFigureOut">
              <a:rPr lang="en-US"/>
              <a:pPr>
                <a:defRPr/>
              </a:pPr>
              <a:t>5/21/2021</a:t>
            </a:fld>
            <a:endParaRPr lang="en-US"/>
          </a:p>
        </p:txBody>
      </p:sp>
      <p:sp>
        <p:nvSpPr>
          <p:cNvPr id="9" name="Footer Placeholder 5"/>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10" name="Slide Number Placeholder 6"/>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880736EF-7D3C-4640-9ED0-1F7FB24493E8}"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mparison">
    <p:spTree>
      <p:nvGrpSpPr>
        <p:cNvPr id="1" name=""/>
        <p:cNvGrpSpPr/>
        <p:nvPr/>
      </p:nvGrpSpPr>
      <p:grpSpPr>
        <a:xfrm>
          <a:off x="0" y="0"/>
          <a:ext cx="0" cy="0"/>
          <a:chOff x="0" y="0"/>
          <a:chExt cx="0" cy="0"/>
        </a:xfrm>
      </p:grpSpPr>
      <p:pic>
        <p:nvPicPr>
          <p:cNvPr id="7" name="Shape">
            <a:hlinkClick r:id="" action="ppaction://media"/>
          </p:cNvPr>
          <p:cNvPicPr>
            <a:picLocks noRot="1" noChangeAspect="1"/>
          </p:cNvPicPr>
          <p:nvPr>
            <a:videoFile r:link="rId1"/>
          </p:nvPr>
        </p:nvPicPr>
        <p:blipFill>
          <a:blip r:embed="rId3"/>
          <a:srcRect/>
          <a:stretch>
            <a:fillRect/>
          </a:stretch>
        </p:blipFill>
        <p:spPr bwMode="auto">
          <a:xfrm>
            <a:off x="0" y="0"/>
            <a:ext cx="9144000" cy="1339850"/>
          </a:xfrm>
          <a:prstGeom prst="rect">
            <a:avLst/>
          </a:prstGeom>
          <a:noFill/>
          <a:ln w="9525">
            <a:noFill/>
            <a:miter lim="800000"/>
            <a:headEnd/>
            <a:tailEnd/>
          </a:ln>
        </p:spPr>
      </p:pic>
      <p:cxnSp>
        <p:nvCxnSpPr>
          <p:cNvPr id="8" name="Straight Connector 11"/>
          <p:cNvCxnSpPr/>
          <p:nvPr userDrawn="1"/>
        </p:nvCxnSpPr>
        <p:spPr>
          <a:xfrm>
            <a:off x="0" y="1346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028700"/>
            <a:ext cx="39624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565672"/>
            <a:ext cx="3962400" cy="28575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028700"/>
            <a:ext cx="3963957"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1" y="1565672"/>
            <a:ext cx="3963957" cy="28575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6"/>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C4F145D3-F086-4200-8571-C864D9B41BD5}" type="datetimeFigureOut">
              <a:rPr lang="en-US"/>
              <a:pPr>
                <a:defRPr/>
              </a:pPr>
              <a:t>5/21/2021</a:t>
            </a:fld>
            <a:endParaRPr lang="en-US"/>
          </a:p>
        </p:txBody>
      </p:sp>
      <p:sp>
        <p:nvSpPr>
          <p:cNvPr id="10" name="Footer Placeholder 7"/>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11" name="Slide Number Placeholder 8"/>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C4DC7C97-DA6B-4BA7-BB0B-6C7E42AEA5FB}"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Only">
    <p:spTree>
      <p:nvGrpSpPr>
        <p:cNvPr id="1" name=""/>
        <p:cNvGrpSpPr/>
        <p:nvPr/>
      </p:nvGrpSpPr>
      <p:grpSpPr>
        <a:xfrm>
          <a:off x="0" y="0"/>
          <a:ext cx="0" cy="0"/>
          <a:chOff x="0" y="0"/>
          <a:chExt cx="0" cy="0"/>
        </a:xfrm>
      </p:grpSpPr>
      <p:pic>
        <p:nvPicPr>
          <p:cNvPr id="3" name="Shape">
            <a:hlinkClick r:id="" action="ppaction://media"/>
          </p:cNvPr>
          <p:cNvPicPr>
            <a:picLocks noRot="1" noChangeAspect="1"/>
          </p:cNvPicPr>
          <p:nvPr>
            <a:videoFile r:link="rId1"/>
          </p:nvPr>
        </p:nvPicPr>
        <p:blipFill>
          <a:blip r:embed="rId3"/>
          <a:srcRect/>
          <a:stretch>
            <a:fillRect/>
          </a:stretch>
        </p:blipFill>
        <p:spPr bwMode="auto">
          <a:xfrm>
            <a:off x="0" y="0"/>
            <a:ext cx="9144000" cy="1339850"/>
          </a:xfrm>
          <a:prstGeom prst="rect">
            <a:avLst/>
          </a:prstGeom>
          <a:noFill/>
          <a:ln w="9525">
            <a:noFill/>
            <a:miter lim="800000"/>
            <a:headEnd/>
            <a:tailEnd/>
          </a:ln>
        </p:spPr>
      </p:pic>
      <p:cxnSp>
        <p:nvCxnSpPr>
          <p:cNvPr id="4" name="Straight Connector 11"/>
          <p:cNvCxnSpPr/>
          <p:nvPr userDrawn="1"/>
        </p:nvCxnSpPr>
        <p:spPr>
          <a:xfrm>
            <a:off x="0" y="1346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F5C9D123-9905-42CE-B0D3-CD7CA5F14FBA}" type="datetimeFigureOut">
              <a:rPr lang="en-US"/>
              <a:pPr>
                <a:defRPr/>
              </a:pPr>
              <a:t>5/21/2021</a:t>
            </a:fld>
            <a:endParaRPr lang="en-US"/>
          </a:p>
        </p:txBody>
      </p:sp>
      <p:sp>
        <p:nvSpPr>
          <p:cNvPr id="7" name="Footer Placeholder 3"/>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8" name="Slide Number Placeholder 4"/>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DBD3B715-D41A-4FA9-884F-870B1C6D0808}"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ideo" Target="NULL"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7" name="Shape">
            <a:hlinkClick r:id="" action="ppaction://media"/>
          </p:cNvPr>
          <p:cNvPicPr>
            <a:picLocks noRot="1" noChangeAspect="1"/>
          </p:cNvPicPr>
          <p:nvPr>
            <a:videoFile r:link="rId19"/>
          </p:nvPr>
        </p:nvPicPr>
        <p:blipFill>
          <a:blip r:embed="rId20"/>
          <a:srcRect/>
          <a:stretch>
            <a:fillRect/>
          </a:stretch>
        </p:blipFill>
        <p:spPr bwMode="auto">
          <a:xfrm>
            <a:off x="0" y="0"/>
            <a:ext cx="9144000" cy="1339850"/>
          </a:xfrm>
          <a:prstGeom prst="rect">
            <a:avLst/>
          </a:prstGeom>
          <a:noFill/>
          <a:ln w="9525">
            <a:noFill/>
            <a:miter lim="800000"/>
            <a:headEnd/>
            <a:tailEnd/>
          </a:ln>
        </p:spPr>
      </p:pic>
      <p:sp>
        <p:nvSpPr>
          <p:cNvPr id="2" name="Title Placeholder 1"/>
          <p:cNvSpPr>
            <a:spLocks noGrp="1"/>
          </p:cNvSpPr>
          <p:nvPr>
            <p:ph type="title"/>
          </p:nvPr>
        </p:nvSpPr>
        <p:spPr>
          <a:xfrm>
            <a:off x="457200" y="1398588"/>
            <a:ext cx="8229600" cy="593725"/>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457200" y="1885950"/>
            <a:ext cx="8229600" cy="3257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12" name="Straight Connector 11"/>
          <p:cNvCxnSpPr/>
          <p:nvPr userDrawn="1"/>
        </p:nvCxnSpPr>
        <p:spPr>
          <a:xfrm>
            <a:off x="0" y="13462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6" r:id="rId1"/>
    <p:sldLayoutId id="2147483730"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29" r:id="rId11"/>
    <p:sldLayoutId id="2147483745" r:id="rId12"/>
    <p:sldLayoutId id="2147483746" r:id="rId13"/>
    <p:sldLayoutId id="2147483747" r:id="rId14"/>
    <p:sldLayoutId id="2147483728" r:id="rId15"/>
    <p:sldLayoutId id="2147483727" r:id="rId16"/>
    <p:sldLayoutId id="214748372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txStyles>
    <p:titleStyle>
      <a:lvl1pPr algn="l" rtl="0" fontAlgn="base">
        <a:spcBef>
          <a:spcPct val="0"/>
        </a:spcBef>
        <a:spcAft>
          <a:spcPct val="0"/>
        </a:spcAft>
        <a:defRPr sz="4000" kern="1200">
          <a:solidFill>
            <a:srgbClr val="D9D9D9"/>
          </a:solidFill>
          <a:effectLst>
            <a:outerShdw blurRad="50800" dist="38100" dir="2700000" algn="tl" rotWithShape="0">
              <a:prstClr val="black">
                <a:alpha val="77000"/>
              </a:prstClr>
            </a:outerShdw>
          </a:effectLst>
          <a:latin typeface="+mj-lt"/>
          <a:ea typeface="+mj-ea"/>
          <a:cs typeface="+mj-cs"/>
        </a:defRPr>
      </a:lvl1pPr>
      <a:lvl2pPr algn="l" rtl="0" fontAlgn="base">
        <a:spcBef>
          <a:spcPct val="0"/>
        </a:spcBef>
        <a:spcAft>
          <a:spcPct val="0"/>
        </a:spcAft>
        <a:defRPr sz="4000">
          <a:solidFill>
            <a:srgbClr val="D9D9D9"/>
          </a:solidFill>
          <a:latin typeface="Impact" pitchFamily="34" charset="0"/>
        </a:defRPr>
      </a:lvl2pPr>
      <a:lvl3pPr algn="l" rtl="0" fontAlgn="base">
        <a:spcBef>
          <a:spcPct val="0"/>
        </a:spcBef>
        <a:spcAft>
          <a:spcPct val="0"/>
        </a:spcAft>
        <a:defRPr sz="4000">
          <a:solidFill>
            <a:srgbClr val="D9D9D9"/>
          </a:solidFill>
          <a:latin typeface="Impact" pitchFamily="34" charset="0"/>
        </a:defRPr>
      </a:lvl3pPr>
      <a:lvl4pPr algn="l" rtl="0" fontAlgn="base">
        <a:spcBef>
          <a:spcPct val="0"/>
        </a:spcBef>
        <a:spcAft>
          <a:spcPct val="0"/>
        </a:spcAft>
        <a:defRPr sz="4000">
          <a:solidFill>
            <a:srgbClr val="D9D9D9"/>
          </a:solidFill>
          <a:latin typeface="Impact" pitchFamily="34" charset="0"/>
        </a:defRPr>
      </a:lvl4pPr>
      <a:lvl5pPr algn="l" rtl="0" fontAlgn="base">
        <a:spcBef>
          <a:spcPct val="0"/>
        </a:spcBef>
        <a:spcAft>
          <a:spcPct val="0"/>
        </a:spcAft>
        <a:defRPr sz="4000">
          <a:solidFill>
            <a:srgbClr val="D9D9D9"/>
          </a:solidFill>
          <a:latin typeface="Impact" pitchFamily="34" charset="0"/>
        </a:defRPr>
      </a:lvl5pPr>
      <a:lvl6pPr marL="457200" algn="l" rtl="0" fontAlgn="base">
        <a:spcBef>
          <a:spcPct val="0"/>
        </a:spcBef>
        <a:spcAft>
          <a:spcPct val="0"/>
        </a:spcAft>
        <a:defRPr sz="4000">
          <a:solidFill>
            <a:srgbClr val="D9D9D9"/>
          </a:solidFill>
          <a:latin typeface="Impact" pitchFamily="34" charset="0"/>
        </a:defRPr>
      </a:lvl6pPr>
      <a:lvl7pPr marL="914400" algn="l" rtl="0" fontAlgn="base">
        <a:spcBef>
          <a:spcPct val="0"/>
        </a:spcBef>
        <a:spcAft>
          <a:spcPct val="0"/>
        </a:spcAft>
        <a:defRPr sz="4000">
          <a:solidFill>
            <a:srgbClr val="D9D9D9"/>
          </a:solidFill>
          <a:latin typeface="Impact" pitchFamily="34" charset="0"/>
        </a:defRPr>
      </a:lvl7pPr>
      <a:lvl8pPr marL="1371600" algn="l" rtl="0" fontAlgn="base">
        <a:spcBef>
          <a:spcPct val="0"/>
        </a:spcBef>
        <a:spcAft>
          <a:spcPct val="0"/>
        </a:spcAft>
        <a:defRPr sz="4000">
          <a:solidFill>
            <a:srgbClr val="D9D9D9"/>
          </a:solidFill>
          <a:latin typeface="Impact" pitchFamily="34" charset="0"/>
        </a:defRPr>
      </a:lvl8pPr>
      <a:lvl9pPr marL="1828800" algn="l" rtl="0" fontAlgn="base">
        <a:spcBef>
          <a:spcPct val="0"/>
        </a:spcBef>
        <a:spcAft>
          <a:spcPct val="0"/>
        </a:spcAft>
        <a:defRPr sz="4000">
          <a:solidFill>
            <a:srgbClr val="D9D9D9"/>
          </a:solidFill>
          <a:latin typeface="Impact" pitchFamily="34" charset="0"/>
        </a:defRPr>
      </a:lvl9pPr>
    </p:titleStyle>
    <p:bodyStyle>
      <a:lvl1pPr algn="l" rtl="0" fontAlgn="base">
        <a:spcBef>
          <a:spcPct val="20000"/>
        </a:spcBef>
        <a:spcAft>
          <a:spcPct val="0"/>
        </a:spcAft>
        <a:defRPr kern="1200">
          <a:solidFill>
            <a:srgbClr val="F2F2F2"/>
          </a:solidFill>
          <a:latin typeface="+mn-lt"/>
          <a:ea typeface="+mn-ea"/>
          <a:cs typeface="+mn-cs"/>
        </a:defRPr>
      </a:lvl1pPr>
      <a:lvl2pPr algn="l" rtl="0" fontAlgn="base">
        <a:spcBef>
          <a:spcPct val="20000"/>
        </a:spcBef>
        <a:spcAft>
          <a:spcPct val="0"/>
        </a:spcAft>
        <a:defRPr kern="1200">
          <a:solidFill>
            <a:srgbClr val="F2F2F2"/>
          </a:solidFill>
          <a:latin typeface="+mn-lt"/>
          <a:ea typeface="+mn-ea"/>
          <a:cs typeface="+mn-cs"/>
        </a:defRPr>
      </a:lvl2pPr>
      <a:lvl3pPr algn="l" rtl="0" fontAlgn="base">
        <a:spcBef>
          <a:spcPct val="20000"/>
        </a:spcBef>
        <a:spcAft>
          <a:spcPct val="0"/>
        </a:spcAft>
        <a:defRPr kern="1200">
          <a:solidFill>
            <a:srgbClr val="F2F2F2"/>
          </a:solidFill>
          <a:latin typeface="+mn-lt"/>
          <a:ea typeface="+mn-ea"/>
          <a:cs typeface="+mn-cs"/>
        </a:defRPr>
      </a:lvl3pPr>
      <a:lvl4pPr algn="l" rtl="0" fontAlgn="base">
        <a:spcBef>
          <a:spcPct val="20000"/>
        </a:spcBef>
        <a:spcAft>
          <a:spcPct val="0"/>
        </a:spcAft>
        <a:defRPr kern="1200">
          <a:solidFill>
            <a:srgbClr val="F2F2F2"/>
          </a:solidFill>
          <a:latin typeface="+mn-lt"/>
          <a:ea typeface="+mn-ea"/>
          <a:cs typeface="+mn-cs"/>
        </a:defRPr>
      </a:lvl4pPr>
      <a:lvl5pPr algn="l" rtl="0" fontAlgn="base">
        <a:spcBef>
          <a:spcPct val="20000"/>
        </a:spcBef>
        <a:spcAft>
          <a:spcPct val="0"/>
        </a:spcAft>
        <a:defRPr kern="1200">
          <a:solidFill>
            <a:srgbClr val="F2F2F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9458" name="Picture 3"/>
          <p:cNvPicPr>
            <a:picLocks noChangeAspect="1"/>
          </p:cNvPicPr>
          <p:nvPr userDrawn="1"/>
        </p:nvPicPr>
        <p:blipFill>
          <a:blip r:embed="rId19"/>
          <a:srcRect/>
          <a:stretch>
            <a:fillRect/>
          </a:stretch>
        </p:blipFill>
        <p:spPr bwMode="auto">
          <a:xfrm>
            <a:off x="0" y="0"/>
            <a:ext cx="9144000" cy="3857625"/>
          </a:xfrm>
          <a:prstGeom prst="rect">
            <a:avLst/>
          </a:prstGeom>
          <a:noFill/>
          <a:ln w="9525">
            <a:noFill/>
            <a:miter lim="800000"/>
            <a:headEnd/>
            <a:tailEnd/>
          </a:ln>
        </p:spPr>
      </p:pic>
      <p:sp>
        <p:nvSpPr>
          <p:cNvPr id="5" name="Rectangle 4"/>
          <p:cNvSpPr/>
          <p:nvPr userDrawn="1"/>
        </p:nvSpPr>
        <p:spPr>
          <a:xfrm>
            <a:off x="0" y="0"/>
            <a:ext cx="9144000" cy="4457700"/>
          </a:xfrm>
          <a:prstGeom prst="rect">
            <a:avLst/>
          </a:prstGeom>
          <a:gradFill>
            <a:gsLst>
              <a:gs pos="0">
                <a:schemeClr val="tx1">
                  <a:lumMod val="85000"/>
                  <a:lumOff val="15000"/>
                  <a:alpha val="0"/>
                </a:schemeClr>
              </a:gs>
              <a:gs pos="77000">
                <a:schemeClr val="tx1">
                  <a:lumMod val="85000"/>
                  <a:lumOff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827088"/>
            <a:ext cx="8229600" cy="593725"/>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19461" name="Text Placeholder 2"/>
          <p:cNvSpPr>
            <a:spLocks noGrp="1"/>
          </p:cNvSpPr>
          <p:nvPr>
            <p:ph type="body" idx="1"/>
          </p:nvPr>
        </p:nvSpPr>
        <p:spPr bwMode="auto">
          <a:xfrm>
            <a:off x="457200" y="1314450"/>
            <a:ext cx="8229600" cy="3257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8" r:id="rId1"/>
    <p:sldLayoutId id="2147483735"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34" r:id="rId11"/>
    <p:sldLayoutId id="2147483757" r:id="rId12"/>
    <p:sldLayoutId id="2147483758" r:id="rId13"/>
    <p:sldLayoutId id="2147483759" r:id="rId14"/>
    <p:sldLayoutId id="2147483733" r:id="rId15"/>
    <p:sldLayoutId id="2147483732" r:id="rId16"/>
    <p:sldLayoutId id="2147483731" r:id="rId17"/>
  </p:sldLayoutIdLst>
  <p:timing>
    <p:tnLst>
      <p:par>
        <p:cTn id="1" dur="indefinite" restart="never" nodeType="tmRoot"/>
      </p:par>
    </p:tnLst>
  </p:timing>
  <p:txStyles>
    <p:titleStyle>
      <a:lvl1pPr algn="l" rtl="0" fontAlgn="base">
        <a:spcBef>
          <a:spcPct val="0"/>
        </a:spcBef>
        <a:spcAft>
          <a:spcPct val="0"/>
        </a:spcAft>
        <a:defRPr sz="4000" kern="1200">
          <a:solidFill>
            <a:srgbClr val="D9D9D9"/>
          </a:solidFill>
          <a:effectLst>
            <a:outerShdw blurRad="50800" dist="38100" dir="2700000" algn="tl" rotWithShape="0">
              <a:prstClr val="black">
                <a:alpha val="77000"/>
              </a:prstClr>
            </a:outerShdw>
          </a:effectLst>
          <a:latin typeface="+mj-lt"/>
          <a:ea typeface="+mj-ea"/>
          <a:cs typeface="+mj-cs"/>
        </a:defRPr>
      </a:lvl1pPr>
      <a:lvl2pPr algn="l" rtl="0" fontAlgn="base">
        <a:spcBef>
          <a:spcPct val="0"/>
        </a:spcBef>
        <a:spcAft>
          <a:spcPct val="0"/>
        </a:spcAft>
        <a:defRPr sz="4000">
          <a:solidFill>
            <a:srgbClr val="D9D9D9"/>
          </a:solidFill>
          <a:latin typeface="Impact" pitchFamily="34" charset="0"/>
        </a:defRPr>
      </a:lvl2pPr>
      <a:lvl3pPr algn="l" rtl="0" fontAlgn="base">
        <a:spcBef>
          <a:spcPct val="0"/>
        </a:spcBef>
        <a:spcAft>
          <a:spcPct val="0"/>
        </a:spcAft>
        <a:defRPr sz="4000">
          <a:solidFill>
            <a:srgbClr val="D9D9D9"/>
          </a:solidFill>
          <a:latin typeface="Impact" pitchFamily="34" charset="0"/>
        </a:defRPr>
      </a:lvl3pPr>
      <a:lvl4pPr algn="l" rtl="0" fontAlgn="base">
        <a:spcBef>
          <a:spcPct val="0"/>
        </a:spcBef>
        <a:spcAft>
          <a:spcPct val="0"/>
        </a:spcAft>
        <a:defRPr sz="4000">
          <a:solidFill>
            <a:srgbClr val="D9D9D9"/>
          </a:solidFill>
          <a:latin typeface="Impact" pitchFamily="34" charset="0"/>
        </a:defRPr>
      </a:lvl4pPr>
      <a:lvl5pPr algn="l" rtl="0" fontAlgn="base">
        <a:spcBef>
          <a:spcPct val="0"/>
        </a:spcBef>
        <a:spcAft>
          <a:spcPct val="0"/>
        </a:spcAft>
        <a:defRPr sz="4000">
          <a:solidFill>
            <a:srgbClr val="D9D9D9"/>
          </a:solidFill>
          <a:latin typeface="Impact" pitchFamily="34" charset="0"/>
        </a:defRPr>
      </a:lvl5pPr>
      <a:lvl6pPr marL="457200" algn="l" rtl="0" fontAlgn="base">
        <a:spcBef>
          <a:spcPct val="0"/>
        </a:spcBef>
        <a:spcAft>
          <a:spcPct val="0"/>
        </a:spcAft>
        <a:defRPr sz="4000">
          <a:solidFill>
            <a:srgbClr val="D9D9D9"/>
          </a:solidFill>
          <a:latin typeface="Impact" pitchFamily="34" charset="0"/>
        </a:defRPr>
      </a:lvl6pPr>
      <a:lvl7pPr marL="914400" algn="l" rtl="0" fontAlgn="base">
        <a:spcBef>
          <a:spcPct val="0"/>
        </a:spcBef>
        <a:spcAft>
          <a:spcPct val="0"/>
        </a:spcAft>
        <a:defRPr sz="4000">
          <a:solidFill>
            <a:srgbClr val="D9D9D9"/>
          </a:solidFill>
          <a:latin typeface="Impact" pitchFamily="34" charset="0"/>
        </a:defRPr>
      </a:lvl7pPr>
      <a:lvl8pPr marL="1371600" algn="l" rtl="0" fontAlgn="base">
        <a:spcBef>
          <a:spcPct val="0"/>
        </a:spcBef>
        <a:spcAft>
          <a:spcPct val="0"/>
        </a:spcAft>
        <a:defRPr sz="4000">
          <a:solidFill>
            <a:srgbClr val="D9D9D9"/>
          </a:solidFill>
          <a:latin typeface="Impact" pitchFamily="34" charset="0"/>
        </a:defRPr>
      </a:lvl8pPr>
      <a:lvl9pPr marL="1828800" algn="l" rtl="0" fontAlgn="base">
        <a:spcBef>
          <a:spcPct val="0"/>
        </a:spcBef>
        <a:spcAft>
          <a:spcPct val="0"/>
        </a:spcAft>
        <a:defRPr sz="4000">
          <a:solidFill>
            <a:srgbClr val="D9D9D9"/>
          </a:solidFill>
          <a:latin typeface="Impact" pitchFamily="34" charset="0"/>
        </a:defRPr>
      </a:lvl9pPr>
    </p:titleStyle>
    <p:bodyStyle>
      <a:lvl1pPr algn="l" rtl="0" fontAlgn="base">
        <a:spcBef>
          <a:spcPct val="20000"/>
        </a:spcBef>
        <a:spcAft>
          <a:spcPct val="0"/>
        </a:spcAft>
        <a:defRPr kern="1200">
          <a:solidFill>
            <a:srgbClr val="F2F2F2"/>
          </a:solidFill>
          <a:latin typeface="+mn-lt"/>
          <a:ea typeface="+mn-ea"/>
          <a:cs typeface="+mn-cs"/>
        </a:defRPr>
      </a:lvl1pPr>
      <a:lvl2pPr algn="l" rtl="0" fontAlgn="base">
        <a:spcBef>
          <a:spcPct val="20000"/>
        </a:spcBef>
        <a:spcAft>
          <a:spcPct val="0"/>
        </a:spcAft>
        <a:defRPr kern="1200">
          <a:solidFill>
            <a:srgbClr val="F2F2F2"/>
          </a:solidFill>
          <a:latin typeface="+mn-lt"/>
          <a:ea typeface="+mn-ea"/>
          <a:cs typeface="+mn-cs"/>
        </a:defRPr>
      </a:lvl2pPr>
      <a:lvl3pPr algn="l" rtl="0" fontAlgn="base">
        <a:spcBef>
          <a:spcPct val="20000"/>
        </a:spcBef>
        <a:spcAft>
          <a:spcPct val="0"/>
        </a:spcAft>
        <a:defRPr kern="1200">
          <a:solidFill>
            <a:srgbClr val="F2F2F2"/>
          </a:solidFill>
          <a:latin typeface="+mn-lt"/>
          <a:ea typeface="+mn-ea"/>
          <a:cs typeface="+mn-cs"/>
        </a:defRPr>
      </a:lvl3pPr>
      <a:lvl4pPr algn="l" rtl="0" fontAlgn="base">
        <a:spcBef>
          <a:spcPct val="20000"/>
        </a:spcBef>
        <a:spcAft>
          <a:spcPct val="0"/>
        </a:spcAft>
        <a:defRPr kern="1200">
          <a:solidFill>
            <a:srgbClr val="F2F2F2"/>
          </a:solidFill>
          <a:latin typeface="+mn-lt"/>
          <a:ea typeface="+mn-ea"/>
          <a:cs typeface="+mn-cs"/>
        </a:defRPr>
      </a:lvl4pPr>
      <a:lvl5pPr algn="l" rtl="0" fontAlgn="base">
        <a:spcBef>
          <a:spcPct val="20000"/>
        </a:spcBef>
        <a:spcAft>
          <a:spcPct val="0"/>
        </a:spcAft>
        <a:defRPr kern="1200">
          <a:solidFill>
            <a:srgbClr val="F2F2F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2.xml"/><Relationship Id="rId2" Type="http://schemas.openxmlformats.org/officeDocument/2006/relationships/diagramData" Target="../diagrams/data3.xml"/><Relationship Id="rId1" Type="http://schemas.openxmlformats.org/officeDocument/2006/relationships/slideLayout" Target="../slideLayouts/slideLayout11.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QuickStyle" Target="../diagrams/quickStyle6.xml"/><Relationship Id="rId18" Type="http://schemas.openxmlformats.org/officeDocument/2006/relationships/diagramColors" Target="../diagrams/colors7.xml"/><Relationship Id="rId3" Type="http://schemas.openxmlformats.org/officeDocument/2006/relationships/diagramData" Target="../diagrams/data4.xml"/><Relationship Id="rId7" Type="http://schemas.openxmlformats.org/officeDocument/2006/relationships/diagramData" Target="../diagrams/data5.xml"/><Relationship Id="rId12" Type="http://schemas.openxmlformats.org/officeDocument/2006/relationships/diagramLayout" Target="../diagrams/layout6.xml"/><Relationship Id="rId17" Type="http://schemas.openxmlformats.org/officeDocument/2006/relationships/diagramQuickStyle" Target="../diagrams/quickStyle7.xml"/><Relationship Id="rId2" Type="http://schemas.openxmlformats.org/officeDocument/2006/relationships/image" Target="../media/image7.png"/><Relationship Id="rId16" Type="http://schemas.openxmlformats.org/officeDocument/2006/relationships/diagramLayout" Target="../diagrams/layout7.xml"/><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diagramData" Target="../diagrams/data6.xml"/><Relationship Id="rId5" Type="http://schemas.openxmlformats.org/officeDocument/2006/relationships/diagramQuickStyle" Target="../diagrams/quickStyle4.xml"/><Relationship Id="rId15" Type="http://schemas.openxmlformats.org/officeDocument/2006/relationships/diagramData" Target="../diagrams/data7.xml"/><Relationship Id="rId10" Type="http://schemas.openxmlformats.org/officeDocument/2006/relationships/diagramColors" Target="../diagrams/colors5.xml"/><Relationship Id="rId4" Type="http://schemas.openxmlformats.org/officeDocument/2006/relationships/diagramLayout" Target="../diagrams/layout4.xml"/><Relationship Id="rId9" Type="http://schemas.openxmlformats.org/officeDocument/2006/relationships/diagramQuickStyle" Target="../diagrams/quickStyle5.xml"/><Relationship Id="rId14" Type="http://schemas.openxmlformats.org/officeDocument/2006/relationships/diagramColors" Target="../diagrams/colors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microsoft.com/office/2007/relationships/diagramDrawing" Target="../diagrams/drawing1.xml"/><Relationship Id="rId2" Type="http://schemas.openxmlformats.org/officeDocument/2006/relationships/diagramData" Target="../diagrams/data8.xml"/><Relationship Id="rId1" Type="http://schemas.openxmlformats.org/officeDocument/2006/relationships/slideLayout" Target="../slideLayouts/slideLayout11.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62350"/>
            <a:ext cx="9144000" cy="1581150"/>
          </a:xfrm>
        </p:spPr>
        <p:txBody>
          <a:bodyPr>
            <a:normAutofit/>
          </a:bodyPr>
          <a:lstStyle/>
          <a:p>
            <a:pPr fontAlgn="auto">
              <a:spcAft>
                <a:spcPts val="0"/>
              </a:spcAft>
              <a:defRPr/>
            </a:pPr>
            <a:r>
              <a:rPr lang="el-GR"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Κεφάλαιο 5</a:t>
            </a:r>
            <a:r>
              <a:rPr lang="el-GR" sz="3600" dirty="0" smtClean="0"/>
              <a:t/>
            </a:r>
            <a:br>
              <a:rPr lang="el-GR" sz="3600" dirty="0" smtClean="0"/>
            </a:br>
            <a:r>
              <a:rPr lang="el-GR" sz="3600" dirty="0" smtClean="0">
                <a:solidFill>
                  <a:schemeClr val="accent2">
                    <a:lumMod val="75000"/>
                  </a:schemeClr>
                </a:solidFill>
              </a:rPr>
              <a:t>Ακόμα και ο Θεός έχει ανάγκη από μια μητέρα </a:t>
            </a:r>
            <a:endParaRPr lang="en-US" sz="3600"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228600" y="3086100"/>
            <a:ext cx="4800600" cy="2057400"/>
          </a:xfrm>
        </p:spPr>
        <p:txBody>
          <a:bodyPr rtlCol="0">
            <a:normAutofit fontScale="70000" lnSpcReduction="20000"/>
          </a:bodyPr>
          <a:lstStyle/>
          <a:p>
            <a:pPr algn="just" fontAlgn="auto">
              <a:spcAft>
                <a:spcPts val="0"/>
              </a:spcAft>
              <a:defRPr/>
            </a:pPr>
            <a:r>
              <a:rPr lang="el-GR" dirty="0" smtClean="0">
                <a:solidFill>
                  <a:schemeClr val="bg1">
                    <a:lumMod val="95000"/>
                  </a:schemeClr>
                </a:solidFill>
              </a:rPr>
              <a:t>Από την πλευρά της μητέρας: </a:t>
            </a:r>
          </a:p>
          <a:p>
            <a:pPr fontAlgn="auto">
              <a:spcAft>
                <a:spcPts val="0"/>
              </a:spcAft>
              <a:buFont typeface="Wingdings" pitchFamily="2" charset="2"/>
              <a:buChar char="ü"/>
              <a:defRPr/>
            </a:pPr>
            <a:r>
              <a:rPr lang="el-GR" dirty="0" smtClean="0">
                <a:solidFill>
                  <a:schemeClr val="bg1">
                    <a:lumMod val="95000"/>
                  </a:schemeClr>
                </a:solidFill>
              </a:rPr>
              <a:t>την επωμίζεται από την αρχή της ζωής τους παιδιού της</a:t>
            </a:r>
          </a:p>
          <a:p>
            <a:pPr fontAlgn="auto">
              <a:spcAft>
                <a:spcPts val="0"/>
              </a:spcAft>
              <a:buFont typeface="Wingdings" pitchFamily="2" charset="2"/>
              <a:buChar char="ü"/>
              <a:defRPr/>
            </a:pPr>
            <a:r>
              <a:rPr lang="el-GR" dirty="0" smtClean="0">
                <a:solidFill>
                  <a:schemeClr val="bg1">
                    <a:lumMod val="95000"/>
                  </a:schemeClr>
                </a:solidFill>
              </a:rPr>
              <a:t>Συνδέεται με τους 2 πόλους της </a:t>
            </a:r>
            <a:r>
              <a:rPr lang="el-GR" dirty="0" err="1" smtClean="0">
                <a:solidFill>
                  <a:schemeClr val="bg1">
                    <a:lumMod val="95000"/>
                  </a:schemeClr>
                </a:solidFill>
              </a:rPr>
              <a:t>αμφισεξουαλικότητας</a:t>
            </a:r>
            <a:endParaRPr lang="el-GR" dirty="0" smtClean="0">
              <a:solidFill>
                <a:schemeClr val="bg1">
                  <a:lumMod val="95000"/>
                </a:schemeClr>
              </a:solidFill>
            </a:endParaRPr>
          </a:p>
          <a:p>
            <a:pPr fontAlgn="auto">
              <a:spcAft>
                <a:spcPts val="0"/>
              </a:spcAft>
              <a:buFont typeface="Wingdings" pitchFamily="2" charset="2"/>
              <a:buChar char="ü"/>
              <a:defRPr/>
            </a:pPr>
            <a:r>
              <a:rPr lang="el-GR" dirty="0" smtClean="0">
                <a:solidFill>
                  <a:schemeClr val="bg1">
                    <a:lumMod val="95000"/>
                  </a:schemeClr>
                </a:solidFill>
              </a:rPr>
              <a:t>Παθητικότητα: διαθεσιμότητά της στις ανάγκες του παιδιού</a:t>
            </a:r>
          </a:p>
          <a:p>
            <a:pPr fontAlgn="auto">
              <a:spcAft>
                <a:spcPts val="0"/>
              </a:spcAft>
              <a:buFont typeface="Wingdings" pitchFamily="2" charset="2"/>
              <a:buChar char="ü"/>
              <a:defRPr/>
            </a:pPr>
            <a:r>
              <a:rPr lang="el-GR" dirty="0" smtClean="0">
                <a:solidFill>
                  <a:schemeClr val="bg1">
                    <a:lumMod val="95000"/>
                  </a:schemeClr>
                </a:solidFill>
              </a:rPr>
              <a:t>Ενεργητικότητα: συμμετοχή σκέψης και σώματος</a:t>
            </a:r>
            <a:endParaRPr lang="en-US" dirty="0" smtClean="0">
              <a:solidFill>
                <a:schemeClr val="bg1">
                  <a:lumMod val="95000"/>
                </a:schemeClr>
              </a:solidFill>
            </a:endParaRPr>
          </a:p>
          <a:p>
            <a:pPr fontAlgn="auto">
              <a:spcAft>
                <a:spcPts val="0"/>
              </a:spcAft>
              <a:defRPr/>
            </a:pPr>
            <a:endParaRPr lang="en-US" dirty="0">
              <a:solidFill>
                <a:schemeClr val="bg1">
                  <a:lumMod val="95000"/>
                </a:schemeClr>
              </a:solidFill>
            </a:endParaRPr>
          </a:p>
        </p:txBody>
      </p:sp>
      <p:sp>
        <p:nvSpPr>
          <p:cNvPr id="10" name="Content Placeholder 9"/>
          <p:cNvSpPr>
            <a:spLocks noGrp="1"/>
          </p:cNvSpPr>
          <p:nvPr>
            <p:ph sz="half" idx="2"/>
          </p:nvPr>
        </p:nvSpPr>
        <p:spPr>
          <a:xfrm>
            <a:off x="5486400" y="3257550"/>
            <a:ext cx="3657600" cy="1524000"/>
          </a:xfrm>
        </p:spPr>
        <p:txBody>
          <a:bodyPr rtlCol="0">
            <a:normAutofit/>
          </a:bodyPr>
          <a:lstStyle/>
          <a:p>
            <a:pPr fontAlgn="auto">
              <a:spcAft>
                <a:spcPts val="0"/>
              </a:spcAft>
              <a:defRPr/>
            </a:pPr>
            <a:r>
              <a:rPr lang="el-GR" dirty="0" smtClean="0">
                <a:solidFill>
                  <a:schemeClr val="bg1">
                    <a:lumMod val="95000"/>
                  </a:schemeClr>
                </a:solidFill>
              </a:rPr>
              <a:t>Από την πλευρά του παιδιού: </a:t>
            </a:r>
          </a:p>
          <a:p>
            <a:pPr algn="just" fontAlgn="auto">
              <a:spcAft>
                <a:spcPts val="0"/>
              </a:spcAft>
              <a:buFont typeface="Wingdings" pitchFamily="2" charset="2"/>
              <a:buChar char="ü"/>
              <a:defRPr/>
            </a:pPr>
            <a:r>
              <a:rPr lang="el-GR" dirty="0" smtClean="0">
                <a:solidFill>
                  <a:schemeClr val="bg1">
                    <a:lumMod val="95000"/>
                  </a:schemeClr>
                </a:solidFill>
              </a:rPr>
              <a:t>Μαθαίνει να φροντίζει τον εαυτό του εσωτερικεύοντας τις φροντίδες που του παρείχε η μητέρα</a:t>
            </a:r>
            <a:endParaRPr lang="en-US" dirty="0" smtClean="0">
              <a:solidFill>
                <a:schemeClr val="bg1">
                  <a:lumMod val="95000"/>
                </a:schemeClr>
              </a:solidFill>
            </a:endParaRPr>
          </a:p>
          <a:p>
            <a:pPr fontAlgn="auto">
              <a:spcAft>
                <a:spcPts val="0"/>
              </a:spcAft>
              <a:defRPr/>
            </a:pPr>
            <a:endParaRPr lang="en-US" dirty="0">
              <a:solidFill>
                <a:schemeClr val="bg1">
                  <a:lumMod val="95000"/>
                </a:schemeClr>
              </a:solidFill>
            </a:endParaRPr>
          </a:p>
        </p:txBody>
      </p:sp>
      <p:pic>
        <p:nvPicPr>
          <p:cNvPr id="48132" name="Content Placeholder 4"/>
          <p:cNvPicPr>
            <a:picLocks noGrp="1" noChangeAspect="1"/>
          </p:cNvPicPr>
          <p:nvPr>
            <p:ph sz="half" idx="15"/>
          </p:nvPr>
        </p:nvPicPr>
        <p:blipFill>
          <a:blip r:embed="rId2" cstate="print"/>
          <a:srcRect/>
          <a:stretch>
            <a:fillRect/>
          </a:stretch>
        </p:blipFill>
        <p:spPr>
          <a:xfrm>
            <a:off x="876300" y="2027238"/>
            <a:ext cx="1562100" cy="1116012"/>
          </a:xfrm>
        </p:spPr>
      </p:pic>
      <p:pic>
        <p:nvPicPr>
          <p:cNvPr id="48133" name="Content Placeholder 5"/>
          <p:cNvPicPr>
            <a:picLocks noGrp="1" noChangeAspect="1"/>
          </p:cNvPicPr>
          <p:nvPr>
            <p:ph sz="half" idx="16"/>
          </p:nvPr>
        </p:nvPicPr>
        <p:blipFill>
          <a:blip r:embed="rId3"/>
          <a:srcRect/>
          <a:stretch>
            <a:fillRect/>
          </a:stretch>
        </p:blipFill>
        <p:spPr>
          <a:xfrm>
            <a:off x="6553200" y="2038350"/>
            <a:ext cx="1562100" cy="1116012"/>
          </a:xfrm>
        </p:spPr>
      </p:pic>
      <p:sp>
        <p:nvSpPr>
          <p:cNvPr id="8" name="Title 7"/>
          <p:cNvSpPr>
            <a:spLocks noGrp="1"/>
          </p:cNvSpPr>
          <p:nvPr>
            <p:ph type="title"/>
          </p:nvPr>
        </p:nvSpPr>
        <p:spPr/>
        <p:txBody>
          <a:bodyPr>
            <a:normAutofit fontScale="90000"/>
          </a:bodyPr>
          <a:lstStyle/>
          <a:p>
            <a:pPr fontAlgn="auto">
              <a:spcAft>
                <a:spcPts val="0"/>
              </a:spcAft>
              <a:defRPr/>
            </a:pPr>
            <a:r>
              <a:rPr lang="el-GR" dirty="0" smtClean="0">
                <a:solidFill>
                  <a:schemeClr val="accent2"/>
                </a:solidFill>
              </a:rPr>
              <a:t>Λειτουργία </a:t>
            </a:r>
            <a:r>
              <a:rPr lang="el-GR" dirty="0" smtClean="0">
                <a:solidFill>
                  <a:schemeClr val="bg1">
                    <a:lumMod val="85000"/>
                  </a:schemeClr>
                </a:solidFill>
              </a:rPr>
              <a:t>επαγρύπνησης</a:t>
            </a:r>
            <a:endParaRPr lang="en-US"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495550"/>
            <a:ext cx="2590800" cy="838200"/>
          </a:xfrm>
        </p:spPr>
        <p:style>
          <a:lnRef idx="1">
            <a:schemeClr val="accent2"/>
          </a:lnRef>
          <a:fillRef idx="2">
            <a:schemeClr val="accent2"/>
          </a:fillRef>
          <a:effectRef idx="1">
            <a:schemeClr val="accent2"/>
          </a:effectRef>
          <a:fontRef idx="minor">
            <a:schemeClr val="dk1"/>
          </a:fontRef>
        </p:style>
        <p:txBody>
          <a:bodyPr>
            <a:normAutofit/>
          </a:bodyPr>
          <a:lstStyle/>
          <a:p>
            <a:pPr fontAlgn="auto">
              <a:spcAft>
                <a:spcPts val="0"/>
              </a:spcAft>
              <a:defRPr/>
            </a:pPr>
            <a:r>
              <a:rPr lang="el-GR"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Μητρική διάσταση επαγρυπνήσεως</a:t>
            </a:r>
            <a:endParaRPr lang="en-US"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aphicFrame>
        <p:nvGraphicFramePr>
          <p:cNvPr id="8" name="Content Placeholder 7"/>
          <p:cNvGraphicFramePr>
            <a:graphicFrameLocks noGrp="1"/>
          </p:cNvGraphicFramePr>
          <p:nvPr>
            <p:ph idx="1"/>
          </p:nvPr>
        </p:nvGraphicFramePr>
        <p:xfrm>
          <a:off x="3429000" y="1485900"/>
          <a:ext cx="5257800" cy="3314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485900"/>
            <a:ext cx="2438400" cy="742950"/>
          </a:xfrm>
        </p:spPr>
        <p:txBody>
          <a:bodyPr/>
          <a:lstStyle/>
          <a:p>
            <a:pPr fontAlgn="auto">
              <a:spcAft>
                <a:spcPts val="0"/>
              </a:spcAft>
              <a:defRPr/>
            </a:pPr>
            <a:r>
              <a:rPr lang="el-GR" dirty="0" smtClean="0">
                <a:solidFill>
                  <a:schemeClr val="bg1">
                    <a:lumMod val="85000"/>
                  </a:schemeClr>
                </a:solidFill>
              </a:rPr>
              <a:t>Επαγρύπνηση στην ψυχική ζωή</a:t>
            </a:r>
            <a:endParaRPr lang="en-US" dirty="0">
              <a:solidFill>
                <a:schemeClr val="bg1">
                  <a:lumMod val="85000"/>
                </a:schemeClr>
              </a:solidFill>
            </a:endParaRPr>
          </a:p>
        </p:txBody>
      </p:sp>
      <p:graphicFrame>
        <p:nvGraphicFramePr>
          <p:cNvPr id="7" name="Content Placeholder 6"/>
          <p:cNvGraphicFramePr>
            <a:graphicFrameLocks noGrp="1"/>
          </p:cNvGraphicFramePr>
          <p:nvPr>
            <p:ph idx="1"/>
          </p:nvPr>
        </p:nvGraphicFramePr>
        <p:xfrm>
          <a:off x="3124200" y="1485900"/>
          <a:ext cx="5562600" cy="354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019550"/>
            <a:ext cx="6248400" cy="1123950"/>
          </a:xfrm>
        </p:spPr>
        <p:style>
          <a:lnRef idx="3">
            <a:schemeClr val="lt1"/>
          </a:lnRef>
          <a:fillRef idx="1">
            <a:schemeClr val="accent5"/>
          </a:fillRef>
          <a:effectRef idx="1">
            <a:schemeClr val="accent5"/>
          </a:effectRef>
          <a:fontRef idx="minor">
            <a:schemeClr val="lt1"/>
          </a:fontRef>
        </p:style>
        <p:txBody>
          <a:bodyPr>
            <a:normAutofit/>
          </a:bodyPr>
          <a:lstStyle/>
          <a:p>
            <a:pPr algn="ctr" fontAlgn="auto">
              <a:spcAft>
                <a:spcPts val="0"/>
              </a:spcAft>
              <a:defRPr/>
            </a:pPr>
            <a:r>
              <a:rPr lang="el-GR" b="0" dirty="0" smtClean="0">
                <a:solidFill>
                  <a:schemeClr val="bg1"/>
                </a:solidFill>
                <a:effectLst/>
              </a:rPr>
              <a:t>Αναγνωρίζουμε μέσα μας την ακατάπαυστη συνδιαλλαγή ανάμεσα στη μητέρα που μισεί και τη μητέρα που αγαπά</a:t>
            </a:r>
            <a:endParaRPr lang="en-US" b="0" dirty="0">
              <a:solidFill>
                <a:schemeClr val="bg1"/>
              </a:solidFill>
              <a:effectLst/>
            </a:endParaRPr>
          </a:p>
        </p:txBody>
      </p:sp>
      <p:pic>
        <p:nvPicPr>
          <p:cNvPr id="59394" name="Picture Placeholder 7"/>
          <p:cNvPicPr>
            <a:picLocks noGrp="1" noChangeAspect="1"/>
          </p:cNvPicPr>
          <p:nvPr>
            <p:ph type="pic" idx="1"/>
          </p:nvPr>
        </p:nvPicPr>
        <p:blipFill>
          <a:blip r:embed="rId2"/>
          <a:srcRect/>
          <a:stretch>
            <a:fillRect/>
          </a:stretch>
        </p:blipFill>
        <p:spPr>
          <a:xfrm>
            <a:off x="2590800" y="1428750"/>
            <a:ext cx="3695700" cy="2679700"/>
          </a:xfrm>
        </p:spPr>
      </p:pic>
      <p:graphicFrame>
        <p:nvGraphicFramePr>
          <p:cNvPr id="6" name="5 - Διάγραμμα"/>
          <p:cNvGraphicFramePr/>
          <p:nvPr/>
        </p:nvGraphicFramePr>
        <p:xfrm>
          <a:off x="152400" y="1352550"/>
          <a:ext cx="23622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 Διάγραμμα"/>
          <p:cNvGraphicFramePr/>
          <p:nvPr/>
        </p:nvGraphicFramePr>
        <p:xfrm>
          <a:off x="6781800" y="1352550"/>
          <a:ext cx="23622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7 - Διάγραμμα"/>
          <p:cNvGraphicFramePr/>
          <p:nvPr/>
        </p:nvGraphicFramePr>
        <p:xfrm>
          <a:off x="76200" y="2724150"/>
          <a:ext cx="2514600" cy="12192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9" name="8 - Διάγραμμα"/>
          <p:cNvGraphicFramePr/>
          <p:nvPr/>
        </p:nvGraphicFramePr>
        <p:xfrm>
          <a:off x="6781800" y="2724150"/>
          <a:ext cx="2362200" cy="1143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7 - Εικόνα" descr="28511738_1841870155823332_1053572451_n.jpg"/>
          <p:cNvPicPr>
            <a:picLocks noChangeAspect="1"/>
          </p:cNvPicPr>
          <p:nvPr/>
        </p:nvPicPr>
        <p:blipFill>
          <a:blip r:embed="rId2"/>
          <a:stretch>
            <a:fillRect/>
          </a:stretch>
        </p:blipFill>
        <p:spPr>
          <a:xfrm>
            <a:off x="381000" y="133350"/>
            <a:ext cx="4038600" cy="5034788"/>
          </a:xfrm>
          <a:prstGeom prst="rect">
            <a:avLst/>
          </a:prstGeom>
        </p:spPr>
      </p:pic>
      <p:pic>
        <p:nvPicPr>
          <p:cNvPr id="11" name="10 - Εικόνα" descr="download.jpg"/>
          <p:cNvPicPr>
            <a:picLocks noChangeAspect="1"/>
          </p:cNvPicPr>
          <p:nvPr/>
        </p:nvPicPr>
        <p:blipFill>
          <a:blip r:embed="rId3"/>
          <a:stretch>
            <a:fillRect/>
          </a:stretch>
        </p:blipFill>
        <p:spPr>
          <a:xfrm>
            <a:off x="5229225" y="133350"/>
            <a:ext cx="3914775" cy="486912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90550"/>
            <a:ext cx="3657600" cy="742950"/>
          </a:xfrm>
        </p:spPr>
        <p:style>
          <a:lnRef idx="2">
            <a:schemeClr val="accent5"/>
          </a:lnRef>
          <a:fillRef idx="1">
            <a:schemeClr val="lt1"/>
          </a:fillRef>
          <a:effectRef idx="0">
            <a:schemeClr val="accent5"/>
          </a:effectRef>
          <a:fontRef idx="minor">
            <a:schemeClr val="dk1"/>
          </a:fontRef>
        </p:style>
        <p:txBody>
          <a:bodyPr/>
          <a:lstStyle/>
          <a:p>
            <a:pPr fontAlgn="auto">
              <a:spcAft>
                <a:spcPts val="0"/>
              </a:spcAft>
              <a:defRPr/>
            </a:pPr>
            <a:r>
              <a:rPr lang="el-GR"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Επαγρύπνηση αναλυτή</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9" name="8 - Θέση περιεχομένου"/>
          <p:cNvGraphicFramePr>
            <a:graphicFrameLocks noGrp="1"/>
          </p:cNvGraphicFramePr>
          <p:nvPr>
            <p:ph idx="1"/>
          </p:nvPr>
        </p:nvGraphicFramePr>
        <p:xfrm>
          <a:off x="0" y="1485900"/>
          <a:ext cx="9144000" cy="354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print">
            <a:duotone>
              <a:prstClr val="black"/>
              <a:schemeClr val="accent2">
                <a:tint val="45000"/>
                <a:satMod val="400000"/>
              </a:schemeClr>
            </a:duotone>
            <a:extLst>
              <a:ext uri="{BEBA8EAE-BF5A-486C-A8C5-ECC9F3942E4B}"/>
              <a:ext uri="{28A0092B-C50C-407E-A947-70E740481C1C}"/>
            </a:extLst>
          </a:blip>
          <a:stretch>
            <a:fillRect/>
          </a:stretch>
        </p:blipFill>
        <p:spPr>
          <a:xfrm>
            <a:off x="-152400" y="1428750"/>
            <a:ext cx="1725310" cy="1187649"/>
          </a:xfrm>
        </p:spPr>
      </p:pic>
      <p:sp>
        <p:nvSpPr>
          <p:cNvPr id="47106" name="Content Placeholder 7"/>
          <p:cNvSpPr>
            <a:spLocks noGrp="1"/>
          </p:cNvSpPr>
          <p:nvPr>
            <p:ph sz="half" idx="2"/>
          </p:nvPr>
        </p:nvSpPr>
        <p:spPr>
          <a:xfrm>
            <a:off x="1371600" y="1352550"/>
            <a:ext cx="5029200" cy="1608138"/>
          </a:xfrm>
        </p:spPr>
        <p:txBody>
          <a:bodyPr/>
          <a:lstStyle/>
          <a:p>
            <a:r>
              <a:rPr lang="el-GR" dirty="0" smtClean="0"/>
              <a:t>Η μητέρα είναι υποχρεωμένη να πλέει ανάμεσα στο υπερβολικό και στο όχι αρκετό</a:t>
            </a:r>
            <a:endParaRPr lang="en-US" dirty="0" smtClean="0"/>
          </a:p>
        </p:txBody>
      </p:sp>
      <p:pic>
        <p:nvPicPr>
          <p:cNvPr id="47107" name="Content Placeholder 8"/>
          <p:cNvPicPr>
            <a:picLocks noGrp="1" noChangeAspect="1"/>
          </p:cNvPicPr>
          <p:nvPr>
            <p:ph sz="half" idx="14"/>
          </p:nvPr>
        </p:nvPicPr>
        <p:blipFill>
          <a:blip r:embed="rId3">
            <a:grayscl/>
          </a:blip>
          <a:srcRect/>
          <a:stretch>
            <a:fillRect/>
          </a:stretch>
        </p:blipFill>
        <p:spPr>
          <a:xfrm>
            <a:off x="1219200" y="2876550"/>
            <a:ext cx="1782763" cy="1227138"/>
          </a:xfrm>
        </p:spPr>
      </p:pic>
      <p:sp>
        <p:nvSpPr>
          <p:cNvPr id="47108" name="Content Placeholder 10"/>
          <p:cNvSpPr>
            <a:spLocks noGrp="1"/>
          </p:cNvSpPr>
          <p:nvPr>
            <p:ph sz="half" idx="15"/>
          </p:nvPr>
        </p:nvSpPr>
        <p:spPr>
          <a:xfrm>
            <a:off x="2743200" y="2800350"/>
            <a:ext cx="6400800" cy="1963737"/>
          </a:xfrm>
        </p:spPr>
        <p:txBody>
          <a:bodyPr>
            <a:normAutofit fontScale="85000" lnSpcReduction="10000"/>
          </a:bodyPr>
          <a:lstStyle/>
          <a:p>
            <a:r>
              <a:rPr lang="el-GR" dirty="0" smtClean="0"/>
              <a:t>Το ίδιο ισχύει για τον αναλυτή: </a:t>
            </a:r>
          </a:p>
          <a:p>
            <a:pPr>
              <a:buFont typeface="Wingdings" pitchFamily="2" charset="2"/>
              <a:buChar char="ü"/>
            </a:pPr>
            <a:r>
              <a:rPr lang="el-GR" dirty="0" smtClean="0"/>
              <a:t>να καταλάβει πώς ο αναλυόμενος συναρθρώνει την απουσία με την παρουσία</a:t>
            </a:r>
          </a:p>
          <a:p>
            <a:pPr>
              <a:buFont typeface="Wingdings" pitchFamily="2" charset="2"/>
              <a:buChar char="ü"/>
            </a:pPr>
            <a:r>
              <a:rPr lang="el-GR" dirty="0" smtClean="0"/>
              <a:t>Ένταξη της απόδοσης νοήματος που εισάγουν οι ερμηνείες</a:t>
            </a:r>
          </a:p>
          <a:p>
            <a:pPr>
              <a:buFont typeface="Wingdings" pitchFamily="2" charset="2"/>
              <a:buChar char="ü"/>
            </a:pPr>
            <a:r>
              <a:rPr lang="el-GR" dirty="0" smtClean="0"/>
              <a:t>Οι ερμηνείες εισάγουν στη διερεύνηση των ελιγμών περί την απουσία, ανοίγουν πέρασμα στα αισθήματα άγχους, ενοχής και </a:t>
            </a:r>
            <a:r>
              <a:rPr lang="el-GR" dirty="0" err="1" smtClean="0"/>
              <a:t>ναρκισσικής</a:t>
            </a:r>
            <a:r>
              <a:rPr lang="el-GR" dirty="0" smtClean="0"/>
              <a:t> απώλειας</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28750"/>
            <a:ext cx="8229600" cy="593725"/>
          </a:xfrm>
        </p:spPr>
        <p:txBody>
          <a:bodyPr>
            <a:normAutofit fontScale="90000"/>
          </a:bodyPr>
          <a:lstStyle/>
          <a:p>
            <a:pPr fontAlgn="auto">
              <a:spcAft>
                <a:spcPts val="0"/>
              </a:spcAft>
              <a:defRPr/>
            </a:pPr>
            <a:r>
              <a:rPr lang="el-GR" dirty="0" err="1" smtClean="0">
                <a:solidFill>
                  <a:schemeClr val="tx1">
                    <a:lumMod val="75000"/>
                    <a:lumOff val="25000"/>
                  </a:schemeClr>
                </a:solidFill>
                <a:effectLst/>
              </a:rPr>
              <a:t>Ναρκισσική</a:t>
            </a:r>
            <a:r>
              <a:rPr lang="el-GR" dirty="0" smtClean="0">
                <a:solidFill>
                  <a:schemeClr val="tx1">
                    <a:lumMod val="75000"/>
                    <a:lumOff val="25000"/>
                  </a:schemeClr>
                </a:solidFill>
                <a:effectLst/>
              </a:rPr>
              <a:t> παθολογία</a:t>
            </a:r>
            <a:endParaRPr lang="en-US" dirty="0">
              <a:solidFill>
                <a:schemeClr val="tx1">
                  <a:lumMod val="75000"/>
                  <a:lumOff val="25000"/>
                </a:schemeClr>
              </a:solidFill>
              <a:effectLst/>
            </a:endParaRPr>
          </a:p>
        </p:txBody>
      </p:sp>
      <p:sp>
        <p:nvSpPr>
          <p:cNvPr id="5" name="4 - Θέση περιεχομένου"/>
          <p:cNvSpPr>
            <a:spLocks noGrp="1"/>
          </p:cNvSpPr>
          <p:nvPr>
            <p:ph sz="quarter" idx="10"/>
          </p:nvPr>
        </p:nvSpPr>
        <p:spPr>
          <a:xfrm>
            <a:off x="457200" y="2343150"/>
            <a:ext cx="8229600" cy="2133600"/>
          </a:xfrm>
        </p:spPr>
        <p:txBody>
          <a:bodyPr/>
          <a:lstStyle/>
          <a:p>
            <a:pPr>
              <a:buFont typeface="Wingdings" pitchFamily="2" charset="2"/>
              <a:buChar char="ü"/>
            </a:pPr>
            <a:r>
              <a:rPr lang="el-GR" dirty="0" smtClean="0"/>
              <a:t>Διχοτομήσεις σκέψης</a:t>
            </a:r>
          </a:p>
          <a:p>
            <a:pPr>
              <a:buFont typeface="Wingdings" pitchFamily="2" charset="2"/>
              <a:buChar char="ü"/>
            </a:pPr>
            <a:r>
              <a:rPr lang="el-GR" dirty="0" smtClean="0"/>
              <a:t>Διχοτομήσεις ανάμεσα στη σκέψη και σε αυτό που συμβαίνει στο σώμα</a:t>
            </a:r>
          </a:p>
          <a:p>
            <a:pPr>
              <a:buFont typeface="Wingdings" pitchFamily="2" charset="2"/>
              <a:buChar char="ü"/>
            </a:pPr>
            <a:r>
              <a:rPr lang="el-GR" dirty="0" smtClean="0"/>
              <a:t>Καλούν την </a:t>
            </a:r>
            <a:r>
              <a:rPr lang="el-GR" dirty="0" err="1" smtClean="0"/>
              <a:t>επαγρύπνουσα</a:t>
            </a:r>
            <a:r>
              <a:rPr lang="el-GR" dirty="0" smtClean="0"/>
              <a:t> παρουσία του αναλυτή</a:t>
            </a:r>
          </a:p>
          <a:p>
            <a:pPr>
              <a:buFont typeface="Wingdings" pitchFamily="2" charset="2"/>
              <a:buChar char="ü"/>
            </a:pPr>
            <a:r>
              <a:rPr lang="el-GR" dirty="0" smtClean="0"/>
              <a:t>Ο αναλυτής δεν είναι άξιος εμπιστοσύνης</a:t>
            </a:r>
          </a:p>
          <a:p>
            <a:pPr>
              <a:buFont typeface="Wingdings" pitchFamily="2" charset="2"/>
              <a:buChar char="ü"/>
            </a:pPr>
            <a:r>
              <a:rPr lang="el-GR" dirty="0" smtClean="0"/>
              <a:t>Η επανάληψη δεν εκδηλώνεται ως στοχεύουσα στον έλεγχο του τραυματικού, αλλά υπηρετεί την εξάντληση της ενέργειας των επενδύσεων</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14800" y="1943100"/>
            <a:ext cx="4572000" cy="1466850"/>
          </a:xfrm>
        </p:spPr>
        <p:txBody>
          <a:bodyPr>
            <a:normAutofit/>
          </a:bodyPr>
          <a:lstStyle/>
          <a:p>
            <a:pPr fontAlgn="auto">
              <a:spcAft>
                <a:spcPts val="0"/>
              </a:spcAft>
              <a:defRPr/>
            </a:pPr>
            <a:r>
              <a:rPr lang="en-US" dirty="0" smtClean="0">
                <a:solidFill>
                  <a:schemeClr val="accent2"/>
                </a:solidFill>
              </a:rPr>
              <a:t>Questions?</a:t>
            </a:r>
            <a:r>
              <a:rPr lang="en-US" dirty="0" smtClean="0">
                <a:solidFill>
                  <a:schemeClr val="accent5"/>
                </a:solidFill>
              </a:rPr>
              <a:t/>
            </a:r>
            <a:br>
              <a:rPr lang="en-US" dirty="0" smtClean="0">
                <a:solidFill>
                  <a:schemeClr val="accent5"/>
                </a:solidFill>
              </a:rPr>
            </a:br>
            <a:r>
              <a:rPr lang="en-US" dirty="0" smtClean="0">
                <a:solidFill>
                  <a:schemeClr val="bg1">
                    <a:lumMod val="85000"/>
                  </a:schemeClr>
                </a:solidFill>
              </a:rPr>
              <a:t>More Information?</a:t>
            </a:r>
            <a:endParaRPr lang="en-US" dirty="0">
              <a:solidFill>
                <a:schemeClr val="bg1">
                  <a:lumMod val="85000"/>
                </a:schemeClr>
              </a:solidFill>
            </a:endParaRPr>
          </a:p>
        </p:txBody>
      </p:sp>
      <p:pic>
        <p:nvPicPr>
          <p:cNvPr id="60419" name="Content Placeholder 2"/>
          <p:cNvPicPr>
            <a:picLocks noGrp="1" noChangeAspect="1"/>
          </p:cNvPicPr>
          <p:nvPr>
            <p:ph sz="half" idx="1"/>
          </p:nvPr>
        </p:nvPicPr>
        <p:blipFill>
          <a:blip r:embed="rId2"/>
          <a:srcRect/>
          <a:stretch>
            <a:fillRect/>
          </a:stretch>
        </p:blipFill>
        <p:spPr>
          <a:xfrm>
            <a:off x="1403350" y="1714500"/>
            <a:ext cx="1720850" cy="36004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2550"/>
            <a:ext cx="8229600" cy="593725"/>
          </a:xfrm>
        </p:spPr>
        <p:txBody>
          <a:bodyPr>
            <a:normAutofit fontScale="90000"/>
          </a:bodyPr>
          <a:lstStyle/>
          <a:p>
            <a:pPr fontAlgn="auto">
              <a:spcAft>
                <a:spcPts val="0"/>
              </a:spcAft>
              <a:defRPr/>
            </a:pPr>
            <a:r>
              <a:rPr lang="el-GR" dirty="0" smtClean="0">
                <a:solidFill>
                  <a:schemeClr val="accent2"/>
                </a:solidFill>
              </a:rPr>
              <a:t>Λογική της απελπισίας</a:t>
            </a:r>
            <a:endParaRPr lang="en-US" dirty="0">
              <a:solidFill>
                <a:schemeClr val="bg1">
                  <a:lumMod val="85000"/>
                </a:schemeClr>
              </a:solidFill>
            </a:endParaRPr>
          </a:p>
        </p:txBody>
      </p:sp>
      <p:sp>
        <p:nvSpPr>
          <p:cNvPr id="3" name="Content Placeholder 2"/>
          <p:cNvSpPr>
            <a:spLocks noGrp="1"/>
          </p:cNvSpPr>
          <p:nvPr>
            <p:ph idx="10"/>
          </p:nvPr>
        </p:nvSpPr>
        <p:spPr>
          <a:xfrm>
            <a:off x="533400" y="2190750"/>
            <a:ext cx="8153400" cy="2819400"/>
          </a:xfrm>
        </p:spPr>
        <p:txBody>
          <a:bodyPr/>
          <a:lstStyle/>
          <a:p>
            <a:pPr>
              <a:buFontTx/>
              <a:buChar char="-"/>
            </a:pPr>
            <a:r>
              <a:rPr lang="el-GR" sz="1400" dirty="0" smtClean="0"/>
              <a:t>Η μόνη δυνατή πραγματικότητα είναι εκείνη που τους κάνει να υποφέρουν μέσω της απουσίας</a:t>
            </a:r>
          </a:p>
          <a:p>
            <a:pPr>
              <a:buFontTx/>
              <a:buChar char="-"/>
            </a:pPr>
            <a:endParaRPr lang="el-GR" sz="1400" dirty="0" smtClean="0"/>
          </a:p>
          <a:p>
            <a:pPr>
              <a:buFontTx/>
              <a:buChar char="-"/>
            </a:pPr>
            <a:r>
              <a:rPr lang="el-GR" sz="1400" dirty="0" smtClean="0"/>
              <a:t>Τα αντικείμενα υπάρχουν μέσω της απογοητεύσεως και της δυσαρέσκειας που δημιουργούν</a:t>
            </a:r>
          </a:p>
          <a:p>
            <a:pPr>
              <a:buFontTx/>
              <a:buChar char="-"/>
            </a:pPr>
            <a:endParaRPr lang="el-GR" sz="1400" dirty="0" smtClean="0"/>
          </a:p>
          <a:p>
            <a:pPr>
              <a:buFontTx/>
              <a:buChar char="-"/>
            </a:pPr>
            <a:r>
              <a:rPr lang="el-GR" sz="1400" dirty="0" smtClean="0"/>
              <a:t>Η ψυχική υγεία κρατιέται μακριά από την αρχή της ευχαριστήσεως</a:t>
            </a:r>
          </a:p>
          <a:p>
            <a:pPr>
              <a:buFontTx/>
              <a:buChar char="-"/>
            </a:pPr>
            <a:endParaRPr lang="el-GR" sz="1400" dirty="0" smtClean="0"/>
          </a:p>
          <a:p>
            <a:pPr>
              <a:buFontTx/>
              <a:buChar char="-"/>
            </a:pPr>
            <a:r>
              <a:rPr lang="el-GR" sz="1400" dirty="0" smtClean="0"/>
              <a:t> καταθλιπτικοί, οριακοί</a:t>
            </a:r>
          </a:p>
          <a:p>
            <a:pPr>
              <a:buFontTx/>
              <a:buChar char="-"/>
            </a:pPr>
            <a:endParaRPr lang="el-GR" sz="1400" dirty="0" smtClean="0"/>
          </a:p>
          <a:p>
            <a:pPr>
              <a:buFontTx/>
              <a:buChar char="-"/>
            </a:pPr>
            <a:r>
              <a:rPr lang="el-GR" sz="1400" dirty="0" smtClean="0"/>
              <a:t>Γραμμή «ούτε ναι, ούτε όχι», μεγάλη διαθεσιμότητα για διεγέρσεις στηριζόμενη σε φαντασιώσεις παντοδυναμίας</a:t>
            </a:r>
            <a:endParaRPr 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
                                        <p:tgtEl>
                                          <p:spTgt spid="2"/>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1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1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1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1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11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14550"/>
            <a:ext cx="8229600" cy="593725"/>
          </a:xfrm>
        </p:spPr>
        <p:txBody>
          <a:bodyPr>
            <a:normAutofit fontScale="90000"/>
          </a:bodyPr>
          <a:lstStyle/>
          <a:p>
            <a:pPr fontAlgn="auto">
              <a:spcAft>
                <a:spcPts val="0"/>
              </a:spcAft>
              <a:defRPr/>
            </a:pPr>
            <a:r>
              <a:rPr lang="el-GR" dirty="0" smtClean="0">
                <a:solidFill>
                  <a:schemeClr val="accent2"/>
                </a:solidFill>
              </a:rPr>
              <a:t>Αναλυτική πρακτική</a:t>
            </a:r>
            <a:endParaRPr lang="en-US" dirty="0" smtClean="0">
              <a:solidFill>
                <a:schemeClr val="bg1">
                  <a:lumMod val="85000"/>
                </a:schemeClr>
              </a:solidFill>
            </a:endParaRPr>
          </a:p>
        </p:txBody>
      </p:sp>
      <p:sp>
        <p:nvSpPr>
          <p:cNvPr id="6" name="TextBox 5"/>
          <p:cNvSpPr txBox="1"/>
          <p:nvPr/>
        </p:nvSpPr>
        <p:spPr>
          <a:xfrm>
            <a:off x="609600" y="3409950"/>
            <a:ext cx="7426325" cy="1477328"/>
          </a:xfrm>
          <a:prstGeom prst="rect">
            <a:avLst/>
          </a:prstGeom>
          <a:noFill/>
        </p:spPr>
        <p:txBody>
          <a:bodyPr wrap="square">
            <a:spAutoFit/>
          </a:bodyPr>
          <a:lstStyle/>
          <a:p>
            <a:pPr fontAlgn="auto">
              <a:spcBef>
                <a:spcPts val="0"/>
              </a:spcBef>
              <a:spcAft>
                <a:spcPts val="0"/>
              </a:spcAft>
              <a:buFontTx/>
              <a:buChar char="-"/>
              <a:defRPr/>
            </a:pPr>
            <a:r>
              <a:rPr lang="el-GR" b="1" dirty="0" smtClean="0">
                <a:solidFill>
                  <a:schemeClr val="accent3">
                    <a:lumMod val="40000"/>
                    <a:lumOff val="60000"/>
                  </a:schemeClr>
                </a:solidFill>
                <a:latin typeface="+mn-lt"/>
                <a:cs typeface="+mn-cs"/>
              </a:rPr>
              <a:t>ερμηνείες: ανακάλυψη αλήθειας ή αποκάλυψη φαντασίωσης</a:t>
            </a:r>
          </a:p>
          <a:p>
            <a:pPr fontAlgn="auto">
              <a:spcBef>
                <a:spcPts val="0"/>
              </a:spcBef>
              <a:spcAft>
                <a:spcPts val="0"/>
              </a:spcAft>
              <a:buFontTx/>
              <a:buChar char="-"/>
              <a:defRPr/>
            </a:pPr>
            <a:endParaRPr lang="el-GR" b="1" dirty="0" smtClean="0">
              <a:solidFill>
                <a:schemeClr val="accent3">
                  <a:lumMod val="40000"/>
                  <a:lumOff val="60000"/>
                </a:schemeClr>
              </a:solidFill>
              <a:latin typeface="+mn-lt"/>
              <a:cs typeface="+mn-cs"/>
            </a:endParaRPr>
          </a:p>
          <a:p>
            <a:pPr fontAlgn="auto">
              <a:spcBef>
                <a:spcPts val="0"/>
              </a:spcBef>
              <a:spcAft>
                <a:spcPts val="0"/>
              </a:spcAft>
              <a:buFontTx/>
              <a:buChar char="-"/>
              <a:defRPr/>
            </a:pPr>
            <a:r>
              <a:rPr lang="el-GR" b="1" dirty="0" smtClean="0">
                <a:solidFill>
                  <a:schemeClr val="accent3">
                    <a:lumMod val="40000"/>
                    <a:lumOff val="60000"/>
                  </a:schemeClr>
                </a:solidFill>
                <a:latin typeface="+mn-lt"/>
                <a:cs typeface="+mn-cs"/>
              </a:rPr>
              <a:t>Πρόσκρουση σε δομικά χαρακτηριστικά προσωπικότητας</a:t>
            </a:r>
          </a:p>
          <a:p>
            <a:pPr fontAlgn="auto">
              <a:spcBef>
                <a:spcPts val="0"/>
              </a:spcBef>
              <a:spcAft>
                <a:spcPts val="0"/>
              </a:spcAft>
              <a:buFontTx/>
              <a:buChar char="-"/>
              <a:defRPr/>
            </a:pPr>
            <a:endParaRPr lang="el-GR" b="1" dirty="0" smtClean="0">
              <a:solidFill>
                <a:schemeClr val="accent3">
                  <a:lumMod val="40000"/>
                  <a:lumOff val="60000"/>
                </a:schemeClr>
              </a:solidFill>
              <a:latin typeface="+mn-lt"/>
              <a:cs typeface="+mn-cs"/>
            </a:endParaRPr>
          </a:p>
          <a:p>
            <a:pPr fontAlgn="auto">
              <a:spcBef>
                <a:spcPts val="0"/>
              </a:spcBef>
              <a:spcAft>
                <a:spcPts val="0"/>
              </a:spcAft>
              <a:buFontTx/>
              <a:buChar char="-"/>
              <a:defRPr/>
            </a:pPr>
            <a:r>
              <a:rPr lang="el-GR" b="1" dirty="0" smtClean="0">
                <a:solidFill>
                  <a:schemeClr val="accent3">
                    <a:lumMod val="40000"/>
                    <a:lumOff val="60000"/>
                  </a:schemeClr>
                </a:solidFill>
                <a:latin typeface="+mn-lt"/>
                <a:cs typeface="+mn-cs"/>
              </a:rPr>
              <a:t>Τι είναι </a:t>
            </a:r>
            <a:r>
              <a:rPr lang="el-GR" b="1" dirty="0" err="1" smtClean="0">
                <a:solidFill>
                  <a:schemeClr val="accent3">
                    <a:lumMod val="40000"/>
                    <a:lumOff val="60000"/>
                  </a:schemeClr>
                </a:solidFill>
                <a:latin typeface="+mn-lt"/>
                <a:cs typeface="+mn-cs"/>
              </a:rPr>
              <a:t>αναπαραστάσιμο</a:t>
            </a:r>
            <a:r>
              <a:rPr lang="el-GR" b="1" dirty="0" smtClean="0">
                <a:solidFill>
                  <a:schemeClr val="accent3">
                    <a:lumMod val="40000"/>
                    <a:lumOff val="60000"/>
                  </a:schemeClr>
                </a:solidFill>
                <a:latin typeface="+mn-lt"/>
                <a:cs typeface="+mn-cs"/>
              </a:rPr>
              <a:t> για τον </a:t>
            </a:r>
            <a:r>
              <a:rPr lang="el-GR" b="1" dirty="0" smtClean="0">
                <a:solidFill>
                  <a:schemeClr val="accent3">
                    <a:lumMod val="40000"/>
                    <a:lumOff val="60000"/>
                  </a:schemeClr>
                </a:solidFill>
                <a:latin typeface="+mn-lt"/>
                <a:cs typeface="+mn-cs"/>
              </a:rPr>
              <a:t>ασθενή</a:t>
            </a:r>
            <a:endParaRPr lang="en-US" dirty="0">
              <a:solidFill>
                <a:schemeClr val="bg1">
                  <a:lumMod val="95000"/>
                </a:schemeClr>
              </a:solidFill>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Content Placeholder 6"/>
          <p:cNvPicPr>
            <a:picLocks noGrp="1" noChangeAspect="1"/>
          </p:cNvPicPr>
          <p:nvPr>
            <p:ph sz="quarter" idx="10"/>
          </p:nvPr>
        </p:nvPicPr>
        <p:blipFill>
          <a:blip r:embed="rId2"/>
          <a:srcRect/>
          <a:stretch>
            <a:fillRect/>
          </a:stretch>
        </p:blipFill>
        <p:spPr>
          <a:xfrm>
            <a:off x="6400800" y="2190750"/>
            <a:ext cx="2438400" cy="2625725"/>
          </a:xfrm>
        </p:spPr>
      </p:pic>
      <p:sp>
        <p:nvSpPr>
          <p:cNvPr id="2" name="Title 1"/>
          <p:cNvSpPr>
            <a:spLocks noGrp="1"/>
          </p:cNvSpPr>
          <p:nvPr>
            <p:ph type="title"/>
          </p:nvPr>
        </p:nvSpPr>
        <p:spPr>
          <a:xfrm>
            <a:off x="0" y="1398588"/>
            <a:ext cx="8686800" cy="593725"/>
          </a:xfrm>
        </p:spPr>
        <p:txBody>
          <a:bodyPr>
            <a:normAutofit fontScale="90000"/>
          </a:bodyPr>
          <a:lstStyle/>
          <a:p>
            <a:pPr fontAlgn="auto">
              <a:spcAft>
                <a:spcPts val="0"/>
              </a:spcAft>
              <a:defRPr/>
            </a:pPr>
            <a:r>
              <a:rPr lang="el-GR" dirty="0" smtClean="0">
                <a:solidFill>
                  <a:schemeClr val="bg1">
                    <a:lumMod val="85000"/>
                  </a:schemeClr>
                </a:solidFill>
              </a:rPr>
              <a:t>Τί γίνεται με τον ψυχισμό του αναλυόμενου;</a:t>
            </a:r>
            <a:endParaRPr lang="en-US" dirty="0">
              <a:solidFill>
                <a:schemeClr val="bg1">
                  <a:lumMod val="85000"/>
                </a:schemeClr>
              </a:solidFill>
            </a:endParaRPr>
          </a:p>
        </p:txBody>
      </p:sp>
      <p:sp>
        <p:nvSpPr>
          <p:cNvPr id="7" name="TextBox 5"/>
          <p:cNvSpPr txBox="1"/>
          <p:nvPr/>
        </p:nvSpPr>
        <p:spPr>
          <a:xfrm>
            <a:off x="152401" y="2190750"/>
            <a:ext cx="647700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fontAlgn="auto">
              <a:spcBef>
                <a:spcPts val="0"/>
              </a:spcBef>
              <a:spcAft>
                <a:spcPts val="0"/>
              </a:spcAft>
              <a:buFontTx/>
              <a:buChar char="-"/>
              <a:defRPr/>
            </a:pPr>
            <a:r>
              <a:rPr lang="el-GR" b="1" dirty="0" smtClean="0">
                <a:solidFill>
                  <a:schemeClr val="tx1"/>
                </a:solidFill>
                <a:latin typeface="+mn-lt"/>
                <a:cs typeface="+mn-cs"/>
              </a:rPr>
              <a:t>Παράγοντας της «ορέξεως» του υποκειμένου για διεγέρσεις</a:t>
            </a:r>
          </a:p>
          <a:p>
            <a:pPr fontAlgn="auto">
              <a:spcBef>
                <a:spcPts val="0"/>
              </a:spcBef>
              <a:spcAft>
                <a:spcPts val="0"/>
              </a:spcAft>
              <a:buFontTx/>
              <a:buChar char="-"/>
              <a:defRPr/>
            </a:pPr>
            <a:r>
              <a:rPr lang="el-GR" b="1" dirty="0" smtClean="0">
                <a:solidFill>
                  <a:schemeClr val="tx1"/>
                </a:solidFill>
                <a:latin typeface="+mn-lt"/>
                <a:cs typeface="+mn-cs"/>
              </a:rPr>
              <a:t>Παράγοντας της βίας των ενστικτωδών ώσεων</a:t>
            </a:r>
            <a:endParaRPr lang="en-US" dirty="0">
              <a:solidFill>
                <a:schemeClr val="tx1"/>
              </a:solidFill>
              <a:latin typeface="+mn-lt"/>
              <a:cs typeface="+mn-cs"/>
            </a:endParaRPr>
          </a:p>
        </p:txBody>
      </p:sp>
      <p:sp>
        <p:nvSpPr>
          <p:cNvPr id="8" name="TextBox 5"/>
          <p:cNvSpPr txBox="1"/>
          <p:nvPr/>
        </p:nvSpPr>
        <p:spPr>
          <a:xfrm>
            <a:off x="152400" y="3790950"/>
            <a:ext cx="64770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fontAlgn="auto">
              <a:spcBef>
                <a:spcPts val="0"/>
              </a:spcBef>
              <a:spcAft>
                <a:spcPts val="0"/>
              </a:spcAft>
              <a:buFontTx/>
              <a:buChar char="-"/>
              <a:defRPr/>
            </a:pPr>
            <a:r>
              <a:rPr lang="el-GR" b="1" dirty="0" smtClean="0">
                <a:solidFill>
                  <a:schemeClr val="tx1"/>
                </a:solidFill>
                <a:latin typeface="+mn-lt"/>
                <a:cs typeface="+mn-cs"/>
              </a:rPr>
              <a:t>Μετασχηματισμός των ακατέργαστων ώσεων σε </a:t>
            </a:r>
            <a:r>
              <a:rPr lang="el-GR" b="1" dirty="0" err="1" smtClean="0">
                <a:solidFill>
                  <a:schemeClr val="tx1"/>
                </a:solidFill>
                <a:latin typeface="+mn-lt"/>
                <a:cs typeface="+mn-cs"/>
              </a:rPr>
              <a:t>ενορμητικές</a:t>
            </a:r>
            <a:r>
              <a:rPr lang="el-GR" b="1" dirty="0" smtClean="0">
                <a:solidFill>
                  <a:schemeClr val="tx1"/>
                </a:solidFill>
                <a:latin typeface="+mn-lt"/>
                <a:cs typeface="+mn-cs"/>
              </a:rPr>
              <a:t> φορτίσεις</a:t>
            </a:r>
            <a:endParaRPr lang="en-US" dirty="0">
              <a:solidFill>
                <a:schemeClr val="tx1"/>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rtlCol="0">
            <a:normAutofit lnSpcReduction="10000"/>
          </a:bodyPr>
          <a:lstStyle/>
          <a:p>
            <a:pPr fontAlgn="auto">
              <a:spcAft>
                <a:spcPts val="0"/>
              </a:spcAft>
              <a:defRPr/>
            </a:pPr>
            <a:r>
              <a:rPr lang="el-GR" dirty="0" smtClean="0"/>
              <a:t>- Τροχιά που συμπυκνώνει αναπαριστώντα στοιχεία: «όχι-</a:t>
            </a:r>
            <a:r>
              <a:rPr lang="el-GR" dirty="0" err="1" smtClean="0"/>
              <a:t>μητέρ</a:t>
            </a:r>
            <a:r>
              <a:rPr lang="el-GR" dirty="0" smtClean="0"/>
              <a:t>α»</a:t>
            </a:r>
          </a:p>
          <a:p>
            <a:pPr fontAlgn="auto">
              <a:spcAft>
                <a:spcPts val="0"/>
              </a:spcAft>
              <a:defRPr/>
            </a:pPr>
            <a:endParaRPr lang="el-GR" dirty="0" smtClean="0"/>
          </a:p>
          <a:p>
            <a:pPr fontAlgn="auto">
              <a:spcAft>
                <a:spcPts val="0"/>
              </a:spcAft>
              <a:buFontTx/>
              <a:buChar char="-"/>
              <a:defRPr/>
            </a:pPr>
            <a:r>
              <a:rPr lang="el-GR" dirty="0" smtClean="0"/>
              <a:t>Υπερβολή της διεγέρσεως την οποία παράγει κατά στιγμές η παρουσία της μητέρας, η οποία εισβάλλει στις </a:t>
            </a:r>
            <a:r>
              <a:rPr lang="el-GR" dirty="0" err="1" smtClean="0"/>
              <a:t>αυτοερωτικές</a:t>
            </a:r>
            <a:r>
              <a:rPr lang="el-GR" dirty="0" smtClean="0"/>
              <a:t> και στις ψευδαισθησιακές δραστηριότητες που οργανώνονται για να την αντικαταστήσουν</a:t>
            </a:r>
          </a:p>
          <a:p>
            <a:pPr fontAlgn="auto">
              <a:spcAft>
                <a:spcPts val="0"/>
              </a:spcAft>
              <a:buFontTx/>
              <a:buChar char="-"/>
              <a:defRPr/>
            </a:pPr>
            <a:endParaRPr lang="el-GR" dirty="0" smtClean="0"/>
          </a:p>
          <a:p>
            <a:pPr fontAlgn="auto">
              <a:spcAft>
                <a:spcPts val="0"/>
              </a:spcAft>
              <a:buFontTx/>
              <a:buChar char="-"/>
              <a:defRPr/>
            </a:pPr>
            <a:r>
              <a:rPr lang="el-GR" dirty="0" smtClean="0"/>
              <a:t> απειλή κινδύνου: η εξωτερική πραγματικότητα έρχεται να ενωθεί με ένα μη ελεγχόμενο </a:t>
            </a:r>
            <a:r>
              <a:rPr lang="el-GR" dirty="0" err="1" smtClean="0"/>
              <a:t>ενορμητικό</a:t>
            </a:r>
            <a:endParaRPr lang="el-GR" dirty="0" smtClean="0"/>
          </a:p>
          <a:p>
            <a:pPr fontAlgn="auto">
              <a:spcAft>
                <a:spcPts val="0"/>
              </a:spcAft>
              <a:buFontTx/>
              <a:buChar char="-"/>
              <a:defRPr/>
            </a:pPr>
            <a:endParaRPr lang="el-GR" dirty="0" smtClean="0"/>
          </a:p>
          <a:p>
            <a:pPr fontAlgn="auto">
              <a:spcAft>
                <a:spcPts val="0"/>
              </a:spcAft>
              <a:buFontTx/>
              <a:buChar char="-"/>
              <a:defRPr/>
            </a:pPr>
            <a:r>
              <a:rPr lang="el-GR" dirty="0" smtClean="0"/>
              <a:t> στοιχείο 0 (</a:t>
            </a:r>
            <a:r>
              <a:rPr lang="af-ZA" dirty="0" smtClean="0"/>
              <a:t>Bion)</a:t>
            </a:r>
            <a:endParaRPr lang="el-GR" dirty="0" smtClean="0"/>
          </a:p>
        </p:txBody>
      </p:sp>
      <p:sp>
        <p:nvSpPr>
          <p:cNvPr id="4" name="Title 3"/>
          <p:cNvSpPr>
            <a:spLocks noGrp="1"/>
          </p:cNvSpPr>
          <p:nvPr>
            <p:ph type="title"/>
          </p:nvPr>
        </p:nvSpPr>
        <p:spPr>
          <a:xfrm>
            <a:off x="457200" y="1428750"/>
            <a:ext cx="8229600" cy="593725"/>
          </a:xfrm>
        </p:spPr>
        <p:txBody>
          <a:bodyPr>
            <a:normAutofit fontScale="90000"/>
          </a:bodyPr>
          <a:lstStyle/>
          <a:p>
            <a:pPr fontAlgn="auto">
              <a:spcAft>
                <a:spcPts val="0"/>
              </a:spcAft>
              <a:defRPr/>
            </a:pPr>
            <a:r>
              <a:rPr lang="el-GR" dirty="0" smtClean="0">
                <a:solidFill>
                  <a:schemeClr val="tx1">
                    <a:lumMod val="75000"/>
                    <a:lumOff val="25000"/>
                  </a:schemeClr>
                </a:solidFill>
                <a:effectLst/>
              </a:rPr>
              <a:t>Αναπαράσταση ξένου</a:t>
            </a:r>
            <a:endParaRPr lang="en-US" dirty="0">
              <a:solidFill>
                <a:schemeClr val="tx1">
                  <a:lumMod val="75000"/>
                  <a:lumOff val="25000"/>
                </a:schemeClr>
              </a:solidFill>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l-GR" dirty="0" smtClean="0">
                <a:solidFill>
                  <a:schemeClr val="accent2"/>
                </a:solidFill>
              </a:rPr>
              <a:t>Αναζήτηση διεγέρσεων</a:t>
            </a:r>
            <a:endParaRPr lang="en-US" dirty="0">
              <a:solidFill>
                <a:schemeClr val="bg1">
                  <a:lumMod val="85000"/>
                </a:schemeClr>
              </a:solidFill>
            </a:endParaRPr>
          </a:p>
        </p:txBody>
      </p:sp>
      <p:sp>
        <p:nvSpPr>
          <p:cNvPr id="44034" name="Content Placeholder 2"/>
          <p:cNvSpPr>
            <a:spLocks noGrp="1"/>
          </p:cNvSpPr>
          <p:nvPr>
            <p:ph idx="1"/>
          </p:nvPr>
        </p:nvSpPr>
        <p:spPr>
          <a:xfrm>
            <a:off x="457200" y="2266950"/>
            <a:ext cx="8229600" cy="2667000"/>
          </a:xfrm>
        </p:spPr>
        <p:txBody>
          <a:bodyPr>
            <a:normAutofit fontScale="92500" lnSpcReduction="10000"/>
          </a:bodyPr>
          <a:lstStyle/>
          <a:p>
            <a:pPr>
              <a:buFontTx/>
              <a:buChar char="•"/>
            </a:pPr>
            <a:r>
              <a:rPr lang="el-GR" dirty="0" smtClean="0"/>
              <a:t>Σχετίζονται άμεσα με τον μαζοχισμό και </a:t>
            </a:r>
          </a:p>
          <a:p>
            <a:pPr>
              <a:buFontTx/>
              <a:buChar char="•"/>
            </a:pPr>
            <a:r>
              <a:rPr lang="el-GR" dirty="0" smtClean="0"/>
              <a:t>Την </a:t>
            </a:r>
            <a:r>
              <a:rPr lang="el-GR" dirty="0" err="1" smtClean="0"/>
              <a:t>αποεπένδυση</a:t>
            </a:r>
            <a:r>
              <a:rPr lang="el-GR" dirty="0" smtClean="0"/>
              <a:t> </a:t>
            </a:r>
            <a:r>
              <a:rPr lang="el-GR" dirty="0" err="1" smtClean="0"/>
              <a:t>ενορμήσεων</a:t>
            </a:r>
            <a:endParaRPr lang="el-GR" dirty="0" smtClean="0"/>
          </a:p>
          <a:p>
            <a:pPr>
              <a:buFontTx/>
              <a:buChar char="•"/>
            </a:pPr>
            <a:r>
              <a:rPr lang="el-GR" dirty="0" smtClean="0"/>
              <a:t>Σύνδεση πόνου με την </a:t>
            </a:r>
            <a:r>
              <a:rPr lang="el-GR" dirty="0" err="1" smtClean="0"/>
              <a:t>επανεύρεση</a:t>
            </a:r>
            <a:r>
              <a:rPr lang="el-GR" dirty="0" smtClean="0"/>
              <a:t> διεγέρσεων</a:t>
            </a:r>
          </a:p>
          <a:p>
            <a:pPr>
              <a:buFontTx/>
              <a:buChar char="•"/>
            </a:pPr>
            <a:r>
              <a:rPr lang="el-GR" dirty="0" smtClean="0"/>
              <a:t>Υπερίσχυση τάσεων αποσύνδεσης – κένωση</a:t>
            </a:r>
          </a:p>
          <a:p>
            <a:pPr>
              <a:buFontTx/>
              <a:buChar char="•"/>
            </a:pPr>
            <a:r>
              <a:rPr lang="el-GR" dirty="0" smtClean="0"/>
              <a:t>Ωστόσο μερικοί ασθενείς βρίσκουν στην ίδια τη ρήξη όχι μόνο την αίσθηση ότι υπάρχουν, αλλά </a:t>
            </a:r>
            <a:r>
              <a:rPr lang="el-GR" dirty="0" err="1" smtClean="0"/>
              <a:t>αυτοδημιουργούνται</a:t>
            </a:r>
            <a:r>
              <a:rPr lang="el-GR" dirty="0" smtClean="0"/>
              <a:t> </a:t>
            </a:r>
            <a:r>
              <a:rPr lang="el-GR" dirty="0" err="1" smtClean="0"/>
              <a:t>μεσω</a:t>
            </a:r>
            <a:r>
              <a:rPr lang="el-GR" dirty="0" smtClean="0"/>
              <a:t> της καταστροφής</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28750"/>
            <a:ext cx="8229600" cy="593725"/>
          </a:xfrm>
        </p:spPr>
        <p:txBody>
          <a:bodyPr>
            <a:normAutofit fontScale="90000"/>
          </a:bodyPr>
          <a:lstStyle/>
          <a:p>
            <a:pPr fontAlgn="auto">
              <a:spcAft>
                <a:spcPts val="0"/>
              </a:spcAft>
              <a:defRPr/>
            </a:pPr>
            <a:r>
              <a:rPr lang="el-GR" dirty="0" smtClean="0">
                <a:solidFill>
                  <a:schemeClr val="tx1">
                    <a:lumMod val="75000"/>
                    <a:lumOff val="25000"/>
                  </a:schemeClr>
                </a:solidFill>
                <a:effectLst/>
              </a:rPr>
              <a:t>Προσέγγιση αναλυτή</a:t>
            </a:r>
            <a:endParaRPr lang="en-US" dirty="0">
              <a:solidFill>
                <a:schemeClr val="tx1">
                  <a:lumMod val="75000"/>
                  <a:lumOff val="25000"/>
                </a:schemeClr>
              </a:solidFill>
              <a:effectLst/>
            </a:endParaRPr>
          </a:p>
        </p:txBody>
      </p:sp>
      <p:graphicFrame>
        <p:nvGraphicFramePr>
          <p:cNvPr id="7" name="6 - Θέση περιεχομένου"/>
          <p:cNvGraphicFramePr>
            <a:graphicFrameLocks noGrp="1"/>
          </p:cNvGraphicFramePr>
          <p:nvPr>
            <p:ph sz="quarter" idx="10"/>
          </p:nvPr>
        </p:nvGraphicFramePr>
        <p:xfrm>
          <a:off x="457200" y="2000250"/>
          <a:ext cx="8229600" cy="3028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p:cNvSpPr>
            <a:spLocks noGrp="1"/>
          </p:cNvSpPr>
          <p:nvPr>
            <p:ph type="title"/>
          </p:nvPr>
        </p:nvSpPr>
        <p:spPr>
          <a:xfrm>
            <a:off x="381000" y="1485900"/>
            <a:ext cx="4648200" cy="742950"/>
          </a:xfrm>
        </p:spPr>
        <p:txBody>
          <a:bodyPr>
            <a:normAutofit/>
          </a:bodyPr>
          <a:lstStyle/>
          <a:p>
            <a:pPr fontAlgn="auto">
              <a:spcAft>
                <a:spcPts val="0"/>
              </a:spcAft>
              <a:defRPr/>
            </a:pPr>
            <a:r>
              <a:rPr lang="el-GR" sz="3200" b="0" dirty="0" smtClean="0">
                <a:solidFill>
                  <a:schemeClr val="accent2"/>
                </a:solidFill>
                <a:effectLst/>
              </a:rPr>
              <a:t>Ρόλος ελπίδας</a:t>
            </a:r>
            <a:endParaRPr lang="en-US" sz="3200" b="0" dirty="0">
              <a:solidFill>
                <a:schemeClr val="bg1">
                  <a:lumMod val="85000"/>
                </a:schemeClr>
              </a:solidFill>
              <a:effectLst/>
            </a:endParaRPr>
          </a:p>
        </p:txBody>
      </p:sp>
      <p:sp>
        <p:nvSpPr>
          <p:cNvPr id="12" name="Text Placeholder 8"/>
          <p:cNvSpPr>
            <a:spLocks noGrp="1"/>
          </p:cNvSpPr>
          <p:nvPr>
            <p:ph type="body" sz="half" idx="2"/>
          </p:nvPr>
        </p:nvSpPr>
        <p:spPr>
          <a:xfrm>
            <a:off x="533400" y="2495550"/>
            <a:ext cx="7086600" cy="1828800"/>
          </a:xfrm>
        </p:spPr>
        <p:style>
          <a:lnRef idx="1">
            <a:schemeClr val="accent2"/>
          </a:lnRef>
          <a:fillRef idx="3">
            <a:schemeClr val="accent2"/>
          </a:fillRef>
          <a:effectRef idx="2">
            <a:schemeClr val="accent2"/>
          </a:effectRef>
          <a:fontRef idx="minor">
            <a:schemeClr val="lt1"/>
          </a:fontRef>
        </p:style>
        <p:txBody>
          <a:bodyPr rtlCol="0">
            <a:normAutofit lnSpcReduction="10000"/>
          </a:bodyPr>
          <a:lstStyle/>
          <a:p>
            <a:pPr algn="just" fontAlgn="auto">
              <a:spcAft>
                <a:spcPts val="0"/>
              </a:spcAft>
              <a:buFontTx/>
              <a:buChar char="-"/>
              <a:defRPr/>
            </a:pPr>
            <a:r>
              <a:rPr lang="el-GR" sz="1600" dirty="0" smtClean="0">
                <a:solidFill>
                  <a:srgbClr val="251F35"/>
                </a:solidFill>
              </a:rPr>
              <a:t>Ως οχυρό εναντίον της ψυχικής κινητοποίησης, η οποία θα μπορούσε να φέρει την αλλαγή</a:t>
            </a:r>
          </a:p>
          <a:p>
            <a:pPr algn="just" fontAlgn="auto">
              <a:spcAft>
                <a:spcPts val="0"/>
              </a:spcAft>
              <a:buFontTx/>
              <a:buChar char="-"/>
              <a:defRPr/>
            </a:pPr>
            <a:endParaRPr lang="el-GR" sz="1600" dirty="0" smtClean="0">
              <a:solidFill>
                <a:srgbClr val="251F35"/>
              </a:solidFill>
            </a:endParaRPr>
          </a:p>
          <a:p>
            <a:pPr algn="just" fontAlgn="auto">
              <a:spcAft>
                <a:spcPts val="0"/>
              </a:spcAft>
              <a:buFontTx/>
              <a:buChar char="-"/>
              <a:defRPr/>
            </a:pPr>
            <a:r>
              <a:rPr lang="el-GR" sz="1600" dirty="0" smtClean="0">
                <a:solidFill>
                  <a:srgbClr val="251F35"/>
                </a:solidFill>
              </a:rPr>
              <a:t> η αναλυτική συνάντηση και η διαδικασία που αρχίζει ως συνέχειά της, στηρίζονται στη συνειδητή ελπίδα του ασθενούς ότι θα απαλλαγεί από την οδύνη του και στη συνειδητή ελπίδα του αναλυτή ότι θα μπορέσει να συνοδεύσει τον ασθενή στον δρόμο των μετασχηματισμών</a:t>
            </a:r>
            <a:endParaRPr lang="en-US" sz="1600" dirty="0">
              <a:solidFill>
                <a:srgbClr val="251F35"/>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a:xfrm>
            <a:off x="76200" y="1962150"/>
            <a:ext cx="7620000" cy="514350"/>
          </a:xfrm>
        </p:spPr>
        <p:style>
          <a:lnRef idx="2">
            <a:schemeClr val="accent6">
              <a:shade val="50000"/>
            </a:schemeClr>
          </a:lnRef>
          <a:fillRef idx="1">
            <a:schemeClr val="accent6"/>
          </a:fillRef>
          <a:effectRef idx="0">
            <a:schemeClr val="accent6"/>
          </a:effectRef>
          <a:fontRef idx="minor">
            <a:schemeClr val="lt1"/>
          </a:fontRef>
        </p:style>
        <p:txBody>
          <a:bodyPr rtlCol="0">
            <a:normAutofit fontScale="77500" lnSpcReduction="20000"/>
          </a:bodyPr>
          <a:lstStyle/>
          <a:p>
            <a:pPr fontAlgn="auto">
              <a:spcAft>
                <a:spcPts val="0"/>
              </a:spcAft>
              <a:defRPr/>
            </a:pPr>
            <a:r>
              <a:rPr lang="el-GR" dirty="0" smtClean="0">
                <a:solidFill>
                  <a:srgbClr val="251F35"/>
                </a:solidFill>
              </a:rPr>
              <a:t>Η ανάπτυξη των ικανοτήτων εσωτερικεύσεως του υποκειμένου, καθώς και η ποιότητα των </a:t>
            </a:r>
            <a:r>
              <a:rPr lang="el-GR" dirty="0" err="1" smtClean="0">
                <a:solidFill>
                  <a:srgbClr val="251F35"/>
                </a:solidFill>
              </a:rPr>
              <a:t>ενδοβολών</a:t>
            </a:r>
            <a:r>
              <a:rPr lang="el-GR" dirty="0" smtClean="0">
                <a:solidFill>
                  <a:srgbClr val="251F35"/>
                </a:solidFill>
              </a:rPr>
              <a:t> είναι σχετικοί προς ένα ορισμένο άνοιγμα της μητέρας προς το παιδί της</a:t>
            </a:r>
            <a:endParaRPr lang="en-US" dirty="0">
              <a:solidFill>
                <a:srgbClr val="251F35"/>
              </a:solidFill>
            </a:endParaRPr>
          </a:p>
        </p:txBody>
      </p:sp>
      <p:sp>
        <p:nvSpPr>
          <p:cNvPr id="14" name="Text Placeholder 13"/>
          <p:cNvSpPr>
            <a:spLocks noGrp="1"/>
          </p:cNvSpPr>
          <p:nvPr>
            <p:ph type="body" sz="quarter" idx="16"/>
          </p:nvPr>
        </p:nvSpPr>
        <p:spPr>
          <a:xfrm>
            <a:off x="533400" y="2686050"/>
            <a:ext cx="8077200" cy="628650"/>
          </a:xfrm>
        </p:spPr>
        <p:style>
          <a:lnRef idx="3">
            <a:schemeClr val="lt1"/>
          </a:lnRef>
          <a:fillRef idx="1">
            <a:schemeClr val="accent5"/>
          </a:fillRef>
          <a:effectRef idx="1">
            <a:schemeClr val="accent5"/>
          </a:effectRef>
          <a:fontRef idx="minor">
            <a:schemeClr val="lt1"/>
          </a:fontRef>
        </p:style>
        <p:txBody>
          <a:bodyPr rtlCol="0">
            <a:normAutofit fontScale="85000" lnSpcReduction="10000"/>
          </a:bodyPr>
          <a:lstStyle/>
          <a:p>
            <a:pPr fontAlgn="auto">
              <a:spcAft>
                <a:spcPts val="0"/>
              </a:spcAft>
              <a:defRPr/>
            </a:pPr>
            <a:r>
              <a:rPr lang="el-GR" dirty="0" smtClean="0">
                <a:solidFill>
                  <a:schemeClr val="bg1">
                    <a:lumMod val="95000"/>
                  </a:schemeClr>
                </a:solidFill>
              </a:rPr>
              <a:t>Εσωτερικεύσεις: </a:t>
            </a:r>
            <a:r>
              <a:rPr lang="el-GR" dirty="0" err="1" smtClean="0">
                <a:solidFill>
                  <a:schemeClr val="bg1">
                    <a:lumMod val="95000"/>
                  </a:schemeClr>
                </a:solidFill>
              </a:rPr>
              <a:t>οργανώνουσες</a:t>
            </a:r>
            <a:r>
              <a:rPr lang="el-GR" dirty="0" smtClean="0">
                <a:solidFill>
                  <a:schemeClr val="bg1">
                    <a:lumMod val="95000"/>
                  </a:schemeClr>
                </a:solidFill>
              </a:rPr>
              <a:t> το </a:t>
            </a:r>
            <a:r>
              <a:rPr lang="el-GR" dirty="0" err="1" smtClean="0">
                <a:solidFill>
                  <a:schemeClr val="bg1">
                    <a:lumMod val="95000"/>
                  </a:schemeClr>
                </a:solidFill>
              </a:rPr>
              <a:t>Έγώ</a:t>
            </a:r>
            <a:r>
              <a:rPr lang="el-GR" dirty="0" smtClean="0">
                <a:solidFill>
                  <a:schemeClr val="bg1">
                    <a:lumMod val="95000"/>
                  </a:schemeClr>
                </a:solidFill>
              </a:rPr>
              <a:t> που διαφοροποιείται παίρνοντας μέσα του διάφορες εμπειρίες άλλων και συγκρατώντας στην μνήμη αυτές τις εμπειρίες διαμορφώσεώς του</a:t>
            </a:r>
            <a:endParaRPr lang="en-US" dirty="0">
              <a:solidFill>
                <a:schemeClr val="bg1">
                  <a:lumMod val="95000"/>
                </a:schemeClr>
              </a:solidFill>
            </a:endParaRPr>
          </a:p>
        </p:txBody>
      </p:sp>
      <p:sp>
        <p:nvSpPr>
          <p:cNvPr id="15" name="Text Placeholder 14"/>
          <p:cNvSpPr>
            <a:spLocks noGrp="1"/>
          </p:cNvSpPr>
          <p:nvPr>
            <p:ph type="body" sz="quarter" idx="17"/>
          </p:nvPr>
        </p:nvSpPr>
        <p:spPr>
          <a:xfrm>
            <a:off x="762000" y="3486150"/>
            <a:ext cx="8382000" cy="628650"/>
          </a:xfrm>
        </p:spPr>
        <p:style>
          <a:lnRef idx="1">
            <a:schemeClr val="accent2"/>
          </a:lnRef>
          <a:fillRef idx="3">
            <a:schemeClr val="accent2"/>
          </a:fillRef>
          <a:effectRef idx="2">
            <a:schemeClr val="accent2"/>
          </a:effectRef>
          <a:fontRef idx="minor">
            <a:schemeClr val="lt1"/>
          </a:fontRef>
        </p:style>
        <p:txBody>
          <a:bodyPr rtlCol="0">
            <a:normAutofit fontScale="77500" lnSpcReduction="20000"/>
          </a:bodyPr>
          <a:lstStyle/>
          <a:p>
            <a:pPr algn="just" fontAlgn="auto">
              <a:spcAft>
                <a:spcPts val="0"/>
              </a:spcAft>
              <a:defRPr/>
            </a:pPr>
            <a:r>
              <a:rPr lang="el-GR" dirty="0" smtClean="0">
                <a:solidFill>
                  <a:srgbClr val="251F35"/>
                </a:solidFill>
              </a:rPr>
              <a:t>Χάρη στην πρωταρχική σχέση με τη μητέρα και με αυτό που «είναι» η μητέρα ως </a:t>
            </a:r>
            <a:r>
              <a:rPr lang="el-GR" dirty="0" err="1" smtClean="0">
                <a:solidFill>
                  <a:srgbClr val="251F35"/>
                </a:solidFill>
              </a:rPr>
              <a:t>φορεύς</a:t>
            </a:r>
            <a:r>
              <a:rPr lang="el-GR" dirty="0" smtClean="0">
                <a:solidFill>
                  <a:srgbClr val="251F35"/>
                </a:solidFill>
              </a:rPr>
              <a:t> </a:t>
            </a:r>
            <a:r>
              <a:rPr lang="el-GR" dirty="0" err="1" smtClean="0">
                <a:solidFill>
                  <a:srgbClr val="251F35"/>
                </a:solidFill>
              </a:rPr>
              <a:t>λιβιδούς</a:t>
            </a:r>
            <a:r>
              <a:rPr lang="el-GR" dirty="0" smtClean="0">
                <a:solidFill>
                  <a:srgbClr val="251F35"/>
                </a:solidFill>
              </a:rPr>
              <a:t> που επενδύεται στο παιδί, το Εγώ του παιδιού μπορεί να πάρει τον εαυτό του ως αντικείμενο περιλαμβάνοντας σε αυτό και την γυναίκα, η οποία το φρόντισε</a:t>
            </a:r>
            <a:endParaRPr lang="en-US" dirty="0">
              <a:solidFill>
                <a:srgbClr val="251F35"/>
              </a:solidFill>
            </a:endParaRPr>
          </a:p>
        </p:txBody>
      </p:sp>
      <p:sp>
        <p:nvSpPr>
          <p:cNvPr id="11" name="Text Placeholder 10"/>
          <p:cNvSpPr>
            <a:spLocks noGrp="1"/>
          </p:cNvSpPr>
          <p:nvPr>
            <p:ph type="body" sz="quarter" idx="18"/>
          </p:nvPr>
        </p:nvSpPr>
        <p:spPr>
          <a:xfrm>
            <a:off x="1143000" y="4324350"/>
            <a:ext cx="7467600" cy="628650"/>
          </a:xfrm>
        </p:spPr>
        <p:style>
          <a:lnRef idx="1">
            <a:schemeClr val="accent3"/>
          </a:lnRef>
          <a:fillRef idx="3">
            <a:schemeClr val="accent3"/>
          </a:fillRef>
          <a:effectRef idx="2">
            <a:schemeClr val="accent3"/>
          </a:effectRef>
          <a:fontRef idx="minor">
            <a:schemeClr val="lt1"/>
          </a:fontRef>
        </p:style>
        <p:txBody>
          <a:bodyPr rtlCol="0">
            <a:normAutofit lnSpcReduction="10000"/>
          </a:bodyPr>
          <a:lstStyle/>
          <a:p>
            <a:pPr fontAlgn="auto">
              <a:spcAft>
                <a:spcPts val="0"/>
              </a:spcAft>
              <a:defRPr/>
            </a:pPr>
            <a:r>
              <a:rPr lang="el-GR" dirty="0" smtClean="0">
                <a:solidFill>
                  <a:schemeClr val="bg1">
                    <a:lumMod val="95000"/>
                  </a:schemeClr>
                </a:solidFill>
              </a:rPr>
              <a:t>Η μητέρα με τις φροντίδες της όχι μόνον αφυπνίζει το παιδί στην ζωή, αλλά ακόμη επαγρυπνεί για αυτήν τη ζωή που εξαρτάται από αυτήν</a:t>
            </a:r>
            <a:endParaRPr lang="en-US" dirty="0">
              <a:solidFill>
                <a:schemeClr val="bg1">
                  <a:lumMod val="95000"/>
                </a:schemeClr>
              </a:solidFill>
            </a:endParaRPr>
          </a:p>
        </p:txBody>
      </p:sp>
      <p:sp>
        <p:nvSpPr>
          <p:cNvPr id="10" name="Title 9"/>
          <p:cNvSpPr>
            <a:spLocks noGrp="1"/>
          </p:cNvSpPr>
          <p:nvPr>
            <p:ph type="title"/>
          </p:nvPr>
        </p:nvSpPr>
        <p:spPr>
          <a:xfrm>
            <a:off x="304800" y="1352551"/>
            <a:ext cx="8229600" cy="380999"/>
          </a:xfrm>
        </p:spPr>
        <p:txBody>
          <a:bodyPr>
            <a:normAutofit fontScale="90000"/>
          </a:bodyPr>
          <a:lstStyle/>
          <a:p>
            <a:pPr fontAlgn="auto">
              <a:spcAft>
                <a:spcPts val="0"/>
              </a:spcAft>
              <a:defRPr/>
            </a:pPr>
            <a:r>
              <a:rPr lang="el-GR" dirty="0" smtClean="0">
                <a:solidFill>
                  <a:schemeClr val="accent2"/>
                </a:solidFill>
              </a:rPr>
              <a:t>Ψυχαναλυτική βιβλιογραφία</a:t>
            </a:r>
            <a:endParaRPr lang="en-US" dirty="0">
              <a:solidFill>
                <a:schemeClr val="bg1">
                  <a:lumMod val="8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erMedia.com Animated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3823</TotalTime>
  <Words>672</Words>
  <Application>Microsoft Office PowerPoint</Application>
  <PresentationFormat>Προβολή στην οθόνη (16:9)</PresentationFormat>
  <Paragraphs>99</Paragraphs>
  <Slides>18</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18</vt:i4>
      </vt:variant>
    </vt:vector>
  </HeadingPairs>
  <TitlesOfParts>
    <vt:vector size="20" baseType="lpstr">
      <vt:lpstr>PresenterMedia.com Animated Theme</vt:lpstr>
      <vt:lpstr>PresenterMedia.com Static Theme</vt:lpstr>
      <vt:lpstr>Κεφάλαιο 5 Ακόμα και ο Θεός έχει ανάγκη από μια μητέρα </vt:lpstr>
      <vt:lpstr>Λογική της απελπισίας</vt:lpstr>
      <vt:lpstr>Αναλυτική πρακτική</vt:lpstr>
      <vt:lpstr>Τί γίνεται με τον ψυχισμό του αναλυόμενου;</vt:lpstr>
      <vt:lpstr>Αναπαράσταση ξένου</vt:lpstr>
      <vt:lpstr>Αναζήτηση διεγέρσεων</vt:lpstr>
      <vt:lpstr>Προσέγγιση αναλυτή</vt:lpstr>
      <vt:lpstr>Ρόλος ελπίδας</vt:lpstr>
      <vt:lpstr>Ψυχαναλυτική βιβλιογραφία</vt:lpstr>
      <vt:lpstr>Λειτουργία επαγρύπνησης</vt:lpstr>
      <vt:lpstr>Μητρική διάσταση επαγρυπνήσεως</vt:lpstr>
      <vt:lpstr>Επαγρύπνηση στην ψυχική ζωή</vt:lpstr>
      <vt:lpstr>Αναγνωρίζουμε μέσα μας την ακατάπαυστη συνδιαλλαγή ανάμεσα στη μητέρα που μισεί και τη μητέρα που αγαπά</vt:lpstr>
      <vt:lpstr>Διαφάνεια 14</vt:lpstr>
      <vt:lpstr>Επαγρύπνηση αναλυτή</vt:lpstr>
      <vt:lpstr>Διαφάνεια 16</vt:lpstr>
      <vt:lpstr>Ναρκισσική παθολογία</vt:lpstr>
      <vt:lpstr>Questions? 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Earth</dc:title>
  <dc:creator>PresenterMedia.com</dc:creator>
  <cp:lastModifiedBy>Anna Tsiakiri</cp:lastModifiedBy>
  <cp:revision>162</cp:revision>
  <dcterms:created xsi:type="dcterms:W3CDTF">2010-11-24T18:19:10Z</dcterms:created>
  <dcterms:modified xsi:type="dcterms:W3CDTF">2021-05-21T08:29:29Z</dcterms:modified>
</cp:coreProperties>
</file>