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1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19802475" cy="1440021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4535">
          <p15:clr>
            <a:srgbClr val="A4A3A4"/>
          </p15:clr>
        </p15:guide>
        <p15:guide id="2" pos="623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0EF75DD-BDB9-41C6-96F4-48146E9DAFB9}">
  <a:tblStyle styleId="{60EF75DD-BDB9-41C6-96F4-48146E9DAFB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33" d="100"/>
          <a:sy n="33" d="100"/>
        </p:scale>
        <p:origin x="1380" y="60"/>
      </p:cViewPr>
      <p:guideLst>
        <p:guide orient="horz" pos="4535"/>
        <p:guide pos="623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071563" y="685800"/>
            <a:ext cx="47148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71563" y="685800"/>
            <a:ext cx="47148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8" name="Google Shape;98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71563" y="685800"/>
            <a:ext cx="47148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" name="Google Shape;166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71563" y="685800"/>
            <a:ext cx="47148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3" name="Google Shape;173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71563" y="685800"/>
            <a:ext cx="47148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1" name="Google Shape;181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71563" y="685800"/>
            <a:ext cx="47148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9" name="Google Shape;189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71563" y="685800"/>
            <a:ext cx="47148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71563" y="685800"/>
            <a:ext cx="47148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71563" y="685800"/>
            <a:ext cx="47148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0" name="Google Shape;210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71563" y="685800"/>
            <a:ext cx="47148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8" name="Google Shape;218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47bff4eab8_1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71563" y="685800"/>
            <a:ext cx="47148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g47bff4eab8_1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71563" y="685800"/>
            <a:ext cx="47148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6" name="Google Shape;236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71563" y="685800"/>
            <a:ext cx="47148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6" name="Google Shape;10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71563" y="685800"/>
            <a:ext cx="47148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3" name="Google Shape;243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71563" y="685800"/>
            <a:ext cx="47148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0" name="Google Shape;250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71563" y="685800"/>
            <a:ext cx="47148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7" name="Google Shape;257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Google Shape;265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71563" y="685800"/>
            <a:ext cx="47148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71563" y="685800"/>
            <a:ext cx="47148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3" name="Google Shape;273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47cc8242e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71563" y="685800"/>
            <a:ext cx="47148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Google Shape;281;g47cc8242e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47bff4eab8_1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71563" y="685800"/>
            <a:ext cx="47148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6" name="Google Shape;306;g47bff4eab8_1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71563" y="685800"/>
            <a:ext cx="47148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5" name="Google Shape;325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47bff4eab8_1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71563" y="685800"/>
            <a:ext cx="47148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4" name="Google Shape;114;g47bff4eab8_1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71563" y="685800"/>
            <a:ext cx="47148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2" name="Google Shape;12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71563" y="685800"/>
            <a:ext cx="47148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0" name="Google Shape;13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71563" y="685800"/>
            <a:ext cx="47148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71563" y="685800"/>
            <a:ext cx="47148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5" name="Google Shape;145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71563" y="685800"/>
            <a:ext cx="47148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2" name="Google Shape;152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47bff4eab8_1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71563" y="685800"/>
            <a:ext cx="47148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9" name="Google Shape;159;g47bff4eab8_1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Διαφάνεια τίτλου" type="title">
  <p:cSld name="TITL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990124" y="480008"/>
            <a:ext cx="16832105" cy="9600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5425" tIns="97700" rIns="195425" bIns="97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800"/>
              <a:buFont typeface="Arial"/>
              <a:buNone/>
              <a:defRPr sz="188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990124" y="10080149"/>
            <a:ext cx="14851856" cy="19200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5425" tIns="97700" rIns="195425" bIns="97700" anchor="t" anchorCtr="0"/>
          <a:lstStyle>
            <a:lvl1pPr lvl="0" algn="l">
              <a:lnSpc>
                <a:spcPct val="100000"/>
              </a:lnSpc>
              <a:spcBef>
                <a:spcPts val="860"/>
              </a:spcBef>
              <a:spcAft>
                <a:spcPts val="0"/>
              </a:spcAft>
              <a:buClr>
                <a:schemeClr val="dk2"/>
              </a:buClr>
              <a:buSzPts val="4300"/>
              <a:buNone/>
              <a:defRPr b="0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1282"/>
              </a:spcBef>
              <a:spcAft>
                <a:spcPts val="0"/>
              </a:spcAft>
              <a:buSzPts val="43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760"/>
              </a:spcBef>
              <a:spcAft>
                <a:spcPts val="0"/>
              </a:spcAft>
              <a:buSzPts val="38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760"/>
              </a:spcBef>
              <a:spcAft>
                <a:spcPts val="0"/>
              </a:spcAft>
              <a:buSzPts val="38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760"/>
              </a:spcBef>
              <a:spcAft>
                <a:spcPts val="0"/>
              </a:spcAft>
              <a:buSzPts val="38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680"/>
              </a:spcBef>
              <a:spcAft>
                <a:spcPts val="0"/>
              </a:spcAft>
              <a:buSzPts val="34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680"/>
              </a:spcBef>
              <a:spcAft>
                <a:spcPts val="0"/>
              </a:spcAft>
              <a:buSzPts val="34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680"/>
              </a:spcBef>
              <a:spcAft>
                <a:spcPts val="0"/>
              </a:spcAft>
              <a:buSzPts val="34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680"/>
              </a:spcBef>
              <a:spcAft>
                <a:spcPts val="0"/>
              </a:spcAft>
              <a:buSzPts val="34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dt" idx="10"/>
          </p:nvPr>
        </p:nvSpPr>
        <p:spPr>
          <a:xfrm>
            <a:off x="990124" y="12960194"/>
            <a:ext cx="7425928" cy="6400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5425" tIns="97700" rIns="195425" bIns="0" anchor="b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ftr" idx="11"/>
          </p:nvPr>
        </p:nvSpPr>
        <p:spPr>
          <a:xfrm>
            <a:off x="990124" y="13633536"/>
            <a:ext cx="7425928" cy="5960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5425" tIns="97700" rIns="195425" bIns="97700" anchor="t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"/>
          <p:cNvSpPr/>
          <p:nvPr/>
        </p:nvSpPr>
        <p:spPr>
          <a:xfrm>
            <a:off x="19493059" y="10176151"/>
            <a:ext cx="309416" cy="4224062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95425" tIns="97700" rIns="195425" bIns="97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19;p2"/>
          <p:cNvSpPr/>
          <p:nvPr/>
        </p:nvSpPr>
        <p:spPr>
          <a:xfrm>
            <a:off x="19493059" y="0"/>
            <a:ext cx="309416" cy="10176151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95425" tIns="97700" rIns="195425" bIns="97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 rot="-5400000">
            <a:off x="17860738" y="12346160"/>
            <a:ext cx="2762710" cy="7907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5425" tIns="97700" rIns="195425" bIns="97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sz="3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sz="3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sz="3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sz="3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sz="3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sz="3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sz="3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sz="3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sz="3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21" name="Google Shape;21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5409877" y="12432371"/>
            <a:ext cx="3940851" cy="1797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Περιεχόμενο με λεζάντα" type="objTx">
  <p:cSld name="OBJECT_WITH_CAPTION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body" idx="1"/>
          </p:nvPr>
        </p:nvSpPr>
        <p:spPr>
          <a:xfrm>
            <a:off x="7742217" y="3360050"/>
            <a:ext cx="11070134" cy="94081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5425" tIns="97700" rIns="195425" bIns="97700" anchor="t" anchorCtr="0"/>
          <a:lstStyle>
            <a:lvl1pPr marL="457200" lvl="0" indent="-228600" algn="l">
              <a:lnSpc>
                <a:spcPct val="100000"/>
              </a:lnSpc>
              <a:spcBef>
                <a:spcPts val="1360"/>
              </a:spcBef>
              <a:spcAft>
                <a:spcPts val="0"/>
              </a:spcAft>
              <a:buClr>
                <a:schemeClr val="dk1"/>
              </a:buClr>
              <a:buSzPts val="6800"/>
              <a:buNone/>
              <a:defRPr sz="6800"/>
            </a:lvl1pPr>
            <a:lvl2pPr marL="914400" lvl="1" indent="-609600" algn="l">
              <a:lnSpc>
                <a:spcPct val="100000"/>
              </a:lnSpc>
              <a:spcBef>
                <a:spcPts val="1282"/>
              </a:spcBef>
              <a:spcAft>
                <a:spcPts val="0"/>
              </a:spcAft>
              <a:buSzPts val="6000"/>
              <a:buChar char="•"/>
              <a:defRPr sz="6000"/>
            </a:lvl2pPr>
            <a:lvl3pPr marL="1371600" lvl="2" indent="-552450" algn="l">
              <a:lnSpc>
                <a:spcPct val="100000"/>
              </a:lnSpc>
              <a:spcBef>
                <a:spcPts val="1020"/>
              </a:spcBef>
              <a:spcAft>
                <a:spcPts val="0"/>
              </a:spcAft>
              <a:buSzPts val="5100"/>
              <a:buChar char="•"/>
              <a:defRPr sz="5100"/>
            </a:lvl3pPr>
            <a:lvl4pPr marL="1828800" lvl="3" indent="-501650" algn="l">
              <a:lnSpc>
                <a:spcPct val="100000"/>
              </a:lnSpc>
              <a:spcBef>
                <a:spcPts val="860"/>
              </a:spcBef>
              <a:spcAft>
                <a:spcPts val="0"/>
              </a:spcAft>
              <a:buSzPts val="4300"/>
              <a:buChar char="•"/>
              <a:defRPr sz="4300"/>
            </a:lvl4pPr>
            <a:lvl5pPr marL="2286000" lvl="4" indent="-501650" algn="l">
              <a:lnSpc>
                <a:spcPct val="100000"/>
              </a:lnSpc>
              <a:spcBef>
                <a:spcPts val="860"/>
              </a:spcBef>
              <a:spcAft>
                <a:spcPts val="0"/>
              </a:spcAft>
              <a:buSzPts val="4300"/>
              <a:buChar char="•"/>
              <a:defRPr sz="4300"/>
            </a:lvl5pPr>
            <a:lvl6pPr marL="2743200" lvl="5" indent="-501650" algn="l">
              <a:lnSpc>
                <a:spcPct val="100000"/>
              </a:lnSpc>
              <a:spcBef>
                <a:spcPts val="860"/>
              </a:spcBef>
              <a:spcAft>
                <a:spcPts val="0"/>
              </a:spcAft>
              <a:buSzPts val="4300"/>
              <a:buChar char="•"/>
              <a:defRPr sz="4300"/>
            </a:lvl6pPr>
            <a:lvl7pPr marL="3200400" lvl="6" indent="-501650" algn="l">
              <a:lnSpc>
                <a:spcPct val="100000"/>
              </a:lnSpc>
              <a:spcBef>
                <a:spcPts val="860"/>
              </a:spcBef>
              <a:spcAft>
                <a:spcPts val="0"/>
              </a:spcAft>
              <a:buSzPts val="4300"/>
              <a:buChar char="•"/>
              <a:defRPr sz="4300"/>
            </a:lvl7pPr>
            <a:lvl8pPr marL="3657600" lvl="7" indent="-501650" algn="l">
              <a:lnSpc>
                <a:spcPct val="100000"/>
              </a:lnSpc>
              <a:spcBef>
                <a:spcPts val="860"/>
              </a:spcBef>
              <a:spcAft>
                <a:spcPts val="0"/>
              </a:spcAft>
              <a:buSzPts val="4300"/>
              <a:buChar char="•"/>
              <a:defRPr sz="4300"/>
            </a:lvl8pPr>
            <a:lvl9pPr marL="4114800" lvl="8" indent="-501650" algn="l">
              <a:lnSpc>
                <a:spcPct val="100000"/>
              </a:lnSpc>
              <a:spcBef>
                <a:spcPts val="860"/>
              </a:spcBef>
              <a:spcAft>
                <a:spcPts val="0"/>
              </a:spcAft>
              <a:buSzPts val="4300"/>
              <a:buChar char="•"/>
              <a:defRPr sz="4300"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2"/>
          </p:nvPr>
        </p:nvSpPr>
        <p:spPr>
          <a:xfrm>
            <a:off x="990125" y="3360050"/>
            <a:ext cx="6514878" cy="94081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5425" tIns="97700" rIns="195425" bIns="97700" anchor="t" anchorCtr="0"/>
          <a:lstStyle>
            <a:lvl1pPr marL="457200" lvl="0" indent="-228600" algn="l">
              <a:lnSpc>
                <a:spcPct val="100000"/>
              </a:lnSpc>
              <a:spcBef>
                <a:spcPts val="680"/>
              </a:spcBef>
              <a:spcAft>
                <a:spcPts val="0"/>
              </a:spcAft>
              <a:buClr>
                <a:schemeClr val="dk1"/>
              </a:buClr>
              <a:buSzPts val="3400"/>
              <a:buNone/>
              <a:defRPr sz="3400"/>
            </a:lvl1pPr>
            <a:lvl2pPr marL="914400" lvl="1" indent="-228600" algn="l">
              <a:lnSpc>
                <a:spcPct val="100000"/>
              </a:lnSpc>
              <a:spcBef>
                <a:spcPts val="1282"/>
              </a:spcBef>
              <a:spcAft>
                <a:spcPts val="0"/>
              </a:spcAft>
              <a:buSzPts val="2600"/>
              <a:buNone/>
              <a:defRPr sz="2600"/>
            </a:lvl2pPr>
            <a:lvl3pPr marL="1371600" lvl="2" indent="-22860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SzPts val="2100"/>
              <a:buNone/>
              <a:defRPr sz="2100"/>
            </a:lvl3pPr>
            <a:lvl4pPr marL="1828800" lvl="3" indent="-228600" algn="l">
              <a:lnSpc>
                <a:spcPct val="100000"/>
              </a:lnSpc>
              <a:spcBef>
                <a:spcPts val="380"/>
              </a:spcBef>
              <a:spcAft>
                <a:spcPts val="0"/>
              </a:spcAft>
              <a:buSzPts val="1900"/>
              <a:buNone/>
              <a:defRPr sz="1900"/>
            </a:lvl4pPr>
            <a:lvl5pPr marL="2286000" lvl="4" indent="-228600" algn="l">
              <a:lnSpc>
                <a:spcPct val="100000"/>
              </a:lnSpc>
              <a:spcBef>
                <a:spcPts val="380"/>
              </a:spcBef>
              <a:spcAft>
                <a:spcPts val="0"/>
              </a:spcAft>
              <a:buSzPts val="1900"/>
              <a:buNone/>
              <a:defRPr sz="1900"/>
            </a:lvl5pPr>
            <a:lvl6pPr marL="2743200" lvl="5" indent="-228600" algn="l">
              <a:lnSpc>
                <a:spcPct val="100000"/>
              </a:lnSpc>
              <a:spcBef>
                <a:spcPts val="380"/>
              </a:spcBef>
              <a:spcAft>
                <a:spcPts val="0"/>
              </a:spcAft>
              <a:buSzPts val="1900"/>
              <a:buNone/>
              <a:defRPr sz="1900"/>
            </a:lvl6pPr>
            <a:lvl7pPr marL="3200400" lvl="6" indent="-228600" algn="l">
              <a:lnSpc>
                <a:spcPct val="100000"/>
              </a:lnSpc>
              <a:spcBef>
                <a:spcPts val="380"/>
              </a:spcBef>
              <a:spcAft>
                <a:spcPts val="0"/>
              </a:spcAft>
              <a:buSzPts val="1900"/>
              <a:buNone/>
              <a:defRPr sz="1900"/>
            </a:lvl7pPr>
            <a:lvl8pPr marL="3657600" lvl="7" indent="-228600" algn="l">
              <a:lnSpc>
                <a:spcPct val="100000"/>
              </a:lnSpc>
              <a:spcBef>
                <a:spcPts val="380"/>
              </a:spcBef>
              <a:spcAft>
                <a:spcPts val="0"/>
              </a:spcAft>
              <a:buSzPts val="1900"/>
              <a:buNone/>
              <a:defRPr sz="1900"/>
            </a:lvl8pPr>
            <a:lvl9pPr marL="4114800" lvl="8" indent="-228600" algn="l">
              <a:lnSpc>
                <a:spcPct val="100000"/>
              </a:lnSpc>
              <a:spcBef>
                <a:spcPts val="380"/>
              </a:spcBef>
              <a:spcAft>
                <a:spcPts val="0"/>
              </a:spcAft>
              <a:buSzPts val="1900"/>
              <a:buNone/>
              <a:defRPr sz="1900"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990124" y="12960194"/>
            <a:ext cx="7425928" cy="6400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5425" tIns="97700" rIns="195425" bIns="0" anchor="b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990124" y="13633536"/>
            <a:ext cx="7425928" cy="5960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5425" tIns="97700" rIns="195425" bIns="97700" anchor="t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 rot="-5400000">
            <a:off x="17860738" y="12346160"/>
            <a:ext cx="2762710" cy="7907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5425" tIns="97700" rIns="195425" bIns="97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sz="3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sz="3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sz="3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sz="3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sz="3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sz="3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sz="3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sz="3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sz="3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title"/>
          </p:nvPr>
        </p:nvSpPr>
        <p:spPr>
          <a:xfrm>
            <a:off x="990123" y="320672"/>
            <a:ext cx="12541567" cy="28800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5425" tIns="97700" rIns="195425" bIns="97700" anchor="b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Εικόνα με λεζάντα" type="picTx">
  <p:cSld name="PICTURE_WITH_CAPTION_TEX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2"/>
          <p:cNvSpPr/>
          <p:nvPr/>
        </p:nvSpPr>
        <p:spPr>
          <a:xfrm>
            <a:off x="19493059" y="10176151"/>
            <a:ext cx="309416" cy="4224062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95425" tIns="97700" rIns="195425" bIns="97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12"/>
          <p:cNvSpPr>
            <a:spLocks noGrp="1"/>
          </p:cNvSpPr>
          <p:nvPr>
            <p:ph type="pic" idx="2"/>
          </p:nvPr>
        </p:nvSpPr>
        <p:spPr>
          <a:xfrm>
            <a:off x="-1" y="0"/>
            <a:ext cx="19492524" cy="10176151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txBody>
          <a:bodyPr spcFirstLastPara="1" wrap="square" lIns="195425" tIns="97700" rIns="195425" bIns="97700" anchor="t" anchorCtr="0"/>
          <a:lstStyle>
            <a:lvl1pPr marR="0" lvl="0" algn="l" rtl="0">
              <a:lnSpc>
                <a:spcPct val="100000"/>
              </a:lnSpc>
              <a:spcBef>
                <a:spcPts val="136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Arial"/>
              <a:buNone/>
              <a:defRPr sz="6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1282"/>
              </a:spcBef>
              <a:spcAft>
                <a:spcPts val="0"/>
              </a:spcAft>
              <a:buClr>
                <a:schemeClr val="dk2"/>
              </a:buClr>
              <a:buSzPts val="6000"/>
              <a:buFont typeface="Arial"/>
              <a:buNone/>
              <a:defRPr sz="6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1020"/>
              </a:spcBef>
              <a:spcAft>
                <a:spcPts val="0"/>
              </a:spcAft>
              <a:buClr>
                <a:schemeClr val="dk2"/>
              </a:buClr>
              <a:buSzPts val="5100"/>
              <a:buFont typeface="Arial"/>
              <a:buNone/>
              <a:defRPr sz="5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860"/>
              </a:spcBef>
              <a:spcAft>
                <a:spcPts val="0"/>
              </a:spcAft>
              <a:buClr>
                <a:schemeClr val="dk2"/>
              </a:buClr>
              <a:buSzPts val="4300"/>
              <a:buFont typeface="Arial"/>
              <a:buNone/>
              <a:defRPr sz="4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860"/>
              </a:spcBef>
              <a:spcAft>
                <a:spcPts val="0"/>
              </a:spcAft>
              <a:buClr>
                <a:schemeClr val="dk2"/>
              </a:buClr>
              <a:buSzPts val="4300"/>
              <a:buFont typeface="Arial"/>
              <a:buNone/>
              <a:defRPr sz="4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860"/>
              </a:spcBef>
              <a:spcAft>
                <a:spcPts val="0"/>
              </a:spcAft>
              <a:buClr>
                <a:schemeClr val="dk2"/>
              </a:buClr>
              <a:buSzPts val="4300"/>
              <a:buFont typeface="Arial"/>
              <a:buNone/>
              <a:defRPr sz="4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860"/>
              </a:spcBef>
              <a:spcAft>
                <a:spcPts val="0"/>
              </a:spcAft>
              <a:buClr>
                <a:schemeClr val="dk2"/>
              </a:buClr>
              <a:buSzPts val="4300"/>
              <a:buFont typeface="Arial"/>
              <a:buNone/>
              <a:defRPr sz="4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860"/>
              </a:spcBef>
              <a:spcAft>
                <a:spcPts val="0"/>
              </a:spcAft>
              <a:buClr>
                <a:schemeClr val="dk2"/>
              </a:buClr>
              <a:buSzPts val="4300"/>
              <a:buFont typeface="Arial"/>
              <a:buNone/>
              <a:defRPr sz="4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860"/>
              </a:spcBef>
              <a:spcAft>
                <a:spcPts val="0"/>
              </a:spcAft>
              <a:buClr>
                <a:schemeClr val="dk2"/>
              </a:buClr>
              <a:buSzPts val="4300"/>
              <a:buFont typeface="Arial"/>
              <a:buNone/>
              <a:defRPr sz="4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body" idx="1"/>
          </p:nvPr>
        </p:nvSpPr>
        <p:spPr>
          <a:xfrm>
            <a:off x="990124" y="12000178"/>
            <a:ext cx="17657207" cy="9600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5425" tIns="97700" rIns="195425" bIns="97700" anchor="t" anchorCtr="0"/>
          <a:lstStyle>
            <a:lvl1pPr marL="457200" lvl="0" indent="-228600" algn="l">
              <a:lnSpc>
                <a:spcPct val="100000"/>
              </a:lnSpc>
              <a:spcBef>
                <a:spcPts val="680"/>
              </a:spcBef>
              <a:spcAft>
                <a:spcPts val="0"/>
              </a:spcAft>
              <a:buClr>
                <a:schemeClr val="dk1"/>
              </a:buClr>
              <a:buSzPts val="3400"/>
              <a:buNone/>
              <a:defRPr sz="3400"/>
            </a:lvl1pPr>
            <a:lvl2pPr marL="914400" lvl="1" indent="-228600" algn="l">
              <a:lnSpc>
                <a:spcPct val="100000"/>
              </a:lnSpc>
              <a:spcBef>
                <a:spcPts val="1282"/>
              </a:spcBef>
              <a:spcAft>
                <a:spcPts val="0"/>
              </a:spcAft>
              <a:buSzPts val="2600"/>
              <a:buNone/>
              <a:defRPr sz="2600"/>
            </a:lvl2pPr>
            <a:lvl3pPr marL="1371600" lvl="2" indent="-22860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SzPts val="2100"/>
              <a:buNone/>
              <a:defRPr sz="2100"/>
            </a:lvl3pPr>
            <a:lvl4pPr marL="1828800" lvl="3" indent="-228600" algn="l">
              <a:lnSpc>
                <a:spcPct val="100000"/>
              </a:lnSpc>
              <a:spcBef>
                <a:spcPts val="380"/>
              </a:spcBef>
              <a:spcAft>
                <a:spcPts val="0"/>
              </a:spcAft>
              <a:buSzPts val="1900"/>
              <a:buNone/>
              <a:defRPr sz="1900"/>
            </a:lvl4pPr>
            <a:lvl5pPr marL="2286000" lvl="4" indent="-228600" algn="l">
              <a:lnSpc>
                <a:spcPct val="100000"/>
              </a:lnSpc>
              <a:spcBef>
                <a:spcPts val="380"/>
              </a:spcBef>
              <a:spcAft>
                <a:spcPts val="0"/>
              </a:spcAft>
              <a:buSzPts val="1900"/>
              <a:buNone/>
              <a:defRPr sz="1900"/>
            </a:lvl5pPr>
            <a:lvl6pPr marL="2743200" lvl="5" indent="-228600" algn="l">
              <a:lnSpc>
                <a:spcPct val="100000"/>
              </a:lnSpc>
              <a:spcBef>
                <a:spcPts val="380"/>
              </a:spcBef>
              <a:spcAft>
                <a:spcPts val="0"/>
              </a:spcAft>
              <a:buSzPts val="1900"/>
              <a:buNone/>
              <a:defRPr sz="1900"/>
            </a:lvl6pPr>
            <a:lvl7pPr marL="3200400" lvl="6" indent="-228600" algn="l">
              <a:lnSpc>
                <a:spcPct val="100000"/>
              </a:lnSpc>
              <a:spcBef>
                <a:spcPts val="380"/>
              </a:spcBef>
              <a:spcAft>
                <a:spcPts val="0"/>
              </a:spcAft>
              <a:buSzPts val="1900"/>
              <a:buNone/>
              <a:defRPr sz="1900"/>
            </a:lvl7pPr>
            <a:lvl8pPr marL="3657600" lvl="7" indent="-228600" algn="l">
              <a:lnSpc>
                <a:spcPct val="100000"/>
              </a:lnSpc>
              <a:spcBef>
                <a:spcPts val="380"/>
              </a:spcBef>
              <a:spcAft>
                <a:spcPts val="0"/>
              </a:spcAft>
              <a:buSzPts val="1900"/>
              <a:buNone/>
              <a:defRPr sz="1900"/>
            </a:lvl8pPr>
            <a:lvl9pPr marL="4114800" lvl="8" indent="-228600" algn="l">
              <a:lnSpc>
                <a:spcPct val="100000"/>
              </a:lnSpc>
              <a:spcBef>
                <a:spcPts val="380"/>
              </a:spcBef>
              <a:spcAft>
                <a:spcPts val="0"/>
              </a:spcAft>
              <a:buSzPts val="1900"/>
              <a:buNone/>
              <a:defRPr sz="1900"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dt" idx="10"/>
          </p:nvPr>
        </p:nvSpPr>
        <p:spPr>
          <a:xfrm>
            <a:off x="990124" y="12960194"/>
            <a:ext cx="7425928" cy="6400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5425" tIns="97700" rIns="195425" bIns="0" anchor="b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ftr" idx="11"/>
          </p:nvPr>
        </p:nvSpPr>
        <p:spPr>
          <a:xfrm>
            <a:off x="990124" y="13633536"/>
            <a:ext cx="7425928" cy="5960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5425" tIns="97700" rIns="195425" bIns="97700" anchor="t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sldNum" idx="12"/>
          </p:nvPr>
        </p:nvSpPr>
        <p:spPr>
          <a:xfrm rot="-5400000">
            <a:off x="17860738" y="12346160"/>
            <a:ext cx="2762710" cy="7907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5425" tIns="97700" rIns="195425" bIns="97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sz="3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sz="3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sz="3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sz="3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sz="3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sz="3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sz="3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sz="3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sz="3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title"/>
          </p:nvPr>
        </p:nvSpPr>
        <p:spPr>
          <a:xfrm>
            <a:off x="990124" y="10400154"/>
            <a:ext cx="17657207" cy="1600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5425" tIns="97700" rIns="195425" bIns="97700" anchor="t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800"/>
              <a:buFont typeface="Arial"/>
              <a:buNone/>
              <a:defRPr sz="6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/>
          <p:nvPr/>
        </p:nvSpPr>
        <p:spPr>
          <a:xfrm>
            <a:off x="19493059" y="0"/>
            <a:ext cx="309416" cy="10176151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95425" tIns="97700" rIns="195425" bIns="97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Τίτλος και Κατακόρυφο κείμενο" type="vertTx">
  <p:cSld name="VERTICAL_TEXT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 txBox="1">
            <a:spLocks noGrp="1"/>
          </p:cNvSpPr>
          <p:nvPr>
            <p:ph type="title"/>
          </p:nvPr>
        </p:nvSpPr>
        <p:spPr>
          <a:xfrm>
            <a:off x="990123" y="320672"/>
            <a:ext cx="12541567" cy="28800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5425" tIns="97700" rIns="195425" bIns="97700" anchor="b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3"/>
          <p:cNvSpPr txBox="1">
            <a:spLocks noGrp="1"/>
          </p:cNvSpPr>
          <p:nvPr>
            <p:ph type="body" idx="1"/>
          </p:nvPr>
        </p:nvSpPr>
        <p:spPr>
          <a:xfrm rot="5400000">
            <a:off x="4649421" y="20760"/>
            <a:ext cx="9183470" cy="16502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5425" tIns="97700" rIns="195425" bIns="97700" anchor="t" anchorCtr="0"/>
          <a:lstStyle>
            <a:lvl1pPr marL="457200" lvl="0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1282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7" name="Google Shape;87;p13"/>
          <p:cNvSpPr txBox="1">
            <a:spLocks noGrp="1"/>
          </p:cNvSpPr>
          <p:nvPr>
            <p:ph type="dt" idx="10"/>
          </p:nvPr>
        </p:nvSpPr>
        <p:spPr>
          <a:xfrm>
            <a:off x="990124" y="12960194"/>
            <a:ext cx="7425928" cy="6400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5425" tIns="97700" rIns="195425" bIns="0" anchor="b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3"/>
          <p:cNvSpPr txBox="1">
            <a:spLocks noGrp="1"/>
          </p:cNvSpPr>
          <p:nvPr>
            <p:ph type="ftr" idx="11"/>
          </p:nvPr>
        </p:nvSpPr>
        <p:spPr>
          <a:xfrm>
            <a:off x="990124" y="13633536"/>
            <a:ext cx="7425928" cy="5960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5425" tIns="97700" rIns="195425" bIns="97700" anchor="t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3"/>
          <p:cNvSpPr txBox="1">
            <a:spLocks noGrp="1"/>
          </p:cNvSpPr>
          <p:nvPr>
            <p:ph type="sldNum" idx="12"/>
          </p:nvPr>
        </p:nvSpPr>
        <p:spPr>
          <a:xfrm rot="-5400000">
            <a:off x="17860738" y="12346160"/>
            <a:ext cx="2762710" cy="7907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5425" tIns="97700" rIns="195425" bIns="97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sz="3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sz="3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sz="3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sz="3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sz="3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sz="3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sz="3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sz="3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sz="3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Κατακόρυφος τίτλος και Κείμενο" type="vertTitleAndTx">
  <p:cSld name="VERTICAL_TITLE_AND_VERTICAL_TEXT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4"/>
          <p:cNvSpPr txBox="1">
            <a:spLocks noGrp="1"/>
          </p:cNvSpPr>
          <p:nvPr>
            <p:ph type="title"/>
          </p:nvPr>
        </p:nvSpPr>
        <p:spPr>
          <a:xfrm rot="5400000">
            <a:off x="10441149" y="4492322"/>
            <a:ext cx="12286848" cy="44555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5425" tIns="97700" rIns="195425" bIns="97700" anchor="b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4"/>
          <p:cNvSpPr txBox="1">
            <a:spLocks noGrp="1"/>
          </p:cNvSpPr>
          <p:nvPr>
            <p:ph type="body" idx="1"/>
          </p:nvPr>
        </p:nvSpPr>
        <p:spPr>
          <a:xfrm rot="5400000">
            <a:off x="1365015" y="201786"/>
            <a:ext cx="12286848" cy="130366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5425" tIns="97700" rIns="195425" bIns="97700" anchor="t" anchorCtr="0"/>
          <a:lstStyle>
            <a:lvl1pPr marL="457200" lvl="0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1282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3" name="Google Shape;93;p14"/>
          <p:cNvSpPr txBox="1">
            <a:spLocks noGrp="1"/>
          </p:cNvSpPr>
          <p:nvPr>
            <p:ph type="dt" idx="10"/>
          </p:nvPr>
        </p:nvSpPr>
        <p:spPr>
          <a:xfrm>
            <a:off x="990124" y="12960194"/>
            <a:ext cx="7425928" cy="6400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5425" tIns="97700" rIns="195425" bIns="0" anchor="b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4"/>
          <p:cNvSpPr txBox="1">
            <a:spLocks noGrp="1"/>
          </p:cNvSpPr>
          <p:nvPr>
            <p:ph type="ftr" idx="11"/>
          </p:nvPr>
        </p:nvSpPr>
        <p:spPr>
          <a:xfrm>
            <a:off x="990124" y="13633536"/>
            <a:ext cx="7425928" cy="5960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5425" tIns="97700" rIns="195425" bIns="97700" anchor="t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4"/>
          <p:cNvSpPr txBox="1">
            <a:spLocks noGrp="1"/>
          </p:cNvSpPr>
          <p:nvPr>
            <p:ph type="sldNum" idx="12"/>
          </p:nvPr>
        </p:nvSpPr>
        <p:spPr>
          <a:xfrm rot="-5400000">
            <a:off x="17860738" y="12346160"/>
            <a:ext cx="2762710" cy="7907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5425" tIns="97700" rIns="195425" bIns="97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sz="3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sz="3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sz="3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sz="3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sz="3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sz="3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sz="3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sz="3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sz="3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"/>
          <p:cNvSpPr txBox="1">
            <a:spLocks noGrp="1"/>
          </p:cNvSpPr>
          <p:nvPr>
            <p:ph type="title"/>
          </p:nvPr>
        </p:nvSpPr>
        <p:spPr>
          <a:xfrm>
            <a:off x="675017" y="1245916"/>
            <a:ext cx="18452332" cy="1603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8750" tIns="268750" rIns="268750" bIns="268750" anchor="t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7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body" idx="1"/>
          </p:nvPr>
        </p:nvSpPr>
        <p:spPr>
          <a:xfrm>
            <a:off x="675017" y="3226528"/>
            <a:ext cx="18452332" cy="9564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8750" tIns="268750" rIns="268750" bIns="268750" anchor="t" anchorCtr="0"/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00"/>
              <a:buNone/>
              <a:defRPr/>
            </a:lvl1pPr>
            <a:lvl2pPr marL="914400" lvl="1" indent="-501650" algn="l">
              <a:lnSpc>
                <a:spcPct val="100000"/>
              </a:lnSpc>
              <a:spcBef>
                <a:spcPts val="1282"/>
              </a:spcBef>
              <a:spcAft>
                <a:spcPts val="0"/>
              </a:spcAft>
              <a:buSzPts val="4300"/>
              <a:buChar char="•"/>
              <a:defRPr/>
            </a:lvl2pPr>
            <a:lvl3pPr marL="1371600" lvl="2" indent="-469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Char char="•"/>
              <a:defRPr/>
            </a:lvl3pPr>
            <a:lvl4pPr marL="1828800" lvl="3" indent="-469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Char char="•"/>
              <a:defRPr/>
            </a:lvl4pPr>
            <a:lvl5pPr marL="2286000" lvl="4" indent="-469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Char char="•"/>
              <a:defRPr/>
            </a:lvl5pPr>
            <a:lvl6pPr marL="2743200" lvl="5" indent="-444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Char char="•"/>
              <a:defRPr/>
            </a:lvl6pPr>
            <a:lvl7pPr marL="3200400" lvl="6" indent="-444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Char char="•"/>
              <a:defRPr/>
            </a:lvl7pPr>
            <a:lvl8pPr marL="3657600" lvl="7" indent="-444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Char char="•"/>
              <a:defRPr/>
            </a:lvl8pPr>
            <a:lvl9pPr marL="4114800" lvl="8" indent="-444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8347895" y="13055377"/>
            <a:ext cx="1188131" cy="1102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8750" tIns="268750" rIns="268750" bIns="26875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100"/>
              <a:buFont typeface="Arial"/>
              <a:buNone/>
              <a:defRPr sz="3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100"/>
              <a:buFont typeface="Arial"/>
              <a:buNone/>
              <a:defRPr sz="3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100"/>
              <a:buFont typeface="Arial"/>
              <a:buNone/>
              <a:defRPr sz="3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100"/>
              <a:buFont typeface="Arial"/>
              <a:buNone/>
              <a:defRPr sz="3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100"/>
              <a:buFont typeface="Arial"/>
              <a:buNone/>
              <a:defRPr sz="3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100"/>
              <a:buFont typeface="Arial"/>
              <a:buNone/>
              <a:defRPr sz="3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100"/>
              <a:buFont typeface="Arial"/>
              <a:buNone/>
              <a:defRPr sz="3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100"/>
              <a:buFont typeface="Arial"/>
              <a:buNone/>
              <a:defRPr sz="3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100"/>
              <a:buFont typeface="Arial"/>
              <a:buNone/>
              <a:defRPr sz="3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Σύγκριση" type="twoTxTwoObj">
  <p:cSld name="TWO_OBJECTS_WITH_TEX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4"/>
          <p:cNvSpPr txBox="1">
            <a:spLocks noGrp="1"/>
          </p:cNvSpPr>
          <p:nvPr>
            <p:ph type="title"/>
          </p:nvPr>
        </p:nvSpPr>
        <p:spPr>
          <a:xfrm>
            <a:off x="990123" y="320672"/>
            <a:ext cx="12541567" cy="28800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5425" tIns="97700" rIns="195425" bIns="97700" anchor="b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7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body" idx="1"/>
          </p:nvPr>
        </p:nvSpPr>
        <p:spPr>
          <a:xfrm>
            <a:off x="3524841" y="3302449"/>
            <a:ext cx="7128891" cy="1343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5425" tIns="97700" rIns="195425" bIns="97700" anchor="b" anchorCtr="0"/>
          <a:lstStyle>
            <a:lvl1pPr marL="457200" lvl="0" indent="-228600" algn="l">
              <a:lnSpc>
                <a:spcPct val="100000"/>
              </a:lnSpc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None/>
              <a:defRPr sz="3800" b="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1282"/>
              </a:spcBef>
              <a:spcAft>
                <a:spcPts val="0"/>
              </a:spcAft>
              <a:buSzPts val="4300"/>
              <a:buNone/>
              <a:defRPr sz="4300" b="1"/>
            </a:lvl2pPr>
            <a:lvl3pPr marL="1371600" lvl="2" indent="-228600" algn="l">
              <a:lnSpc>
                <a:spcPct val="100000"/>
              </a:lnSpc>
              <a:spcBef>
                <a:spcPts val="760"/>
              </a:spcBef>
              <a:spcAft>
                <a:spcPts val="0"/>
              </a:spcAft>
              <a:buSzPts val="3800"/>
              <a:buNone/>
              <a:defRPr sz="3800" b="1"/>
            </a:lvl3pPr>
            <a:lvl4pPr marL="1828800" lvl="3" indent="-228600" algn="l">
              <a:lnSpc>
                <a:spcPct val="100000"/>
              </a:lnSpc>
              <a:spcBef>
                <a:spcPts val="680"/>
              </a:spcBef>
              <a:spcAft>
                <a:spcPts val="0"/>
              </a:spcAft>
              <a:buSzPts val="3400"/>
              <a:buNone/>
              <a:defRPr sz="3400" b="1"/>
            </a:lvl4pPr>
            <a:lvl5pPr marL="2286000" lvl="4" indent="-228600" algn="l">
              <a:lnSpc>
                <a:spcPct val="100000"/>
              </a:lnSpc>
              <a:spcBef>
                <a:spcPts val="680"/>
              </a:spcBef>
              <a:spcAft>
                <a:spcPts val="0"/>
              </a:spcAft>
              <a:buSzPts val="3400"/>
              <a:buNone/>
              <a:defRPr sz="3400" b="1"/>
            </a:lvl5pPr>
            <a:lvl6pPr marL="2743200" lvl="5" indent="-228600" algn="l">
              <a:lnSpc>
                <a:spcPct val="100000"/>
              </a:lnSpc>
              <a:spcBef>
                <a:spcPts val="680"/>
              </a:spcBef>
              <a:spcAft>
                <a:spcPts val="0"/>
              </a:spcAft>
              <a:buSzPts val="3400"/>
              <a:buNone/>
              <a:defRPr sz="3400" b="1"/>
            </a:lvl6pPr>
            <a:lvl7pPr marL="3200400" lvl="6" indent="-228600" algn="l">
              <a:lnSpc>
                <a:spcPct val="100000"/>
              </a:lnSpc>
              <a:spcBef>
                <a:spcPts val="680"/>
              </a:spcBef>
              <a:spcAft>
                <a:spcPts val="0"/>
              </a:spcAft>
              <a:buSzPts val="3400"/>
              <a:buNone/>
              <a:defRPr sz="3400" b="1"/>
            </a:lvl7pPr>
            <a:lvl8pPr marL="3657600" lvl="7" indent="-228600" algn="l">
              <a:lnSpc>
                <a:spcPct val="100000"/>
              </a:lnSpc>
              <a:spcBef>
                <a:spcPts val="680"/>
              </a:spcBef>
              <a:spcAft>
                <a:spcPts val="0"/>
              </a:spcAft>
              <a:buSzPts val="3400"/>
              <a:buNone/>
              <a:defRPr sz="3400" b="1"/>
            </a:lvl8pPr>
            <a:lvl9pPr marL="4114800" lvl="8" indent="-228600" algn="l">
              <a:lnSpc>
                <a:spcPct val="100000"/>
              </a:lnSpc>
              <a:spcBef>
                <a:spcPts val="680"/>
              </a:spcBef>
              <a:spcAft>
                <a:spcPts val="0"/>
              </a:spcAft>
              <a:buSzPts val="3400"/>
              <a:buNone/>
              <a:defRPr sz="3400" b="1"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2"/>
          </p:nvPr>
        </p:nvSpPr>
        <p:spPr>
          <a:xfrm>
            <a:off x="3524841" y="4744146"/>
            <a:ext cx="7128891" cy="80641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5425" tIns="97700" rIns="195425" bIns="97700" anchor="t" anchorCtr="0"/>
          <a:lstStyle>
            <a:lvl1pPr marL="457200" lvl="0" indent="-228600" algn="l">
              <a:lnSpc>
                <a:spcPct val="100000"/>
              </a:lnSpc>
              <a:spcBef>
                <a:spcPts val="1020"/>
              </a:spcBef>
              <a:spcAft>
                <a:spcPts val="0"/>
              </a:spcAft>
              <a:buClr>
                <a:schemeClr val="dk1"/>
              </a:buClr>
              <a:buSzPts val="5100"/>
              <a:buNone/>
              <a:defRPr sz="5100"/>
            </a:lvl1pPr>
            <a:lvl2pPr marL="914400" lvl="1" indent="-501650" algn="l">
              <a:lnSpc>
                <a:spcPct val="100000"/>
              </a:lnSpc>
              <a:spcBef>
                <a:spcPts val="1282"/>
              </a:spcBef>
              <a:spcAft>
                <a:spcPts val="0"/>
              </a:spcAft>
              <a:buSzPts val="4300"/>
              <a:buChar char="•"/>
              <a:defRPr sz="4300"/>
            </a:lvl2pPr>
            <a:lvl3pPr marL="1371600" lvl="2" indent="-469900" algn="l">
              <a:lnSpc>
                <a:spcPct val="100000"/>
              </a:lnSpc>
              <a:spcBef>
                <a:spcPts val="760"/>
              </a:spcBef>
              <a:spcAft>
                <a:spcPts val="0"/>
              </a:spcAft>
              <a:buSzPts val="3800"/>
              <a:buChar char="•"/>
              <a:defRPr sz="3800"/>
            </a:lvl3pPr>
            <a:lvl4pPr marL="1828800" lvl="3" indent="-444500" algn="l">
              <a:lnSpc>
                <a:spcPct val="100000"/>
              </a:lnSpc>
              <a:spcBef>
                <a:spcPts val="680"/>
              </a:spcBef>
              <a:spcAft>
                <a:spcPts val="0"/>
              </a:spcAft>
              <a:buSzPts val="3400"/>
              <a:buChar char="•"/>
              <a:defRPr sz="3400"/>
            </a:lvl4pPr>
            <a:lvl5pPr marL="2286000" lvl="4" indent="-444500" algn="l">
              <a:lnSpc>
                <a:spcPct val="100000"/>
              </a:lnSpc>
              <a:spcBef>
                <a:spcPts val="680"/>
              </a:spcBef>
              <a:spcAft>
                <a:spcPts val="0"/>
              </a:spcAft>
              <a:buSzPts val="3400"/>
              <a:buChar char="•"/>
              <a:defRPr sz="3400"/>
            </a:lvl5pPr>
            <a:lvl6pPr marL="2743200" lvl="5" indent="-444500" algn="l">
              <a:lnSpc>
                <a:spcPct val="100000"/>
              </a:lnSpc>
              <a:spcBef>
                <a:spcPts val="680"/>
              </a:spcBef>
              <a:spcAft>
                <a:spcPts val="0"/>
              </a:spcAft>
              <a:buSzPts val="3400"/>
              <a:buChar char="•"/>
              <a:defRPr sz="3400"/>
            </a:lvl6pPr>
            <a:lvl7pPr marL="3200400" lvl="6" indent="-444500" algn="l">
              <a:lnSpc>
                <a:spcPct val="100000"/>
              </a:lnSpc>
              <a:spcBef>
                <a:spcPts val="680"/>
              </a:spcBef>
              <a:spcAft>
                <a:spcPts val="0"/>
              </a:spcAft>
              <a:buSzPts val="3400"/>
              <a:buChar char="•"/>
              <a:defRPr sz="3400"/>
            </a:lvl7pPr>
            <a:lvl8pPr marL="3657600" lvl="7" indent="-444500" algn="l">
              <a:lnSpc>
                <a:spcPct val="100000"/>
              </a:lnSpc>
              <a:spcBef>
                <a:spcPts val="680"/>
              </a:spcBef>
              <a:spcAft>
                <a:spcPts val="0"/>
              </a:spcAft>
              <a:buSzPts val="3400"/>
              <a:buChar char="•"/>
              <a:defRPr sz="3400"/>
            </a:lvl8pPr>
            <a:lvl9pPr marL="4114800" lvl="8" indent="-444500" algn="l">
              <a:lnSpc>
                <a:spcPct val="100000"/>
              </a:lnSpc>
              <a:spcBef>
                <a:spcPts val="680"/>
              </a:spcBef>
              <a:spcAft>
                <a:spcPts val="0"/>
              </a:spcAft>
              <a:buSzPts val="3400"/>
              <a:buChar char="•"/>
              <a:defRPr sz="3400"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body" idx="3"/>
          </p:nvPr>
        </p:nvSpPr>
        <p:spPr>
          <a:xfrm>
            <a:off x="11029979" y="3302449"/>
            <a:ext cx="7128891" cy="1343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5425" tIns="97700" rIns="195425" bIns="97700" anchor="b" anchorCtr="0"/>
          <a:lstStyle>
            <a:lvl1pPr marL="457200" lvl="0" indent="-228600" algn="l">
              <a:lnSpc>
                <a:spcPct val="100000"/>
              </a:lnSpc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None/>
              <a:defRPr sz="3800" b="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1282"/>
              </a:spcBef>
              <a:spcAft>
                <a:spcPts val="0"/>
              </a:spcAft>
              <a:buSzPts val="4300"/>
              <a:buNone/>
              <a:defRPr sz="4300" b="1"/>
            </a:lvl2pPr>
            <a:lvl3pPr marL="1371600" lvl="2" indent="-228600" algn="l">
              <a:lnSpc>
                <a:spcPct val="100000"/>
              </a:lnSpc>
              <a:spcBef>
                <a:spcPts val="760"/>
              </a:spcBef>
              <a:spcAft>
                <a:spcPts val="0"/>
              </a:spcAft>
              <a:buSzPts val="3800"/>
              <a:buNone/>
              <a:defRPr sz="3800" b="1"/>
            </a:lvl3pPr>
            <a:lvl4pPr marL="1828800" lvl="3" indent="-228600" algn="l">
              <a:lnSpc>
                <a:spcPct val="100000"/>
              </a:lnSpc>
              <a:spcBef>
                <a:spcPts val="680"/>
              </a:spcBef>
              <a:spcAft>
                <a:spcPts val="0"/>
              </a:spcAft>
              <a:buSzPts val="3400"/>
              <a:buNone/>
              <a:defRPr sz="3400" b="1"/>
            </a:lvl4pPr>
            <a:lvl5pPr marL="2286000" lvl="4" indent="-228600" algn="l">
              <a:lnSpc>
                <a:spcPct val="100000"/>
              </a:lnSpc>
              <a:spcBef>
                <a:spcPts val="680"/>
              </a:spcBef>
              <a:spcAft>
                <a:spcPts val="0"/>
              </a:spcAft>
              <a:buSzPts val="3400"/>
              <a:buNone/>
              <a:defRPr sz="3400" b="1"/>
            </a:lvl5pPr>
            <a:lvl6pPr marL="2743200" lvl="5" indent="-228600" algn="l">
              <a:lnSpc>
                <a:spcPct val="100000"/>
              </a:lnSpc>
              <a:spcBef>
                <a:spcPts val="680"/>
              </a:spcBef>
              <a:spcAft>
                <a:spcPts val="0"/>
              </a:spcAft>
              <a:buSzPts val="3400"/>
              <a:buNone/>
              <a:defRPr sz="3400" b="1"/>
            </a:lvl6pPr>
            <a:lvl7pPr marL="3200400" lvl="6" indent="-228600" algn="l">
              <a:lnSpc>
                <a:spcPct val="100000"/>
              </a:lnSpc>
              <a:spcBef>
                <a:spcPts val="680"/>
              </a:spcBef>
              <a:spcAft>
                <a:spcPts val="0"/>
              </a:spcAft>
              <a:buSzPts val="3400"/>
              <a:buNone/>
              <a:defRPr sz="3400" b="1"/>
            </a:lvl7pPr>
            <a:lvl8pPr marL="3657600" lvl="7" indent="-228600" algn="l">
              <a:lnSpc>
                <a:spcPct val="100000"/>
              </a:lnSpc>
              <a:spcBef>
                <a:spcPts val="680"/>
              </a:spcBef>
              <a:spcAft>
                <a:spcPts val="0"/>
              </a:spcAft>
              <a:buSzPts val="3400"/>
              <a:buNone/>
              <a:defRPr sz="3400" b="1"/>
            </a:lvl8pPr>
            <a:lvl9pPr marL="4114800" lvl="8" indent="-228600" algn="l">
              <a:lnSpc>
                <a:spcPct val="100000"/>
              </a:lnSpc>
              <a:spcBef>
                <a:spcPts val="680"/>
              </a:spcBef>
              <a:spcAft>
                <a:spcPts val="0"/>
              </a:spcAft>
              <a:buSzPts val="3400"/>
              <a:buNone/>
              <a:defRPr sz="3400" b="1"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body" idx="4"/>
          </p:nvPr>
        </p:nvSpPr>
        <p:spPr>
          <a:xfrm>
            <a:off x="11029979" y="4744146"/>
            <a:ext cx="7128891" cy="80641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5425" tIns="97700" rIns="195425" bIns="97700" anchor="t" anchorCtr="0"/>
          <a:lstStyle>
            <a:lvl1pPr marL="457200" lvl="0" indent="-228600" algn="l">
              <a:lnSpc>
                <a:spcPct val="100000"/>
              </a:lnSpc>
              <a:spcBef>
                <a:spcPts val="1020"/>
              </a:spcBef>
              <a:spcAft>
                <a:spcPts val="0"/>
              </a:spcAft>
              <a:buClr>
                <a:schemeClr val="dk1"/>
              </a:buClr>
              <a:buSzPts val="5100"/>
              <a:buNone/>
              <a:defRPr sz="5100"/>
            </a:lvl1pPr>
            <a:lvl2pPr marL="914400" lvl="1" indent="-501650" algn="l">
              <a:lnSpc>
                <a:spcPct val="100000"/>
              </a:lnSpc>
              <a:spcBef>
                <a:spcPts val="1282"/>
              </a:spcBef>
              <a:spcAft>
                <a:spcPts val="0"/>
              </a:spcAft>
              <a:buSzPts val="4300"/>
              <a:buChar char="•"/>
              <a:defRPr sz="4300"/>
            </a:lvl2pPr>
            <a:lvl3pPr marL="1371600" lvl="2" indent="-469900" algn="l">
              <a:lnSpc>
                <a:spcPct val="100000"/>
              </a:lnSpc>
              <a:spcBef>
                <a:spcPts val="760"/>
              </a:spcBef>
              <a:spcAft>
                <a:spcPts val="0"/>
              </a:spcAft>
              <a:buSzPts val="3800"/>
              <a:buChar char="•"/>
              <a:defRPr sz="3800"/>
            </a:lvl3pPr>
            <a:lvl4pPr marL="1828800" lvl="3" indent="-444500" algn="l">
              <a:lnSpc>
                <a:spcPct val="100000"/>
              </a:lnSpc>
              <a:spcBef>
                <a:spcPts val="680"/>
              </a:spcBef>
              <a:spcAft>
                <a:spcPts val="0"/>
              </a:spcAft>
              <a:buSzPts val="3400"/>
              <a:buChar char="•"/>
              <a:defRPr sz="3400"/>
            </a:lvl4pPr>
            <a:lvl5pPr marL="2286000" lvl="4" indent="-444500" algn="l">
              <a:lnSpc>
                <a:spcPct val="100000"/>
              </a:lnSpc>
              <a:spcBef>
                <a:spcPts val="680"/>
              </a:spcBef>
              <a:spcAft>
                <a:spcPts val="0"/>
              </a:spcAft>
              <a:buSzPts val="3400"/>
              <a:buChar char="•"/>
              <a:defRPr sz="3400"/>
            </a:lvl5pPr>
            <a:lvl6pPr marL="2743200" lvl="5" indent="-444500" algn="l">
              <a:lnSpc>
                <a:spcPct val="100000"/>
              </a:lnSpc>
              <a:spcBef>
                <a:spcPts val="680"/>
              </a:spcBef>
              <a:spcAft>
                <a:spcPts val="0"/>
              </a:spcAft>
              <a:buSzPts val="3400"/>
              <a:buChar char="•"/>
              <a:defRPr sz="3400"/>
            </a:lvl6pPr>
            <a:lvl7pPr marL="3200400" lvl="6" indent="-444500" algn="l">
              <a:lnSpc>
                <a:spcPct val="100000"/>
              </a:lnSpc>
              <a:spcBef>
                <a:spcPts val="680"/>
              </a:spcBef>
              <a:spcAft>
                <a:spcPts val="0"/>
              </a:spcAft>
              <a:buSzPts val="3400"/>
              <a:buChar char="•"/>
              <a:defRPr sz="3400"/>
            </a:lvl7pPr>
            <a:lvl8pPr marL="3657600" lvl="7" indent="-444500" algn="l">
              <a:lnSpc>
                <a:spcPct val="100000"/>
              </a:lnSpc>
              <a:spcBef>
                <a:spcPts val="680"/>
              </a:spcBef>
              <a:spcAft>
                <a:spcPts val="0"/>
              </a:spcAft>
              <a:buSzPts val="3400"/>
              <a:buChar char="•"/>
              <a:defRPr sz="3400"/>
            </a:lvl8pPr>
            <a:lvl9pPr marL="4114800" lvl="8" indent="-444500" algn="l">
              <a:lnSpc>
                <a:spcPct val="100000"/>
              </a:lnSpc>
              <a:spcBef>
                <a:spcPts val="680"/>
              </a:spcBef>
              <a:spcAft>
                <a:spcPts val="0"/>
              </a:spcAft>
              <a:buSzPts val="3400"/>
              <a:buChar char="•"/>
              <a:defRPr sz="3400"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dt" idx="10"/>
          </p:nvPr>
        </p:nvSpPr>
        <p:spPr>
          <a:xfrm>
            <a:off x="990124" y="12960194"/>
            <a:ext cx="7425928" cy="6400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5425" tIns="97700" rIns="195425" bIns="0" anchor="b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4"/>
          <p:cNvSpPr txBox="1">
            <a:spLocks noGrp="1"/>
          </p:cNvSpPr>
          <p:nvPr>
            <p:ph type="ftr" idx="11"/>
          </p:nvPr>
        </p:nvSpPr>
        <p:spPr>
          <a:xfrm>
            <a:off x="990124" y="13633536"/>
            <a:ext cx="7425928" cy="5960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5425" tIns="97700" rIns="195425" bIns="97700" anchor="t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4"/>
          <p:cNvSpPr txBox="1">
            <a:spLocks noGrp="1"/>
          </p:cNvSpPr>
          <p:nvPr>
            <p:ph type="sldNum" idx="12"/>
          </p:nvPr>
        </p:nvSpPr>
        <p:spPr>
          <a:xfrm rot="-5400000">
            <a:off x="17860738" y="12346160"/>
            <a:ext cx="2762710" cy="7907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5425" tIns="97700" rIns="195425" bIns="97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sz="3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sz="3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sz="3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sz="3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sz="3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sz="3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sz="3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sz="3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sz="3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Τίτλος και Περιεχόμενο" type="obj">
  <p:cSld name="OBJEC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5"/>
          <p:cNvSpPr txBox="1">
            <a:spLocks noGrp="1"/>
          </p:cNvSpPr>
          <p:nvPr>
            <p:ph type="title"/>
          </p:nvPr>
        </p:nvSpPr>
        <p:spPr>
          <a:xfrm>
            <a:off x="990123" y="320672"/>
            <a:ext cx="12541567" cy="28800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5425" tIns="97700" rIns="195425" bIns="97700" anchor="b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body" idx="1"/>
          </p:nvPr>
        </p:nvSpPr>
        <p:spPr>
          <a:xfrm>
            <a:off x="990124" y="3680056"/>
            <a:ext cx="16502063" cy="9183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5425" tIns="97700" rIns="195425" bIns="97700" anchor="t" anchorCtr="0"/>
          <a:lstStyle>
            <a:lvl1pPr marL="457200" lvl="0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1282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dt" idx="10"/>
          </p:nvPr>
        </p:nvSpPr>
        <p:spPr>
          <a:xfrm>
            <a:off x="990124" y="12960194"/>
            <a:ext cx="7425928" cy="6400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5425" tIns="97700" rIns="195425" bIns="0" anchor="b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ftr" idx="11"/>
          </p:nvPr>
        </p:nvSpPr>
        <p:spPr>
          <a:xfrm>
            <a:off x="990124" y="13633536"/>
            <a:ext cx="7425928" cy="5960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5425" tIns="97700" rIns="195425" bIns="97700" anchor="t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sldNum" idx="12"/>
          </p:nvPr>
        </p:nvSpPr>
        <p:spPr>
          <a:xfrm rot="-5400000">
            <a:off x="17860738" y="12346160"/>
            <a:ext cx="2762710" cy="7907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5425" tIns="97700" rIns="195425" bIns="97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sz="3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sz="3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sz="3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sz="3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sz="3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sz="3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sz="3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sz="3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sz="3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6"/>
          <p:cNvSpPr txBox="1">
            <a:spLocks noGrp="1"/>
          </p:cNvSpPr>
          <p:nvPr>
            <p:ph type="title"/>
          </p:nvPr>
        </p:nvSpPr>
        <p:spPr>
          <a:xfrm>
            <a:off x="675017" y="1245916"/>
            <a:ext cx="18452332" cy="1603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8750" tIns="268750" rIns="268750" bIns="268750" anchor="t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7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1"/>
          </p:nvPr>
        </p:nvSpPr>
        <p:spPr>
          <a:xfrm>
            <a:off x="675015" y="3226528"/>
            <a:ext cx="8662217" cy="9564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8750" tIns="268750" rIns="268750" bIns="268750" anchor="t" anchorCtr="0"/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None/>
              <a:defRPr sz="4200"/>
            </a:lvl1pPr>
            <a:lvl2pPr marL="914400" lvl="1" indent="-457200" algn="l">
              <a:lnSpc>
                <a:spcPct val="100000"/>
              </a:lnSpc>
              <a:spcBef>
                <a:spcPts val="1282"/>
              </a:spcBef>
              <a:spcAft>
                <a:spcPts val="0"/>
              </a:spcAft>
              <a:buSzPts val="3600"/>
              <a:buChar char="•"/>
              <a:defRPr sz="3600"/>
            </a:lvl2pPr>
            <a:lvl3pPr marL="1371600" lvl="2" indent="-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Char char="•"/>
              <a:defRPr sz="3600"/>
            </a:lvl3pPr>
            <a:lvl4pPr marL="1828800" lvl="3" indent="-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Char char="•"/>
              <a:defRPr sz="3600"/>
            </a:lvl4pPr>
            <a:lvl5pPr marL="2286000" lvl="4" indent="-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Char char="•"/>
              <a:defRPr sz="3600"/>
            </a:lvl5pPr>
            <a:lvl6pPr marL="2743200" lvl="5" indent="-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Char char="•"/>
              <a:defRPr sz="3600"/>
            </a:lvl6pPr>
            <a:lvl7pPr marL="3200400" lvl="6" indent="-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Char char="•"/>
              <a:defRPr sz="3600"/>
            </a:lvl7pPr>
            <a:lvl8pPr marL="3657600" lvl="7" indent="-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Char char="•"/>
              <a:defRPr sz="3600"/>
            </a:lvl8pPr>
            <a:lvl9pPr marL="4114800" lvl="8" indent="-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Char char="•"/>
              <a:defRPr sz="3600"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2"/>
          </p:nvPr>
        </p:nvSpPr>
        <p:spPr>
          <a:xfrm>
            <a:off x="10465012" y="3226528"/>
            <a:ext cx="8662217" cy="9564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8750" tIns="268750" rIns="268750" bIns="268750" anchor="t" anchorCtr="0"/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None/>
              <a:defRPr sz="4200"/>
            </a:lvl1pPr>
            <a:lvl2pPr marL="914400" lvl="1" indent="-457200" algn="l">
              <a:lnSpc>
                <a:spcPct val="100000"/>
              </a:lnSpc>
              <a:spcBef>
                <a:spcPts val="1282"/>
              </a:spcBef>
              <a:spcAft>
                <a:spcPts val="0"/>
              </a:spcAft>
              <a:buSzPts val="3600"/>
              <a:buChar char="•"/>
              <a:defRPr sz="3600"/>
            </a:lvl2pPr>
            <a:lvl3pPr marL="1371600" lvl="2" indent="-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Char char="•"/>
              <a:defRPr sz="3600"/>
            </a:lvl3pPr>
            <a:lvl4pPr marL="1828800" lvl="3" indent="-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Char char="•"/>
              <a:defRPr sz="3600"/>
            </a:lvl4pPr>
            <a:lvl5pPr marL="2286000" lvl="4" indent="-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Char char="•"/>
              <a:defRPr sz="3600"/>
            </a:lvl5pPr>
            <a:lvl6pPr marL="2743200" lvl="5" indent="-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Char char="•"/>
              <a:defRPr sz="3600"/>
            </a:lvl6pPr>
            <a:lvl7pPr marL="3200400" lvl="6" indent="-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Char char="•"/>
              <a:defRPr sz="3600"/>
            </a:lvl7pPr>
            <a:lvl8pPr marL="3657600" lvl="7" indent="-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Char char="•"/>
              <a:defRPr sz="3600"/>
            </a:lvl8pPr>
            <a:lvl9pPr marL="4114800" lvl="8" indent="-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Char char="•"/>
              <a:defRPr sz="3600"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sldNum" idx="12"/>
          </p:nvPr>
        </p:nvSpPr>
        <p:spPr>
          <a:xfrm>
            <a:off x="18347895" y="13055377"/>
            <a:ext cx="1188131" cy="1102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8750" tIns="268750" rIns="268750" bIns="26875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100"/>
              <a:buFont typeface="Arial"/>
              <a:buNone/>
              <a:defRPr sz="3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100"/>
              <a:buFont typeface="Arial"/>
              <a:buNone/>
              <a:defRPr sz="3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100"/>
              <a:buFont typeface="Arial"/>
              <a:buNone/>
              <a:defRPr sz="3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100"/>
              <a:buFont typeface="Arial"/>
              <a:buNone/>
              <a:defRPr sz="3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100"/>
              <a:buFont typeface="Arial"/>
              <a:buNone/>
              <a:defRPr sz="3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100"/>
              <a:buFont typeface="Arial"/>
              <a:buNone/>
              <a:defRPr sz="3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100"/>
              <a:buFont typeface="Arial"/>
              <a:buNone/>
              <a:defRPr sz="3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100"/>
              <a:buFont typeface="Arial"/>
              <a:buNone/>
              <a:defRPr sz="3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100"/>
              <a:buFont typeface="Arial"/>
              <a:buNone/>
              <a:defRPr sz="3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Κεφαλίδα ενότητας" type="secHead">
  <p:cSld name="SECTION_HEADER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7"/>
          <p:cNvSpPr txBox="1">
            <a:spLocks noGrp="1"/>
          </p:cNvSpPr>
          <p:nvPr>
            <p:ph type="title"/>
          </p:nvPr>
        </p:nvSpPr>
        <p:spPr>
          <a:xfrm>
            <a:off x="990124" y="3040046"/>
            <a:ext cx="16832105" cy="90734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5425" tIns="97700" rIns="195425" bIns="97700" anchor="ctr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800"/>
              <a:buFont typeface="Arial"/>
              <a:buNone/>
              <a:defRPr sz="18800" b="0" cap="none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body" idx="1"/>
          </p:nvPr>
        </p:nvSpPr>
        <p:spPr>
          <a:xfrm>
            <a:off x="990124" y="480009"/>
            <a:ext cx="16832105" cy="22400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5425" tIns="97700" rIns="195425" bIns="97700" anchor="b" anchorCtr="0"/>
          <a:lstStyle>
            <a:lvl1pPr marL="457200" lvl="0" indent="-228600" algn="l">
              <a:lnSpc>
                <a:spcPct val="100000"/>
              </a:lnSpc>
              <a:spcBef>
                <a:spcPts val="860"/>
              </a:spcBef>
              <a:spcAft>
                <a:spcPts val="0"/>
              </a:spcAft>
              <a:buClr>
                <a:schemeClr val="dk2"/>
              </a:buClr>
              <a:buSzPts val="4300"/>
              <a:buNone/>
              <a:defRPr sz="4300" b="0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1282"/>
              </a:spcBef>
              <a:spcAft>
                <a:spcPts val="0"/>
              </a:spcAft>
              <a:buSzPts val="3800"/>
              <a:buNone/>
              <a:defRPr sz="3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680"/>
              </a:spcBef>
              <a:spcAft>
                <a:spcPts val="0"/>
              </a:spcAft>
              <a:buSzPts val="3400"/>
              <a:buNone/>
              <a:defRPr sz="34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000"/>
              <a:buNone/>
              <a:defRPr sz="30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000"/>
              <a:buNone/>
              <a:defRPr sz="30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000"/>
              <a:buNone/>
              <a:defRPr sz="30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000"/>
              <a:buNone/>
              <a:defRPr sz="30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000"/>
              <a:buNone/>
              <a:defRPr sz="30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000"/>
              <a:buNone/>
              <a:defRPr sz="30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dt" idx="10"/>
          </p:nvPr>
        </p:nvSpPr>
        <p:spPr>
          <a:xfrm>
            <a:off x="990124" y="12960194"/>
            <a:ext cx="7425928" cy="6400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5425" tIns="97700" rIns="195425" bIns="0" anchor="b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sldNum" idx="12"/>
          </p:nvPr>
        </p:nvSpPr>
        <p:spPr>
          <a:xfrm rot="-5400000">
            <a:off x="17860738" y="12346160"/>
            <a:ext cx="2762710" cy="7907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5425" tIns="97700" rIns="195425" bIns="97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sz="3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sz="3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sz="3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sz="3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sz="3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sz="3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sz="3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sz="3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sz="3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ftr" idx="11"/>
          </p:nvPr>
        </p:nvSpPr>
        <p:spPr>
          <a:xfrm>
            <a:off x="990124" y="13633536"/>
            <a:ext cx="7425928" cy="5960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5425" tIns="97700" rIns="195425" bIns="97700" anchor="t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Δύο περιεχόμενα" type="twoObj">
  <p:cSld name="TWO_OBJECTS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8"/>
          <p:cNvSpPr txBox="1">
            <a:spLocks noGrp="1"/>
          </p:cNvSpPr>
          <p:nvPr>
            <p:ph type="title"/>
          </p:nvPr>
        </p:nvSpPr>
        <p:spPr>
          <a:xfrm>
            <a:off x="990123" y="320672"/>
            <a:ext cx="12541567" cy="28800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5425" tIns="97700" rIns="195425" bIns="97700" anchor="b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body" idx="1"/>
          </p:nvPr>
        </p:nvSpPr>
        <p:spPr>
          <a:xfrm>
            <a:off x="3531441" y="3306717"/>
            <a:ext cx="7128891" cy="9503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5425" tIns="97700" rIns="195425" bIns="97700" anchor="t" anchorCtr="0"/>
          <a:lstStyle>
            <a:lvl1pPr marL="457200" lvl="0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6000"/>
            </a:lvl1pPr>
            <a:lvl2pPr marL="914400" lvl="1" indent="-552450" algn="l">
              <a:lnSpc>
                <a:spcPct val="100000"/>
              </a:lnSpc>
              <a:spcBef>
                <a:spcPts val="1282"/>
              </a:spcBef>
              <a:spcAft>
                <a:spcPts val="0"/>
              </a:spcAft>
              <a:buSzPts val="5100"/>
              <a:buChar char="•"/>
              <a:defRPr sz="5100"/>
            </a:lvl2pPr>
            <a:lvl3pPr marL="1371600" lvl="2" indent="-501650" algn="l">
              <a:lnSpc>
                <a:spcPct val="100000"/>
              </a:lnSpc>
              <a:spcBef>
                <a:spcPts val="860"/>
              </a:spcBef>
              <a:spcAft>
                <a:spcPts val="0"/>
              </a:spcAft>
              <a:buSzPts val="4300"/>
              <a:buChar char="•"/>
              <a:defRPr sz="4300"/>
            </a:lvl3pPr>
            <a:lvl4pPr marL="1828800" lvl="3" indent="-469900" algn="l">
              <a:lnSpc>
                <a:spcPct val="100000"/>
              </a:lnSpc>
              <a:spcBef>
                <a:spcPts val="760"/>
              </a:spcBef>
              <a:spcAft>
                <a:spcPts val="0"/>
              </a:spcAft>
              <a:buSzPts val="3800"/>
              <a:buChar char="•"/>
              <a:defRPr sz="3800"/>
            </a:lvl4pPr>
            <a:lvl5pPr marL="2286000" lvl="4" indent="-469900" algn="l">
              <a:lnSpc>
                <a:spcPct val="100000"/>
              </a:lnSpc>
              <a:spcBef>
                <a:spcPts val="760"/>
              </a:spcBef>
              <a:spcAft>
                <a:spcPts val="0"/>
              </a:spcAft>
              <a:buSzPts val="3800"/>
              <a:buChar char="•"/>
              <a:defRPr sz="3800"/>
            </a:lvl5pPr>
            <a:lvl6pPr marL="2743200" lvl="5" indent="-469900" algn="l">
              <a:lnSpc>
                <a:spcPct val="100000"/>
              </a:lnSpc>
              <a:spcBef>
                <a:spcPts val="760"/>
              </a:spcBef>
              <a:spcAft>
                <a:spcPts val="0"/>
              </a:spcAft>
              <a:buSzPts val="3800"/>
              <a:buChar char="•"/>
              <a:defRPr sz="3800"/>
            </a:lvl6pPr>
            <a:lvl7pPr marL="3200400" lvl="6" indent="-469900" algn="l">
              <a:lnSpc>
                <a:spcPct val="100000"/>
              </a:lnSpc>
              <a:spcBef>
                <a:spcPts val="760"/>
              </a:spcBef>
              <a:spcAft>
                <a:spcPts val="0"/>
              </a:spcAft>
              <a:buSzPts val="3800"/>
              <a:buChar char="•"/>
              <a:defRPr sz="3800"/>
            </a:lvl7pPr>
            <a:lvl8pPr marL="3657600" lvl="7" indent="-469900" algn="l">
              <a:lnSpc>
                <a:spcPct val="100000"/>
              </a:lnSpc>
              <a:spcBef>
                <a:spcPts val="760"/>
              </a:spcBef>
              <a:spcAft>
                <a:spcPts val="0"/>
              </a:spcAft>
              <a:buSzPts val="3800"/>
              <a:buChar char="•"/>
              <a:defRPr sz="3800"/>
            </a:lvl8pPr>
            <a:lvl9pPr marL="4114800" lvl="8" indent="-469900" algn="l">
              <a:lnSpc>
                <a:spcPct val="100000"/>
              </a:lnSpc>
              <a:spcBef>
                <a:spcPts val="760"/>
              </a:spcBef>
              <a:spcAft>
                <a:spcPts val="0"/>
              </a:spcAft>
              <a:buSzPts val="3800"/>
              <a:buChar char="•"/>
              <a:defRPr sz="3800"/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body" idx="2"/>
          </p:nvPr>
        </p:nvSpPr>
        <p:spPr>
          <a:xfrm>
            <a:off x="11023378" y="3306717"/>
            <a:ext cx="7128891" cy="9503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5425" tIns="97700" rIns="195425" bIns="97700" anchor="t" anchorCtr="0"/>
          <a:lstStyle>
            <a:lvl1pPr marL="457200" lvl="0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6000"/>
            </a:lvl1pPr>
            <a:lvl2pPr marL="914400" lvl="1" indent="-552450" algn="l">
              <a:lnSpc>
                <a:spcPct val="100000"/>
              </a:lnSpc>
              <a:spcBef>
                <a:spcPts val="1282"/>
              </a:spcBef>
              <a:spcAft>
                <a:spcPts val="0"/>
              </a:spcAft>
              <a:buSzPts val="5100"/>
              <a:buChar char="•"/>
              <a:defRPr sz="5100"/>
            </a:lvl2pPr>
            <a:lvl3pPr marL="1371600" lvl="2" indent="-501650" algn="l">
              <a:lnSpc>
                <a:spcPct val="100000"/>
              </a:lnSpc>
              <a:spcBef>
                <a:spcPts val="860"/>
              </a:spcBef>
              <a:spcAft>
                <a:spcPts val="0"/>
              </a:spcAft>
              <a:buSzPts val="4300"/>
              <a:buChar char="•"/>
              <a:defRPr sz="4300"/>
            </a:lvl3pPr>
            <a:lvl4pPr marL="1828800" lvl="3" indent="-469900" algn="l">
              <a:lnSpc>
                <a:spcPct val="100000"/>
              </a:lnSpc>
              <a:spcBef>
                <a:spcPts val="760"/>
              </a:spcBef>
              <a:spcAft>
                <a:spcPts val="0"/>
              </a:spcAft>
              <a:buSzPts val="3800"/>
              <a:buChar char="•"/>
              <a:defRPr sz="3800"/>
            </a:lvl4pPr>
            <a:lvl5pPr marL="2286000" lvl="4" indent="-469900" algn="l">
              <a:lnSpc>
                <a:spcPct val="100000"/>
              </a:lnSpc>
              <a:spcBef>
                <a:spcPts val="760"/>
              </a:spcBef>
              <a:spcAft>
                <a:spcPts val="0"/>
              </a:spcAft>
              <a:buSzPts val="3800"/>
              <a:buChar char="•"/>
              <a:defRPr sz="3800"/>
            </a:lvl5pPr>
            <a:lvl6pPr marL="2743200" lvl="5" indent="-469900" algn="l">
              <a:lnSpc>
                <a:spcPct val="100000"/>
              </a:lnSpc>
              <a:spcBef>
                <a:spcPts val="760"/>
              </a:spcBef>
              <a:spcAft>
                <a:spcPts val="0"/>
              </a:spcAft>
              <a:buSzPts val="3800"/>
              <a:buChar char="•"/>
              <a:defRPr sz="3800"/>
            </a:lvl6pPr>
            <a:lvl7pPr marL="3200400" lvl="6" indent="-469900" algn="l">
              <a:lnSpc>
                <a:spcPct val="100000"/>
              </a:lnSpc>
              <a:spcBef>
                <a:spcPts val="760"/>
              </a:spcBef>
              <a:spcAft>
                <a:spcPts val="0"/>
              </a:spcAft>
              <a:buSzPts val="3800"/>
              <a:buChar char="•"/>
              <a:defRPr sz="3800"/>
            </a:lvl7pPr>
            <a:lvl8pPr marL="3657600" lvl="7" indent="-469900" algn="l">
              <a:lnSpc>
                <a:spcPct val="100000"/>
              </a:lnSpc>
              <a:spcBef>
                <a:spcPts val="760"/>
              </a:spcBef>
              <a:spcAft>
                <a:spcPts val="0"/>
              </a:spcAft>
              <a:buSzPts val="3800"/>
              <a:buChar char="•"/>
              <a:defRPr sz="3800"/>
            </a:lvl8pPr>
            <a:lvl9pPr marL="4114800" lvl="8" indent="-469900" algn="l">
              <a:lnSpc>
                <a:spcPct val="100000"/>
              </a:lnSpc>
              <a:spcBef>
                <a:spcPts val="760"/>
              </a:spcBef>
              <a:spcAft>
                <a:spcPts val="0"/>
              </a:spcAft>
              <a:buSzPts val="3800"/>
              <a:buChar char="•"/>
              <a:defRPr sz="3800"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dt" idx="10"/>
          </p:nvPr>
        </p:nvSpPr>
        <p:spPr>
          <a:xfrm>
            <a:off x="990124" y="12960194"/>
            <a:ext cx="7425928" cy="6400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5425" tIns="97700" rIns="195425" bIns="0" anchor="b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ftr" idx="11"/>
          </p:nvPr>
        </p:nvSpPr>
        <p:spPr>
          <a:xfrm>
            <a:off x="990124" y="13633536"/>
            <a:ext cx="7425928" cy="5960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5425" tIns="97700" rIns="195425" bIns="97700" anchor="t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8"/>
          <p:cNvSpPr txBox="1">
            <a:spLocks noGrp="1"/>
          </p:cNvSpPr>
          <p:nvPr>
            <p:ph type="sldNum" idx="12"/>
          </p:nvPr>
        </p:nvSpPr>
        <p:spPr>
          <a:xfrm rot="-5400000">
            <a:off x="17860738" y="12346160"/>
            <a:ext cx="2762710" cy="7907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5425" tIns="97700" rIns="195425" bIns="97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sz="3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sz="3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sz="3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sz="3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sz="3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sz="3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sz="3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sz="3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sz="3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Μόνο τίτλος" type="titleOnly">
  <p:cSld name="TITLE_ONLY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9"/>
          <p:cNvSpPr txBox="1">
            <a:spLocks noGrp="1"/>
          </p:cNvSpPr>
          <p:nvPr>
            <p:ph type="title"/>
          </p:nvPr>
        </p:nvSpPr>
        <p:spPr>
          <a:xfrm>
            <a:off x="990123" y="320672"/>
            <a:ext cx="12541567" cy="28800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5425" tIns="97700" rIns="195425" bIns="97700" anchor="b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dt" idx="10"/>
          </p:nvPr>
        </p:nvSpPr>
        <p:spPr>
          <a:xfrm>
            <a:off x="990124" y="12960194"/>
            <a:ext cx="7425928" cy="6400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5425" tIns="97700" rIns="195425" bIns="0" anchor="b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ftr" idx="11"/>
          </p:nvPr>
        </p:nvSpPr>
        <p:spPr>
          <a:xfrm>
            <a:off x="990124" y="13633536"/>
            <a:ext cx="7425928" cy="5960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5425" tIns="97700" rIns="195425" bIns="97700" anchor="t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sldNum" idx="12"/>
          </p:nvPr>
        </p:nvSpPr>
        <p:spPr>
          <a:xfrm rot="-5400000">
            <a:off x="17860738" y="12346160"/>
            <a:ext cx="2762710" cy="7907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5425" tIns="97700" rIns="195425" bIns="97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sz="3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sz="3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sz="3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sz="3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sz="3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sz="3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sz="3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sz="3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sz="3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Κενή" type="blank">
  <p:cSld name="BLANK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990124" y="12960194"/>
            <a:ext cx="7425928" cy="6400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5425" tIns="97700" rIns="195425" bIns="0" anchor="b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990124" y="13633536"/>
            <a:ext cx="7425928" cy="5960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5425" tIns="97700" rIns="195425" bIns="97700" anchor="t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 rot="-5400000">
            <a:off x="17860738" y="12346160"/>
            <a:ext cx="2762710" cy="7907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5425" tIns="97700" rIns="195425" bIns="97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sz="3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sz="3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sz="3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sz="3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sz="3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sz="3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sz="3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sz="3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sz="3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90123" y="320672"/>
            <a:ext cx="12541567" cy="28800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5425" tIns="97700" rIns="195425" bIns="97700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700"/>
              <a:buFont typeface="Arial"/>
              <a:buNone/>
              <a:defRPr sz="77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90124" y="3680056"/>
            <a:ext cx="16502063" cy="9183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5425" tIns="97700" rIns="195425" bIns="97700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None/>
              <a:defRPr sz="43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501650" algn="l" rtl="0">
              <a:lnSpc>
                <a:spcPct val="100000"/>
              </a:lnSpc>
              <a:spcBef>
                <a:spcPts val="1282"/>
              </a:spcBef>
              <a:spcAft>
                <a:spcPts val="0"/>
              </a:spcAft>
              <a:buClr>
                <a:schemeClr val="dk2"/>
              </a:buClr>
              <a:buSzPts val="4300"/>
              <a:buFont typeface="Arial"/>
              <a:buChar char="•"/>
              <a:defRPr sz="4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69900" algn="l" rtl="0">
              <a:lnSpc>
                <a:spcPct val="100000"/>
              </a:lnSpc>
              <a:spcBef>
                <a:spcPts val="760"/>
              </a:spcBef>
              <a:spcAft>
                <a:spcPts val="0"/>
              </a:spcAft>
              <a:buClr>
                <a:schemeClr val="dk2"/>
              </a:buClr>
              <a:buSzPts val="3800"/>
              <a:buFont typeface="Arial"/>
              <a:buChar char="•"/>
              <a:defRPr sz="3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469900" algn="l" rtl="0">
              <a:lnSpc>
                <a:spcPct val="100000"/>
              </a:lnSpc>
              <a:spcBef>
                <a:spcPts val="760"/>
              </a:spcBef>
              <a:spcAft>
                <a:spcPts val="0"/>
              </a:spcAft>
              <a:buClr>
                <a:schemeClr val="dk2"/>
              </a:buClr>
              <a:buSzPts val="3800"/>
              <a:buFont typeface="Arial"/>
              <a:buChar char="•"/>
              <a:defRPr sz="3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469900" algn="l" rtl="0">
              <a:lnSpc>
                <a:spcPct val="100000"/>
              </a:lnSpc>
              <a:spcBef>
                <a:spcPts val="760"/>
              </a:spcBef>
              <a:spcAft>
                <a:spcPts val="0"/>
              </a:spcAft>
              <a:buClr>
                <a:schemeClr val="dk2"/>
              </a:buClr>
              <a:buSzPts val="3800"/>
              <a:buFont typeface="Arial"/>
              <a:buChar char="•"/>
              <a:defRPr sz="3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444500" algn="l" rtl="0">
              <a:lnSpc>
                <a:spcPct val="100000"/>
              </a:lnSpc>
              <a:spcBef>
                <a:spcPts val="680"/>
              </a:spcBef>
              <a:spcAft>
                <a:spcPts val="0"/>
              </a:spcAft>
              <a:buClr>
                <a:schemeClr val="dk2"/>
              </a:buClr>
              <a:buSzPts val="3400"/>
              <a:buFont typeface="Arial"/>
              <a:buChar char="•"/>
              <a:defRPr sz="3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444500" algn="l" rtl="0">
              <a:lnSpc>
                <a:spcPct val="100000"/>
              </a:lnSpc>
              <a:spcBef>
                <a:spcPts val="680"/>
              </a:spcBef>
              <a:spcAft>
                <a:spcPts val="0"/>
              </a:spcAft>
              <a:buClr>
                <a:schemeClr val="dk2"/>
              </a:buClr>
              <a:buSzPts val="3400"/>
              <a:buFont typeface="Arial"/>
              <a:buChar char="•"/>
              <a:defRPr sz="3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444500" algn="l" rtl="0">
              <a:lnSpc>
                <a:spcPct val="100000"/>
              </a:lnSpc>
              <a:spcBef>
                <a:spcPts val="680"/>
              </a:spcBef>
              <a:spcAft>
                <a:spcPts val="0"/>
              </a:spcAft>
              <a:buClr>
                <a:schemeClr val="dk2"/>
              </a:buClr>
              <a:buSzPts val="3400"/>
              <a:buFont typeface="Arial"/>
              <a:buChar char="•"/>
              <a:defRPr sz="3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444500" algn="l" rtl="0">
              <a:lnSpc>
                <a:spcPct val="100000"/>
              </a:lnSpc>
              <a:spcBef>
                <a:spcPts val="680"/>
              </a:spcBef>
              <a:spcAft>
                <a:spcPts val="0"/>
              </a:spcAft>
              <a:buClr>
                <a:schemeClr val="dk2"/>
              </a:buClr>
              <a:buSzPts val="3400"/>
              <a:buFont typeface="Arial"/>
              <a:buChar char="•"/>
              <a:defRPr sz="3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990124" y="12960194"/>
            <a:ext cx="7425928" cy="6400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5425" tIns="97700" rIns="195425" bIns="0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990124" y="13633536"/>
            <a:ext cx="7425928" cy="5960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5425" tIns="97700" rIns="195425" bIns="97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 rot="-5400000">
            <a:off x="17860738" y="12346160"/>
            <a:ext cx="2762710" cy="7907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5425" tIns="97700" rIns="195425" bIns="97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sz="3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sz="3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sz="3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sz="3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sz="3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sz="3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sz="3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sz="3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Arial"/>
              <a:buNone/>
              <a:defRPr sz="3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1" name="Google Shape;11;p1"/>
          <p:cNvSpPr/>
          <p:nvPr/>
        </p:nvSpPr>
        <p:spPr>
          <a:xfrm>
            <a:off x="19493059" y="0"/>
            <a:ext cx="309416" cy="2880043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95425" tIns="97700" rIns="195425" bIns="97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2;p1"/>
          <p:cNvSpPr/>
          <p:nvPr/>
        </p:nvSpPr>
        <p:spPr>
          <a:xfrm>
            <a:off x="19493059" y="2880043"/>
            <a:ext cx="309416" cy="1152017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95425" tIns="97700" rIns="195425" bIns="97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shpc.eu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3" Type="http://schemas.openxmlformats.org/officeDocument/2006/relationships/image" Target="../media/image13.jpg"/><Relationship Id="rId7" Type="http://schemas.openxmlformats.org/officeDocument/2006/relationships/image" Target="../media/image17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g"/><Relationship Id="rId11" Type="http://schemas.openxmlformats.org/officeDocument/2006/relationships/image" Target="../media/image21.jpg"/><Relationship Id="rId5" Type="http://schemas.openxmlformats.org/officeDocument/2006/relationships/image" Target="../media/image15.jpg"/><Relationship Id="rId10" Type="http://schemas.openxmlformats.org/officeDocument/2006/relationships/image" Target="../media/image20.jpg"/><Relationship Id="rId4" Type="http://schemas.openxmlformats.org/officeDocument/2006/relationships/image" Target="../media/image14.jpg"/><Relationship Id="rId9" Type="http://schemas.openxmlformats.org/officeDocument/2006/relationships/image" Target="../media/image19.jp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g"/><Relationship Id="rId3" Type="http://schemas.openxmlformats.org/officeDocument/2006/relationships/image" Target="../media/image22.jpg"/><Relationship Id="rId7" Type="http://schemas.openxmlformats.org/officeDocument/2006/relationships/image" Target="../media/image26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g"/><Relationship Id="rId5" Type="http://schemas.openxmlformats.org/officeDocument/2006/relationships/image" Target="../media/image24.jpg"/><Relationship Id="rId4" Type="http://schemas.openxmlformats.org/officeDocument/2006/relationships/image" Target="../media/image23.jpg"/><Relationship Id="rId9" Type="http://schemas.openxmlformats.org/officeDocument/2006/relationships/image" Target="../media/image28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mailto:ekpsath@otenet.gr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00"/>
        </a:solidFill>
        <a:effectLst/>
      </p:bgPr>
    </p:bg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5"/>
          <p:cNvSpPr txBox="1"/>
          <p:nvPr/>
        </p:nvSpPr>
        <p:spPr>
          <a:xfrm>
            <a:off x="2916462" y="13938548"/>
            <a:ext cx="14661386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GB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Εταιρίας Κοινωνικής Ψυχιατρικής και Ψυχικής Υγείας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1" name="Google Shape;101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6448" y="10416404"/>
            <a:ext cx="7723425" cy="3522150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5"/>
          <p:cNvSpPr txBox="1"/>
          <p:nvPr/>
        </p:nvSpPr>
        <p:spPr>
          <a:xfrm>
            <a:off x="2311250" y="296925"/>
            <a:ext cx="15871800" cy="690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60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Πιλοτικό Πρόγραμμα </a:t>
            </a:r>
            <a:r>
              <a:rPr lang="en-GB" sz="6000" b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Ε</a:t>
            </a:r>
            <a:r>
              <a:rPr lang="en-GB" sz="60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νδυνάμωσης/</a:t>
            </a:r>
            <a:r>
              <a:rPr lang="en-GB" sz="6000" b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Ε</a:t>
            </a:r>
            <a:r>
              <a:rPr lang="en-GB" sz="60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νίσχυσης της ψυχικής ανθεκτικότητας παιδιών &amp; εφήβων που ανήκουν σε ευπαθείς ομάδες </a:t>
            </a:r>
            <a:endParaRPr sz="6000" b="1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60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2018-2019</a:t>
            </a:r>
            <a:endParaRPr sz="6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3" name="Google Shape;103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598352" y="11361125"/>
            <a:ext cx="5803176" cy="3039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4"/>
          <p:cNvSpPr txBox="1">
            <a:spLocks noGrp="1"/>
          </p:cNvSpPr>
          <p:nvPr>
            <p:ph type="title"/>
          </p:nvPr>
        </p:nvSpPr>
        <p:spPr>
          <a:xfrm>
            <a:off x="612205" y="431354"/>
            <a:ext cx="18452401" cy="160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8750" tIns="268750" rIns="268750" bIns="268750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6000" b="1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Ευπαθείς κοινωνικές ομάδες</a:t>
            </a:r>
            <a:endParaRPr sz="6000">
              <a:solidFill>
                <a:srgbClr val="FF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endParaRPr sz="8800" b="1">
              <a:solidFill>
                <a:srgbClr val="CC4125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169" name="Google Shape;169;p24"/>
          <p:cNvSpPr txBox="1"/>
          <p:nvPr/>
        </p:nvSpPr>
        <p:spPr>
          <a:xfrm>
            <a:off x="805850" y="1962475"/>
            <a:ext cx="17518500" cy="100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4572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AutoNum type="arabicPeriod"/>
            </a:pPr>
            <a:r>
              <a:rPr lang="en-GB" sz="4800" b="0" i="0" u="none" strike="noStrike" cap="none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Περιορισμένη ή καθόλου πρόσβαση σε κοινωνικά και δημόσια αγαθά </a:t>
            </a:r>
            <a:endParaRPr sz="4800" b="0" i="0" u="none" strike="noStrike" cap="none">
              <a:solidFill>
                <a:schemeClr val="dk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AutoNum type="arabicPeriod"/>
            </a:pPr>
            <a:r>
              <a:rPr lang="en-GB" sz="4800" b="0" i="0" u="none" strike="noStrike" cap="none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Υποβαθμισμένη ποιότητα ζωής (π.χ. στέγη, εργασία, ικανοποιητικό εισόδημα, εκπαίδευση, ιατρική περίθαλψη, κτλ. </a:t>
            </a:r>
            <a:endParaRPr sz="4800" b="0" i="0" u="none" strike="noStrike" cap="none">
              <a:solidFill>
                <a:schemeClr val="dk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AutoNum type="arabicPeriod"/>
            </a:pPr>
            <a:r>
              <a:rPr lang="en-GB" sz="4800" b="0" i="0" u="none" strike="noStrike" cap="none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Άτομα με αναπηρία (ΑμεΑ) και πάσχοντες (σοβαρά παθολογικά προβλήματα, ψυχικές ασθένειες)</a:t>
            </a:r>
            <a:endParaRPr sz="4800" b="0" i="0" u="none" strike="noStrike" cap="none">
              <a:solidFill>
                <a:schemeClr val="dk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AutoNum type="arabicPeriod"/>
            </a:pPr>
            <a:r>
              <a:rPr lang="en-GB" sz="4800" b="0" i="0" u="none" strike="noStrike" cap="none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Άτομα από θρησκευτικές ή πολιτισμικές μειονότητες, πρόσφυγες και μετανάστες</a:t>
            </a:r>
            <a:endParaRPr sz="4800" b="0" i="0" u="none" strike="noStrike" cap="none">
              <a:solidFill>
                <a:schemeClr val="dk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AutoNum type="arabicPeriod"/>
            </a:pPr>
            <a:r>
              <a:rPr lang="en-GB" sz="4800" b="0" i="0" u="none" strike="noStrike" cap="none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Μονογονεϊκές οικογένειες</a:t>
            </a:r>
            <a:endParaRPr sz="4800" b="0" i="0" u="none" strike="noStrike" cap="none">
              <a:solidFill>
                <a:schemeClr val="dk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AutoNum type="arabicPeriod"/>
            </a:pPr>
            <a:r>
              <a:rPr lang="en-GB" sz="4800" b="0" i="0" u="none" strike="noStrike" cap="none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Ανήλικοι παραβάτες</a:t>
            </a:r>
            <a:endParaRPr sz="4800" b="0" i="0" u="none" strike="noStrike" cap="none">
              <a:solidFill>
                <a:schemeClr val="dk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AutoNum type="arabicPeriod"/>
            </a:pPr>
            <a:r>
              <a:rPr lang="en-GB" sz="4800" b="0" i="0" u="none" strike="noStrike" cap="none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Πληγέντες από θεομηνίες και φυσικές καταστροφές (πυρόπληκτοι, σεισμοπαθείς, πλημμυροπαθείς)</a:t>
            </a:r>
            <a:endParaRPr sz="48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endParaRPr sz="48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endParaRPr sz="4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0" name="Google Shape;170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789827" y="12121547"/>
            <a:ext cx="4565150" cy="20818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5"/>
          <p:cNvSpPr txBox="1">
            <a:spLocks noGrp="1"/>
          </p:cNvSpPr>
          <p:nvPr>
            <p:ph type="title"/>
          </p:nvPr>
        </p:nvSpPr>
        <p:spPr>
          <a:xfrm>
            <a:off x="612205" y="431354"/>
            <a:ext cx="18452401" cy="160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8750" tIns="268750" rIns="268750" bIns="268750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6000" b="1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Μεθοδολογία </a:t>
            </a:r>
            <a:endParaRPr sz="6000">
              <a:solidFill>
                <a:srgbClr val="FF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endParaRPr sz="8800" b="1">
              <a:solidFill>
                <a:srgbClr val="CC4125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176" name="Google Shape;176;p25"/>
          <p:cNvSpPr txBox="1"/>
          <p:nvPr/>
        </p:nvSpPr>
        <p:spPr>
          <a:xfrm>
            <a:off x="805850" y="1962475"/>
            <a:ext cx="17518500" cy="100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endParaRPr sz="60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Arial"/>
              <a:buNone/>
            </a:pPr>
            <a:r>
              <a:rPr lang="en-GB" sz="55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GB" sz="55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Άτυπα βιωματικά εκπαιδευτικά σεμινάρια</a:t>
            </a:r>
            <a:endParaRPr sz="5500" b="1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Arial"/>
              <a:buNone/>
            </a:pPr>
            <a:endParaRPr sz="55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Arial"/>
              <a:buNone/>
            </a:pPr>
            <a:r>
              <a:rPr lang="en-GB" sz="55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Υλικό που δημιουργήθηκε στο πλαίσιο του ERASMUS +/Youth: " DSH-PC (1/4/2015 - 31/3/2017)</a:t>
            </a:r>
            <a:endParaRPr sz="55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Arial"/>
              <a:buNone/>
            </a:pPr>
            <a:r>
              <a:rPr lang="en-GB" sz="55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 </a:t>
            </a:r>
            <a:r>
              <a:rPr lang="en-GB" sz="5500" b="0" i="0" u="sng" strike="noStrike" cap="none">
                <a:solidFill>
                  <a:schemeClr val="hlink"/>
                </a:solidFill>
                <a:latin typeface="Verdana"/>
                <a:ea typeface="Verdana"/>
                <a:cs typeface="Verdana"/>
                <a:sym typeface="Verdana"/>
                <a:hlinkClick r:id="rId3"/>
              </a:rPr>
              <a:t>http://www.dshpc.eu/</a:t>
            </a:r>
            <a:endParaRPr sz="55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endParaRPr sz="60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endParaRPr sz="4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7" name="Google Shape;177;p2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789827" y="12121547"/>
            <a:ext cx="4565150" cy="2081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2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60450" y="8926725"/>
            <a:ext cx="5030798" cy="50307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6"/>
          <p:cNvSpPr txBox="1">
            <a:spLocks noGrp="1"/>
          </p:cNvSpPr>
          <p:nvPr>
            <p:ph type="title"/>
          </p:nvPr>
        </p:nvSpPr>
        <p:spPr>
          <a:xfrm>
            <a:off x="612205" y="431354"/>
            <a:ext cx="18452401" cy="160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8750" tIns="268750" rIns="268750" bIns="268750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6000" b="1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endParaRPr sz="6000">
              <a:solidFill>
                <a:srgbClr val="FF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endParaRPr sz="8800" b="1">
              <a:solidFill>
                <a:srgbClr val="CC4125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pic>
        <p:nvPicPr>
          <p:cNvPr id="184" name="Google Shape;184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1775" y="232511"/>
            <a:ext cx="7240401" cy="13164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2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77426" y="3374454"/>
            <a:ext cx="11645076" cy="6026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2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4789827" y="12121547"/>
            <a:ext cx="4565150" cy="20818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7"/>
          <p:cNvSpPr txBox="1">
            <a:spLocks noGrp="1"/>
          </p:cNvSpPr>
          <p:nvPr>
            <p:ph type="title"/>
          </p:nvPr>
        </p:nvSpPr>
        <p:spPr>
          <a:xfrm>
            <a:off x="612205" y="431354"/>
            <a:ext cx="18452401" cy="160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8750" tIns="268750" rIns="268750" bIns="268750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6000" b="1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Θεματολογία  (Μαθητές)</a:t>
            </a:r>
            <a:endParaRPr sz="6000">
              <a:solidFill>
                <a:srgbClr val="FF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endParaRPr sz="8800" b="1">
              <a:solidFill>
                <a:srgbClr val="CC4125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192" name="Google Shape;192;p27"/>
          <p:cNvSpPr txBox="1"/>
          <p:nvPr/>
        </p:nvSpPr>
        <p:spPr>
          <a:xfrm>
            <a:off x="805850" y="1962475"/>
            <a:ext cx="17518500" cy="100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endParaRPr sz="48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GB" sz="4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Οι ψυχοπαιδαγωγικές παρεμβάσεις θα γίνονται με τη βοήθεια </a:t>
            </a:r>
            <a:r>
              <a:rPr lang="en-GB" sz="40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βιωματικών δραστηριοτήτων</a:t>
            </a:r>
            <a:r>
              <a:rPr lang="en-GB" sz="4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κατά τη διάρκεια των οποίων θα δουλευτούν ενδεικτικά οι εξής-μεταξύ άλλων- ενότητες: </a:t>
            </a:r>
            <a:endParaRPr sz="40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589280" marR="0" lvl="0" indent="-53340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Noto Sans Symbols"/>
              <a:buAutoNum type="arabicPeriod"/>
            </a:pPr>
            <a:r>
              <a:rPr lang="en-GB" sz="4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Καλλιέργεια και διατήρηση υγιών σχέσεων </a:t>
            </a:r>
            <a:endParaRPr sz="40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589280" marR="0" lvl="0" indent="-53340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Noto Sans Symbols"/>
              <a:buAutoNum type="arabicPeriod"/>
            </a:pPr>
            <a:r>
              <a:rPr lang="en-GB" sz="4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Καλλιέργεια επικοινωνιακών δεξιοτήτων (π.χ. διαχείριση συγκρούσεων)</a:t>
            </a:r>
            <a:endParaRPr sz="40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589280" marR="0" lvl="0" indent="-53340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Noto Sans Symbols"/>
              <a:buAutoNum type="arabicPeriod"/>
            </a:pPr>
            <a:r>
              <a:rPr lang="en-GB" sz="4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Αναγνώριση , έκφραση και διαχείριση συναισθημάτων (π.χ. άγχος εξετάσεων)</a:t>
            </a:r>
            <a:endParaRPr sz="40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589280" marR="0" lvl="0" indent="-5334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Noto Sans Symbols"/>
              <a:buAutoNum type="arabicPeriod"/>
            </a:pPr>
            <a:r>
              <a:rPr lang="en-GB" sz="4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Ανάπτυξη θετικής αντίληψης και ενίσχυση αυτοσυναισθήματος</a:t>
            </a:r>
            <a:endParaRPr sz="40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589280" marR="0" lvl="0" indent="-5334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Noto Sans Symbols"/>
              <a:buAutoNum type="arabicPeriod"/>
            </a:pPr>
            <a:r>
              <a:rPr lang="en-GB" sz="4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Εφηβεία: Συμπεριφορές, αντιλήψεις κι εξαρτήσεις</a:t>
            </a:r>
            <a:endParaRPr/>
          </a:p>
          <a:p>
            <a:pPr marL="589280" marR="0" lvl="0" indent="-5334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Noto Sans Symbols"/>
              <a:buAutoNum type="arabicPeriod"/>
            </a:pPr>
            <a:r>
              <a:rPr lang="en-GB" sz="4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Χρήση διαδικτύου (π.χ. ασφαλής πλοήγηση, εθισμός)</a:t>
            </a:r>
            <a:endParaRPr/>
          </a:p>
          <a:p>
            <a:pPr marL="45720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40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589280" marR="0" lvl="0" indent="-5334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40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589280" marR="0" lvl="0" indent="-2286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Noto Sans Symbols"/>
              <a:buNone/>
            </a:pPr>
            <a:endParaRPr sz="40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Arial"/>
              <a:buNone/>
            </a:pPr>
            <a:endParaRPr sz="55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endParaRPr sz="4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3" name="Google Shape;193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789827" y="12121547"/>
            <a:ext cx="4565150" cy="20818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8"/>
          <p:cNvSpPr txBox="1">
            <a:spLocks noGrp="1"/>
          </p:cNvSpPr>
          <p:nvPr>
            <p:ph type="title"/>
          </p:nvPr>
        </p:nvSpPr>
        <p:spPr>
          <a:xfrm>
            <a:off x="675017" y="1245916"/>
            <a:ext cx="18452332" cy="1603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8750" tIns="268750" rIns="268750" bIns="268750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6000" b="1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Θεματολογία</a:t>
            </a:r>
            <a:r>
              <a:rPr lang="en-GB"/>
              <a:t> (</a:t>
            </a:r>
            <a:r>
              <a:rPr lang="en-GB" sz="6000" b="1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εκπαιδευτικοί</a:t>
            </a:r>
            <a:r>
              <a:rPr lang="en-GB"/>
              <a:t>)</a:t>
            </a:r>
            <a:endParaRPr/>
          </a:p>
        </p:txBody>
      </p:sp>
      <p:sp>
        <p:nvSpPr>
          <p:cNvPr id="199" name="Google Shape;199;p28"/>
          <p:cNvSpPr txBox="1">
            <a:spLocks noGrp="1"/>
          </p:cNvSpPr>
          <p:nvPr>
            <p:ph type="body" idx="1"/>
          </p:nvPr>
        </p:nvSpPr>
        <p:spPr>
          <a:xfrm>
            <a:off x="675017" y="3226528"/>
            <a:ext cx="18452332" cy="9564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8750" tIns="268750" rIns="268750" bIns="268750" anchor="t" anchorCtr="0">
            <a:noAutofit/>
          </a:bodyPr>
          <a:lstStyle/>
          <a:p>
            <a:pPr marL="457200" marR="0" lvl="0" indent="-4826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000"/>
              <a:buFont typeface="Verdana"/>
              <a:buAutoNum type="arabicPeriod"/>
            </a:pPr>
            <a:r>
              <a:rPr lang="en-GB" sz="4000" b="0">
                <a:latin typeface="Verdana"/>
                <a:ea typeface="Verdana"/>
                <a:cs typeface="Verdana"/>
                <a:sym typeface="Verdana"/>
              </a:rPr>
              <a:t>Μεμονωμένα βιωματικά  σεμινάρια επιμόρφωσης</a:t>
            </a:r>
            <a:endParaRPr sz="4000" b="0">
              <a:latin typeface="Verdana"/>
              <a:ea typeface="Verdana"/>
              <a:cs typeface="Verdana"/>
              <a:sym typeface="Verdana"/>
            </a:endParaRPr>
          </a:p>
          <a:p>
            <a:pPr marL="457200" marR="0" lvl="0" indent="-4826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000"/>
              <a:buFont typeface="Verdana"/>
              <a:buAutoNum type="arabicPeriod"/>
            </a:pPr>
            <a:r>
              <a:rPr lang="en-GB" sz="4000" b="0">
                <a:latin typeface="Verdana"/>
                <a:ea typeface="Verdana"/>
                <a:cs typeface="Verdana"/>
                <a:sym typeface="Verdana"/>
              </a:rPr>
              <a:t>Kύκλος βιωματικών σεμιναρίων (2-5 συναντήσεις)  θεματολογίας που προκύπτει από τις ανάγκες του σχολείου (π.χ. τεχνικές επικοινωνίας στη σχολική κοινότητα, εκπαίδευση στην αξιοποίηση τεχνικών βιωματικής εκπαίδευσης στις σχολικές τάξεις, διαχείριση πένθους)</a:t>
            </a:r>
            <a:endParaRPr sz="4000" b="0">
              <a:latin typeface="Verdana"/>
              <a:ea typeface="Verdana"/>
              <a:cs typeface="Verdana"/>
              <a:sym typeface="Verdana"/>
            </a:endParaRPr>
          </a:p>
          <a:p>
            <a:pPr marL="457200" marR="0" lvl="0" indent="-4826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000"/>
              <a:buFont typeface="Verdana"/>
              <a:buAutoNum type="arabicPeriod"/>
            </a:pPr>
            <a:r>
              <a:rPr lang="en-GB" sz="4000" b="0">
                <a:latin typeface="Verdana"/>
                <a:ea typeface="Verdana"/>
                <a:cs typeface="Verdana"/>
                <a:sym typeface="Verdana"/>
              </a:rPr>
              <a:t>Υποστήριξη εκπαιδευτικού έργου, εστιασμένη σε εκπαιδευτικούς που διαχειρίζονται συγκεκριμένα δύσκολα περιστατικά</a:t>
            </a:r>
            <a:endParaRPr sz="4000" b="0"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Font typeface="Arial"/>
              <a:buNone/>
            </a:pPr>
            <a:endParaRPr sz="5400" b="0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00"/>
              <a:buNone/>
            </a:pPr>
            <a:endParaRPr sz="4400" b="0"/>
          </a:p>
        </p:txBody>
      </p:sp>
      <p:pic>
        <p:nvPicPr>
          <p:cNvPr id="200" name="Google Shape;200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789827" y="12121547"/>
            <a:ext cx="4565150" cy="20818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9"/>
          <p:cNvSpPr txBox="1">
            <a:spLocks noGrp="1"/>
          </p:cNvSpPr>
          <p:nvPr>
            <p:ph type="title"/>
          </p:nvPr>
        </p:nvSpPr>
        <p:spPr>
          <a:xfrm>
            <a:off x="675017" y="1245916"/>
            <a:ext cx="18452332" cy="1603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8750" tIns="268750" rIns="268750" bIns="26875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700"/>
              <a:buNone/>
            </a:pPr>
            <a:r>
              <a:rPr lang="en-GB" sz="6000" b="1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Θεματολογία</a:t>
            </a:r>
            <a:r>
              <a:rPr lang="en-GB"/>
              <a:t> (</a:t>
            </a:r>
            <a:r>
              <a:rPr lang="en-GB" sz="6000" b="1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Γονείς</a:t>
            </a:r>
            <a:r>
              <a:rPr lang="en-GB"/>
              <a:t>)</a:t>
            </a:r>
            <a:endParaRPr/>
          </a:p>
        </p:txBody>
      </p:sp>
      <p:sp>
        <p:nvSpPr>
          <p:cNvPr id="206" name="Google Shape;206;p29"/>
          <p:cNvSpPr txBox="1">
            <a:spLocks noGrp="1"/>
          </p:cNvSpPr>
          <p:nvPr>
            <p:ph type="body" idx="1"/>
          </p:nvPr>
        </p:nvSpPr>
        <p:spPr>
          <a:xfrm>
            <a:off x="675017" y="3226528"/>
            <a:ext cx="18452332" cy="9564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8750" tIns="268750" rIns="268750" bIns="268750" anchor="t" anchorCtr="0">
            <a:noAutofit/>
          </a:bodyPr>
          <a:lstStyle/>
          <a:p>
            <a:pPr marL="457200" marR="0" lvl="0" indent="-4826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000"/>
              <a:buFont typeface="Verdana"/>
              <a:buAutoNum type="arabicPeriod"/>
            </a:pPr>
            <a:r>
              <a:rPr lang="en-GB" sz="4000" b="0">
                <a:latin typeface="Verdana"/>
                <a:ea typeface="Verdana"/>
                <a:cs typeface="Verdana"/>
                <a:sym typeface="Verdana"/>
              </a:rPr>
              <a:t>Μεμονωμένα σεμινάρια ενημέρωσης και ευαισθητοποίησης  με συγκεκριμένα θέματα ( π.χ. όρια, εθισμός στο διαδικτύο, σχολικός εκφοβισμός κ.ά.</a:t>
            </a:r>
            <a:endParaRPr sz="4000" b="0">
              <a:latin typeface="Verdana"/>
              <a:ea typeface="Verdana"/>
              <a:cs typeface="Verdana"/>
              <a:sym typeface="Verdana"/>
            </a:endParaRPr>
          </a:p>
          <a:p>
            <a:pPr marL="457200" marR="0" lvl="0" indent="-4826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000"/>
              <a:buFont typeface="Verdana"/>
              <a:buAutoNum type="arabicPeriod"/>
            </a:pPr>
            <a:r>
              <a:rPr lang="en-GB" sz="4000" b="0">
                <a:latin typeface="Verdana"/>
                <a:ea typeface="Verdana"/>
                <a:cs typeface="Verdana"/>
                <a:sym typeface="Verdana"/>
              </a:rPr>
              <a:t>Σχολές Γονέων με θεματολογία που καλύπτει βασικές ενότητες της ψυχοσυναισθηματικής εξέλιξης παιδιών κι εφήβων (5-10 συναντήσεις)</a:t>
            </a:r>
            <a:endParaRPr sz="4000" b="0"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4300"/>
              <a:buFont typeface="Arial"/>
              <a:buNone/>
            </a:pPr>
            <a:endParaRPr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Font typeface="Arial"/>
              <a:buNone/>
            </a:pPr>
            <a:endParaRPr sz="5400" b="0"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Font typeface="Arial"/>
              <a:buNone/>
            </a:pPr>
            <a:endParaRPr sz="5400" b="0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00"/>
              <a:buNone/>
            </a:pPr>
            <a:endParaRPr sz="5400" b="0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00"/>
              <a:buNone/>
            </a:pPr>
            <a:r>
              <a:rPr lang="en-GB" sz="5400" b="0"/>
              <a:t>                                                                          </a:t>
            </a:r>
            <a:endParaRPr/>
          </a:p>
        </p:txBody>
      </p:sp>
      <p:pic>
        <p:nvPicPr>
          <p:cNvPr id="207" name="Google Shape;207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789827" y="12121547"/>
            <a:ext cx="4565150" cy="20818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30"/>
          <p:cNvSpPr txBox="1">
            <a:spLocks noGrp="1"/>
          </p:cNvSpPr>
          <p:nvPr>
            <p:ph type="title"/>
          </p:nvPr>
        </p:nvSpPr>
        <p:spPr>
          <a:xfrm>
            <a:off x="612205" y="431354"/>
            <a:ext cx="18452401" cy="160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8750" tIns="268750" rIns="268750" bIns="268750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6000" b="1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 Στόχοι (1) </a:t>
            </a:r>
            <a:endParaRPr sz="6000">
              <a:solidFill>
                <a:srgbClr val="FF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endParaRPr sz="8800" b="1">
              <a:solidFill>
                <a:srgbClr val="CC4125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213" name="Google Shape;213;p30"/>
          <p:cNvSpPr txBox="1"/>
          <p:nvPr/>
        </p:nvSpPr>
        <p:spPr>
          <a:xfrm>
            <a:off x="805850" y="1962475"/>
            <a:ext cx="17518500" cy="100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endParaRPr sz="48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Noto Sans Symbols"/>
              <a:buChar char="●"/>
            </a:pPr>
            <a:r>
              <a:rPr lang="en-GB" sz="48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Πρόληψη, έγκαιρη παρέμβαση</a:t>
            </a:r>
            <a:r>
              <a:rPr lang="en-GB" sz="4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και προαγωγή της παιδικής προστασίας με έμφαση σε παιδιά που ανήκουν σε ευπαθείς ομάδες. </a:t>
            </a:r>
            <a:endParaRPr sz="48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Noto Sans Symbols"/>
              <a:buChar char="●"/>
            </a:pPr>
            <a:r>
              <a:rPr lang="en-GB" sz="48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Παροχή άτυπης εκπαίδευσης σε εκπαιδευτικούς</a:t>
            </a:r>
            <a:r>
              <a:rPr lang="en-GB" sz="4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με σκοπό την προαγωγή της ψυχικής υγείας και την προώθηση της παιδικής και εφηβικής προστασίας</a:t>
            </a:r>
            <a:endParaRPr sz="48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Noto Sans Symbols"/>
              <a:buChar char="●"/>
            </a:pPr>
            <a:r>
              <a:rPr lang="en-GB" sz="48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Ενημέρωση, ψυχοεκπαίδευση και υποστήριξη των γονέων </a:t>
            </a:r>
            <a:r>
              <a:rPr lang="en-GB" sz="4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που ανήκουν σε ευάλωτες ομάδες, ώστε να μπορέσουν να ανταποκριθούν στον γονεϊκό τους ρόλο αλλά και να αυξήσουν τη δική τους  ‘ψυχική ανθεκτικότητα’ .</a:t>
            </a:r>
            <a:endParaRPr sz="48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114300" marR="0" lvl="0" indent="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4" name="Google Shape;214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789827" y="12121547"/>
            <a:ext cx="4565150" cy="2081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3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690300" y="194338"/>
            <a:ext cx="2077225" cy="2077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31"/>
          <p:cNvSpPr txBox="1">
            <a:spLocks noGrp="1"/>
          </p:cNvSpPr>
          <p:nvPr>
            <p:ph type="title"/>
          </p:nvPr>
        </p:nvSpPr>
        <p:spPr>
          <a:xfrm>
            <a:off x="612205" y="431354"/>
            <a:ext cx="18452401" cy="160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8750" tIns="268750" rIns="268750" bIns="268750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6000" b="1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 Στόχοι (2)</a:t>
            </a:r>
            <a:endParaRPr sz="6000">
              <a:solidFill>
                <a:srgbClr val="FF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endParaRPr sz="8800" b="1">
              <a:solidFill>
                <a:srgbClr val="CC4125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221" name="Google Shape;221;p31"/>
          <p:cNvSpPr txBox="1"/>
          <p:nvPr/>
        </p:nvSpPr>
        <p:spPr>
          <a:xfrm>
            <a:off x="805850" y="1962475"/>
            <a:ext cx="17518500" cy="100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Noto Sans Symbols"/>
              <a:buChar char="●"/>
            </a:pPr>
            <a:r>
              <a:rPr lang="en-GB" sz="48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Συμβουλευτική  των εκπαιδευτικών</a:t>
            </a:r>
            <a:r>
              <a:rPr lang="en-GB" sz="4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ώστε να μπορέσουν να υποστηρίξουν με τη σειρά τους μαθητές τους. </a:t>
            </a:r>
            <a:endParaRPr sz="48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Noto Sans Symbols"/>
              <a:buChar char="●"/>
            </a:pPr>
            <a:r>
              <a:rPr lang="en-GB" sz="48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Ενίσχυση της συνεργασίας μεταξύ των τριών ομάδων</a:t>
            </a:r>
            <a:r>
              <a:rPr lang="en-GB" sz="4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στόχου παιδιά- έφηβοι, γονείς και εκπαιδευτικοί, υποστηριζόμενοι από ειδικούς όπου απαιτείται.</a:t>
            </a:r>
            <a:endParaRPr sz="48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Noto Sans Symbols"/>
              <a:buChar char="●"/>
            </a:pPr>
            <a:r>
              <a:rPr lang="en-GB" sz="48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Πραγματοποίηση δράσεων δικτύωσης</a:t>
            </a:r>
            <a:r>
              <a:rPr lang="en-GB" sz="4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και συνεργασίας με φορείς που δραστηριοποιούνται στο συγκεκριμένο πεδίο. </a:t>
            </a:r>
            <a:endParaRPr sz="48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2" name="Google Shape;222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789827" y="12121547"/>
            <a:ext cx="4565150" cy="2081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987375" y="431350"/>
            <a:ext cx="2077225" cy="2077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32"/>
          <p:cNvSpPr txBox="1">
            <a:spLocks noGrp="1"/>
          </p:cNvSpPr>
          <p:nvPr>
            <p:ph type="title"/>
          </p:nvPr>
        </p:nvSpPr>
        <p:spPr>
          <a:xfrm>
            <a:off x="675017" y="255316"/>
            <a:ext cx="18452400" cy="1603200"/>
          </a:xfrm>
          <a:prstGeom prst="rect">
            <a:avLst/>
          </a:prstGeom>
        </p:spPr>
        <p:txBody>
          <a:bodyPr spcFirstLastPara="1" wrap="square" lIns="268750" tIns="268750" rIns="268750" bIns="26875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700"/>
              <a:buFont typeface="Arial"/>
              <a:buNone/>
            </a:pPr>
            <a:r>
              <a:rPr lang="en-GB" sz="6000" b="1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Φάσεις</a:t>
            </a:r>
            <a:r>
              <a:rPr lang="en-GB"/>
              <a:t> </a:t>
            </a:r>
            <a:r>
              <a:rPr lang="en-GB" sz="6000" b="1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Υλοποίησης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32"/>
          <p:cNvSpPr/>
          <p:nvPr/>
        </p:nvSpPr>
        <p:spPr>
          <a:xfrm>
            <a:off x="858750" y="2040375"/>
            <a:ext cx="18018000" cy="2534700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6497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6000">
                <a:solidFill>
                  <a:schemeClr val="dk1"/>
                </a:solidFill>
              </a:rPr>
              <a:t>Διατύπωση αιτήματος από τη σχολική μονάδα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30" name="Google Shape;230;p32"/>
          <p:cNvSpPr/>
          <p:nvPr/>
        </p:nvSpPr>
        <p:spPr>
          <a:xfrm>
            <a:off x="858750" y="4402575"/>
            <a:ext cx="18018000" cy="2889300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6497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>
                <a:solidFill>
                  <a:schemeClr val="dk1"/>
                </a:solidFill>
              </a:rPr>
              <a:t>1-2 προκαταρκτικές συναντήσεις για τη διερεύνηση των αναγκών</a:t>
            </a:r>
            <a:endParaRPr sz="6000">
              <a:solidFill>
                <a:schemeClr val="dk1"/>
              </a:solidFill>
            </a:endParaRPr>
          </a:p>
        </p:txBody>
      </p:sp>
      <p:sp>
        <p:nvSpPr>
          <p:cNvPr id="231" name="Google Shape;231;p32"/>
          <p:cNvSpPr/>
          <p:nvPr/>
        </p:nvSpPr>
        <p:spPr>
          <a:xfrm>
            <a:off x="858750" y="7069575"/>
            <a:ext cx="18018000" cy="2534700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6497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>
                <a:solidFill>
                  <a:schemeClr val="dk1"/>
                </a:solidFill>
              </a:rPr>
              <a:t>Υλοποίηση δράσεων</a:t>
            </a:r>
            <a:endParaRPr sz="6000">
              <a:solidFill>
                <a:schemeClr val="dk1"/>
              </a:solidFill>
            </a:endParaRPr>
          </a:p>
        </p:txBody>
      </p:sp>
      <p:sp>
        <p:nvSpPr>
          <p:cNvPr id="232" name="Google Shape;232;p32"/>
          <p:cNvSpPr/>
          <p:nvPr/>
        </p:nvSpPr>
        <p:spPr>
          <a:xfrm>
            <a:off x="858750" y="9431775"/>
            <a:ext cx="18018000" cy="2534700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6497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>
                <a:solidFill>
                  <a:schemeClr val="dk1"/>
                </a:solidFill>
              </a:rPr>
              <a:t>Αξιολόγηση μέσω εντύπων</a:t>
            </a:r>
            <a:endParaRPr sz="6000">
              <a:solidFill>
                <a:schemeClr val="dk1"/>
              </a:solidFill>
            </a:endParaRPr>
          </a:p>
        </p:txBody>
      </p:sp>
      <p:sp>
        <p:nvSpPr>
          <p:cNvPr id="233" name="Google Shape;233;p32"/>
          <p:cNvSpPr/>
          <p:nvPr/>
        </p:nvSpPr>
        <p:spPr>
          <a:xfrm>
            <a:off x="858825" y="11792650"/>
            <a:ext cx="18018000" cy="20436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>
                <a:solidFill>
                  <a:schemeClr val="dk1"/>
                </a:solidFill>
              </a:rPr>
              <a:t>Συνάντηση ανατροφοδότησης (follow-up), 1-2 μήνες μετά την παρέμβαση</a:t>
            </a:r>
            <a:endParaRPr sz="4300" b="1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33"/>
          <p:cNvSpPr txBox="1">
            <a:spLocks noGrp="1"/>
          </p:cNvSpPr>
          <p:nvPr>
            <p:ph type="title"/>
          </p:nvPr>
        </p:nvSpPr>
        <p:spPr>
          <a:xfrm>
            <a:off x="612205" y="431354"/>
            <a:ext cx="18452401" cy="160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8750" tIns="268750" rIns="268750" bIns="268750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6000" b="1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 Φάσεις υλοποίησης (μαθητές) </a:t>
            </a:r>
            <a:endParaRPr sz="6000">
              <a:solidFill>
                <a:srgbClr val="FF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endParaRPr sz="8800" b="1">
              <a:solidFill>
                <a:srgbClr val="CC4125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239" name="Google Shape;239;p33"/>
          <p:cNvSpPr txBox="1"/>
          <p:nvPr/>
        </p:nvSpPr>
        <p:spPr>
          <a:xfrm>
            <a:off x="805850" y="1962475"/>
            <a:ext cx="17518500" cy="100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endParaRPr sz="48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114300" marR="0" lvl="0" indent="-11430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Noto Sans Symbols"/>
              <a:buChar char="●"/>
            </a:pPr>
            <a:r>
              <a:rPr lang="en-GB" sz="3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Μια </a:t>
            </a:r>
            <a:r>
              <a:rPr lang="en-GB" sz="3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προκαταρκτική συνάντηση με την εκπαιδευτική κοινότητα</a:t>
            </a:r>
            <a:r>
              <a:rPr lang="en-GB" sz="3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για διευκρίνιση και αξιολόγηση του αιτήματος που θα καταλήγει στην καταγραφή των αναγκών των μαθητών που θα δεχτούν την παρέμβαση. </a:t>
            </a:r>
            <a:endParaRPr sz="36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114300" marR="0" lvl="0" indent="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114300" marR="0" lvl="0" indent="-11430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Verdana"/>
              <a:buChar char="●"/>
            </a:pPr>
            <a:r>
              <a:rPr lang="en-GB" sz="3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(3) συναντήσεις ψυχοπαιδαγωγικής παρέμβασης δίωρης διάρκειας</a:t>
            </a:r>
            <a:r>
              <a:rPr lang="en-GB" sz="3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με τα παιδιά ή τους εφήβους σε συγκεκριμένες τάξεις και τμήματα. </a:t>
            </a:r>
            <a:endParaRPr sz="36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114300" marR="0" lvl="0" indent="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114300" marR="0" lvl="0" indent="-11430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Verdana"/>
              <a:buChar char="●"/>
            </a:pPr>
            <a:r>
              <a:rPr lang="en-GB" sz="3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Προβλέπεται μια (1) τουλάχιστο συνάντηση </a:t>
            </a:r>
            <a:r>
              <a:rPr lang="en-GB" sz="3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απολογισμού- αξιολόγησης </a:t>
            </a:r>
            <a:r>
              <a:rPr lang="en-GB" sz="3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της παρέμβασης που πραγματοποιήθηκε. Η συγκεκριμένη συνάντηση θα πραγματοποιείται με τη συμμετοχή των εκπαιδευτικών του σχολείου και θα καταλήγει στις αναγκαίες παραπομπές και παρεμβάσεις που προτείνονται.</a:t>
            </a:r>
            <a:endParaRPr sz="36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0" name="Google Shape;240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789827" y="12121547"/>
            <a:ext cx="4565150" cy="20818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6"/>
          <p:cNvSpPr txBox="1">
            <a:spLocks noGrp="1"/>
          </p:cNvSpPr>
          <p:nvPr>
            <p:ph type="title"/>
          </p:nvPr>
        </p:nvSpPr>
        <p:spPr>
          <a:xfrm>
            <a:off x="612200" y="431350"/>
            <a:ext cx="19081500" cy="160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8750" tIns="268750" rIns="268750" bIns="268750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5200" b="1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Περιγραφή του πιλοτικού προγράμματος</a:t>
            </a:r>
            <a:endParaRPr sz="5200">
              <a:solidFill>
                <a:srgbClr val="FF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endParaRPr sz="8800" b="1">
              <a:solidFill>
                <a:srgbClr val="CC4125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109" name="Google Shape;109;p16"/>
          <p:cNvSpPr txBox="1"/>
          <p:nvPr/>
        </p:nvSpPr>
        <p:spPr>
          <a:xfrm>
            <a:off x="805850" y="2648275"/>
            <a:ext cx="17518500" cy="100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6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Eνίσχυση της ψυχικής ανθεκτικότητας των παιδιών και των εφήβων με </a:t>
            </a:r>
            <a:r>
              <a:rPr lang="en-GB" sz="60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σκοπό την πρόληψη και την προαγωγή της ψυχικής τους υγείας </a:t>
            </a:r>
            <a:r>
              <a:rPr lang="en-GB" sz="6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αλλά και σε θέματα παιδικής και εφηβικής προστασίας μέσα από την προσέγγιση των ευπαθών ομάδων. </a:t>
            </a:r>
            <a:endParaRPr sz="48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endParaRPr sz="4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0" name="Google Shape;110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98425" y="9018950"/>
            <a:ext cx="7300750" cy="4869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789827" y="12121547"/>
            <a:ext cx="4565150" cy="20818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34"/>
          <p:cNvSpPr txBox="1">
            <a:spLocks noGrp="1"/>
          </p:cNvSpPr>
          <p:nvPr>
            <p:ph type="title"/>
          </p:nvPr>
        </p:nvSpPr>
        <p:spPr>
          <a:xfrm>
            <a:off x="612205" y="431354"/>
            <a:ext cx="18452401" cy="160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8750" tIns="268750" rIns="268750" bIns="268750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6000" b="1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 Φάσεις υλοποίησης (γονείς) </a:t>
            </a:r>
            <a:endParaRPr sz="6000">
              <a:solidFill>
                <a:srgbClr val="FF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endParaRPr sz="8800" b="1">
              <a:solidFill>
                <a:srgbClr val="CC4125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246" name="Google Shape;246;p34"/>
          <p:cNvSpPr txBox="1"/>
          <p:nvPr/>
        </p:nvSpPr>
        <p:spPr>
          <a:xfrm>
            <a:off x="805850" y="1962475"/>
            <a:ext cx="17518500" cy="100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endParaRPr sz="48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114300" marR="0" lvl="0" indent="-11430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Verdana"/>
              <a:buChar char="●"/>
            </a:pPr>
            <a:r>
              <a:rPr lang="en-GB" sz="3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Μία συνάντηση με το Σύλλογο Γονέων και Κηδεμόνων για την χαρτογράφηση των αναγκών</a:t>
            </a:r>
            <a:endParaRPr sz="36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114300" marR="0" lvl="0" indent="-11430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Verdana"/>
              <a:buChar char="●"/>
            </a:pPr>
            <a:r>
              <a:rPr lang="en-GB" sz="3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Δύο ομαδικές συναντήσεις</a:t>
            </a:r>
            <a:r>
              <a:rPr lang="en-GB" sz="3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με γονείς δίωρης διάρκειας. Με βάση την χαρτογράφηση θα καθορίζεται η θεματολογία των συναντήσεων. Κάθε συνάντηση θα περιλαμβάνει δύο μέρη: θεωρητικό και βιωματικό. </a:t>
            </a:r>
            <a:r>
              <a:rPr lang="en-GB" sz="3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Οι ομάδες θα συντονίζονται από δύο επαγγελματίες ψυχικής υγείας. </a:t>
            </a:r>
            <a:endParaRPr sz="3600" b="1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7" name="Google Shape;247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789827" y="12121547"/>
            <a:ext cx="4565150" cy="20818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35"/>
          <p:cNvSpPr txBox="1">
            <a:spLocks noGrp="1"/>
          </p:cNvSpPr>
          <p:nvPr>
            <p:ph type="title"/>
          </p:nvPr>
        </p:nvSpPr>
        <p:spPr>
          <a:xfrm>
            <a:off x="612205" y="431354"/>
            <a:ext cx="18452401" cy="160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8750" tIns="268750" rIns="268750" bIns="268750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6000" b="1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 Φάσεις υλοποίησης (εκπαιδευτικοί) </a:t>
            </a:r>
            <a:endParaRPr sz="6000">
              <a:solidFill>
                <a:srgbClr val="FF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endParaRPr sz="8800" b="1">
              <a:solidFill>
                <a:srgbClr val="CC4125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253" name="Google Shape;253;p35"/>
          <p:cNvSpPr txBox="1"/>
          <p:nvPr/>
        </p:nvSpPr>
        <p:spPr>
          <a:xfrm>
            <a:off x="805850" y="1962475"/>
            <a:ext cx="17518500" cy="100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endParaRPr sz="48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114300" marR="0" lvl="0" indent="-11430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Verdana"/>
              <a:buChar char="●"/>
            </a:pPr>
            <a:r>
              <a:rPr lang="en-GB" sz="3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Μία συμβουλευτική συνάντηση με το Σύλλογο των Διδασκόντων</a:t>
            </a:r>
            <a:r>
              <a:rPr lang="en-GB" sz="3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για την χαρτογράφηση των αναγκών τους.</a:t>
            </a:r>
            <a:endParaRPr sz="36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114300" marR="0" lvl="0" indent="-11430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Verdana"/>
              <a:buChar char="●"/>
            </a:pPr>
            <a:r>
              <a:rPr lang="en-GB" sz="3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Επιλογή των θεμάτων που θα δουλευτούν με βάση τη χαρτογράφηση των αναγκών</a:t>
            </a:r>
            <a:endParaRPr sz="36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114300" marR="0" lvl="0" indent="-11430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Verdana"/>
              <a:buChar char="●"/>
            </a:pPr>
            <a:r>
              <a:rPr lang="en-GB" sz="3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Υλοποίηση </a:t>
            </a:r>
            <a:r>
              <a:rPr lang="en-GB" sz="36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δύο  άτυπων εκπαιδευτικών συναντήσεων</a:t>
            </a:r>
            <a:r>
              <a:rPr lang="en-GB" sz="3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με τους εκπαιδευτικούς. Κάθε συνάντηση θα περιλαμβάνει δύο μέρη: θεωρητικό και βιωματικό. Οι ομάδες θα συντονίζονται από δύο επαγγελματίες ψυχικής υγείας</a:t>
            </a:r>
            <a:endParaRPr sz="36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114300" marR="0" lvl="0" indent="-11430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Verdana"/>
              <a:buChar char="●"/>
            </a:pPr>
            <a:r>
              <a:rPr lang="en-GB" sz="3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Κλείσιμο και αξιολόγηση της παρέμβασης</a:t>
            </a:r>
            <a:endParaRPr sz="36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114300" marR="0" lvl="0" indent="-11430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Verdana"/>
              <a:buChar char="●"/>
            </a:pPr>
            <a:r>
              <a:rPr lang="en-GB" sz="36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Παραπομπές σε αρμόδιες υπηρεσίες ψυχικής υγείας της κοινότητας</a:t>
            </a:r>
            <a:endParaRPr sz="36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114300" marR="0" lvl="0" indent="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4" name="Google Shape;254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789827" y="12121547"/>
            <a:ext cx="4565150" cy="20818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36"/>
          <p:cNvSpPr txBox="1">
            <a:spLocks noGrp="1"/>
          </p:cNvSpPr>
          <p:nvPr>
            <p:ph type="title"/>
          </p:nvPr>
        </p:nvSpPr>
        <p:spPr>
          <a:xfrm>
            <a:off x="612205" y="431354"/>
            <a:ext cx="18452401" cy="160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8750" tIns="268750" rIns="268750" bIns="268750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6000" b="1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Αξιολόγηση </a:t>
            </a:r>
            <a:endParaRPr sz="6000">
              <a:solidFill>
                <a:srgbClr val="FF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endParaRPr sz="8800" b="1">
              <a:solidFill>
                <a:srgbClr val="CC4125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260" name="Google Shape;260;p36"/>
          <p:cNvSpPr txBox="1"/>
          <p:nvPr/>
        </p:nvSpPr>
        <p:spPr>
          <a:xfrm>
            <a:off x="805850" y="1962475"/>
            <a:ext cx="17518500" cy="100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114300" marR="0" lvl="0" indent="-11430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Noto Sans Symbols"/>
              <a:buChar char="●"/>
            </a:pPr>
            <a:r>
              <a:rPr lang="en-GB" sz="4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Για την αξιολόγηση των παρεμβάσεων θα χρησιμοποιηθούν </a:t>
            </a:r>
            <a:r>
              <a:rPr lang="en-GB" sz="48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ΑΝΩΝΥΜΑ ΚΑΙ ΕΜΠΙΣΤΕΥΤΙΚΑ </a:t>
            </a:r>
            <a:r>
              <a:rPr lang="en-GB" sz="4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ερωτηματολόγια που θα καταγράφουν τη στάση των παιδιών, των γονέων και των εκπαιδευτικών σε συγκεκριμένους τομείς πριν την παρέμβαση και μετά την παρέμβαση. </a:t>
            </a:r>
            <a:endParaRPr sz="48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114300" marR="0" lvl="0" indent="-11430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Noto Sans Symbols"/>
              <a:buChar char="●"/>
            </a:pPr>
            <a:r>
              <a:rPr lang="en-GB" sz="4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Ο αριθμός των εργαστηρίων με τις τρεις ομάδες στόχου θα αποτελέσει άλλον ένα σημαντικό δείκτη αξιολόγησης του προγράμματος και μέτρησης του κοινωνικού αντίκτυπου.</a:t>
            </a:r>
            <a:endParaRPr sz="48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114300" marR="0" lvl="0" indent="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endParaRPr sz="48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114300" marR="0" lvl="0" indent="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114300" marR="0" lvl="0" indent="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1" name="Google Shape;261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789827" y="12121547"/>
            <a:ext cx="4565150" cy="2081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2" name="Google Shape;262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962075" y="431350"/>
            <a:ext cx="2497928" cy="20772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37"/>
          <p:cNvSpPr txBox="1">
            <a:spLocks noGrp="1"/>
          </p:cNvSpPr>
          <p:nvPr>
            <p:ph type="title"/>
          </p:nvPr>
        </p:nvSpPr>
        <p:spPr>
          <a:xfrm>
            <a:off x="1917291" y="2743200"/>
            <a:ext cx="16186500" cy="28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5425" tIns="97700" rIns="195425" bIns="977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700"/>
              <a:buNone/>
            </a:pPr>
            <a:r>
              <a:rPr lang="en-GB" sz="4800" b="1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Οι σχολικές μονάδες  που δεν θα ενταχθούν στο πιλοτικό πρόγραμμα, θα έχουν τη δυνατότητα συνεργασίας στο πλαίσιο του προγράμματος </a:t>
            </a:r>
            <a:endParaRPr sz="4800" b="1">
              <a:solidFill>
                <a:srgbClr val="FF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700"/>
              <a:buNone/>
            </a:pPr>
            <a:r>
              <a:rPr lang="en-GB" sz="3600">
                <a:solidFill>
                  <a:schemeClr val="dk1"/>
                </a:solidFill>
              </a:rPr>
              <a:t>«Εκπαιδευτικές δράσεις ευαισθητοποίησης της σχολικής κοινότητας σε θέματα Ψυχικής υγείας- ενδυνάμωσης της ψυχικής ανθεκτικότητας για μαθητές, εκπαιδευτικούς, γονείς»</a:t>
            </a:r>
            <a:endParaRPr sz="3600"/>
          </a:p>
        </p:txBody>
      </p:sp>
      <p:sp>
        <p:nvSpPr>
          <p:cNvPr id="268" name="Google Shape;268;p37"/>
          <p:cNvSpPr txBox="1">
            <a:spLocks noGrp="1"/>
          </p:cNvSpPr>
          <p:nvPr>
            <p:ph type="body" idx="2"/>
          </p:nvPr>
        </p:nvSpPr>
        <p:spPr>
          <a:xfrm>
            <a:off x="858752" y="6191275"/>
            <a:ext cx="4886100" cy="58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5425" tIns="97700" rIns="195425" bIns="97700" anchor="t" anchorCtr="0">
            <a:noAutofit/>
          </a:bodyPr>
          <a:lstStyle/>
          <a:p>
            <a:pPr marL="457200" lvl="0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</a:pPr>
            <a:endParaRPr sz="3600" b="0">
              <a:solidFill>
                <a:schemeClr val="dk1"/>
              </a:solidFill>
            </a:endParaRPr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None/>
            </a:pPr>
            <a:endParaRPr sz="3600" b="0">
              <a:solidFill>
                <a:schemeClr val="dk1"/>
              </a:solidFill>
            </a:endParaRPr>
          </a:p>
          <a:p>
            <a:pPr marL="457200" lvl="0" indent="-228600" algn="l" rtl="0">
              <a:lnSpc>
                <a:spcPct val="100000"/>
              </a:lnSpc>
              <a:spcBef>
                <a:spcPts val="1020"/>
              </a:spcBef>
              <a:spcAft>
                <a:spcPts val="0"/>
              </a:spcAft>
              <a:buClr>
                <a:schemeClr val="dk1"/>
              </a:buClr>
              <a:buSzPts val="5100"/>
              <a:buNone/>
            </a:pPr>
            <a:endParaRPr/>
          </a:p>
        </p:txBody>
      </p:sp>
      <p:graphicFrame>
        <p:nvGraphicFramePr>
          <p:cNvPr id="269" name="Google Shape;269;p37"/>
          <p:cNvGraphicFramePr/>
          <p:nvPr/>
        </p:nvGraphicFramePr>
        <p:xfrm>
          <a:off x="1424888" y="60740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{60EF75DD-BDB9-41C6-96F4-48146E9DAFB9}</a:tableStyleId>
              </a:tblPr>
              <a:tblGrid>
                <a:gridCol w="8772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72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11775">
                <a:tc>
                  <a:txBody>
                    <a:bodyPr/>
                    <a:lstStyle/>
                    <a:p>
                      <a:pPr marL="457200" lvl="0" indent="-228600" algn="ctr" rtl="0">
                        <a:spcBef>
                          <a:spcPts val="76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800"/>
                        <a:buFont typeface="Arial"/>
                        <a:buNone/>
                      </a:pPr>
                      <a:r>
                        <a:rPr lang="en-GB" sz="3800" b="1">
                          <a:solidFill>
                            <a:schemeClr val="dk1"/>
                          </a:solidFill>
                        </a:rPr>
                        <a:t>Ομοιότητες</a:t>
                      </a:r>
                      <a:endParaRPr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457200" lvl="0" indent="-228600" algn="ctr" rtl="0">
                        <a:spcBef>
                          <a:spcPts val="76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800"/>
                        <a:buFont typeface="Arial"/>
                        <a:buNone/>
                      </a:pPr>
                      <a:r>
                        <a:rPr lang="en-GB" sz="3800" b="1">
                          <a:solidFill>
                            <a:schemeClr val="dk1"/>
                          </a:solidFill>
                        </a:rPr>
                        <a:t>Διαφορές</a:t>
                      </a:r>
                      <a:endParaRPr b="1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60975">
                <a:tc>
                  <a:txBody>
                    <a:bodyPr/>
                    <a:lstStyle/>
                    <a:p>
                      <a:pPr marL="457200" lvl="0" indent="-22860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600">
                          <a:solidFill>
                            <a:schemeClr val="dk1"/>
                          </a:solidFill>
                        </a:rPr>
                        <a:t>Κοινή μεθοδολογία</a:t>
                      </a:r>
                      <a:endParaRPr sz="3600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457200" lvl="0" indent="-228600" algn="l" rtl="0">
                        <a:spcBef>
                          <a:spcPts val="102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5100"/>
                        <a:buFont typeface="Arial"/>
                        <a:buNone/>
                      </a:pPr>
                      <a:r>
                        <a:rPr lang="en-GB" sz="3600">
                          <a:solidFill>
                            <a:schemeClr val="dk1"/>
                          </a:solidFill>
                        </a:rPr>
                        <a:t>Περιορισμένος Αριθμός παρεμβάσεων</a:t>
                      </a:r>
                      <a:endParaRPr sz="5100" b="1">
                        <a:solidFill>
                          <a:schemeClr val="dk1"/>
                        </a:solidFill>
                      </a:endParaRPr>
                    </a:p>
                    <a:p>
                      <a:pPr marL="228600" lvl="0" indent="0" algn="l" rtl="0">
                        <a:spcBef>
                          <a:spcPts val="102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5100"/>
                        <a:buFont typeface="Arial"/>
                        <a:buNone/>
                      </a:pPr>
                      <a:endParaRPr sz="5100" b="1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73575">
                <a:tc>
                  <a:txBody>
                    <a:bodyPr/>
                    <a:lstStyle/>
                    <a:p>
                      <a:pPr marL="457200" lvl="0" indent="-22860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300"/>
                        <a:buFont typeface="Arial"/>
                        <a:buNone/>
                      </a:pPr>
                      <a:r>
                        <a:rPr lang="en-GB" sz="3600">
                          <a:solidFill>
                            <a:schemeClr val="dk1"/>
                          </a:solidFill>
                        </a:rPr>
                        <a:t>Φάσεις υλοποίησης</a:t>
                      </a:r>
                      <a:endParaRPr sz="5100" b="1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457200" lvl="0" indent="-228600" algn="l" rtl="0">
                        <a:spcBef>
                          <a:spcPts val="102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5100"/>
                        <a:buFont typeface="Arial"/>
                        <a:buNone/>
                      </a:pPr>
                      <a:r>
                        <a:rPr lang="en-GB" sz="4400">
                          <a:solidFill>
                            <a:schemeClr val="dk1"/>
                          </a:solidFill>
                        </a:rPr>
                        <a:t> </a:t>
                      </a:r>
                      <a:r>
                        <a:rPr lang="en-GB" sz="3600">
                          <a:solidFill>
                            <a:schemeClr val="dk1"/>
                          </a:solidFill>
                        </a:rPr>
                        <a:t>Συνεργασία με το σχολείο  αποκλειστικά στα πλαίσια της θεματικής εβδομάδας</a:t>
                      </a:r>
                      <a:endParaRPr sz="5100" b="1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79675">
                <a:tc>
                  <a:txBody>
                    <a:bodyPr/>
                    <a:lstStyle/>
                    <a:p>
                      <a:pPr marL="457200" lvl="0" indent="-2286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600">
                          <a:solidFill>
                            <a:schemeClr val="dk1"/>
                          </a:solidFill>
                        </a:rPr>
                        <a:t>Βιωματικές παρεμβάσεις με ενεργητική</a:t>
                      </a:r>
                      <a:endParaRPr sz="3600">
                        <a:solidFill>
                          <a:schemeClr val="dk1"/>
                        </a:solidFill>
                      </a:endParaRPr>
                    </a:p>
                    <a:p>
                      <a:pPr marL="457200" lvl="0" indent="-2286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300"/>
                        <a:buFont typeface="Arial"/>
                        <a:buNone/>
                      </a:pPr>
                      <a:r>
                        <a:rPr lang="en-GB" sz="3600">
                          <a:solidFill>
                            <a:schemeClr val="dk1"/>
                          </a:solidFill>
                        </a:rPr>
                        <a:t>εμπλοκή του ακροατηρίου</a:t>
                      </a:r>
                      <a:endParaRPr sz="3600" b="1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270" name="Google Shape;270;p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719327" y="12200147"/>
            <a:ext cx="4565150" cy="20818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38"/>
          <p:cNvSpPr txBox="1">
            <a:spLocks noGrp="1"/>
          </p:cNvSpPr>
          <p:nvPr>
            <p:ph type="title"/>
          </p:nvPr>
        </p:nvSpPr>
        <p:spPr>
          <a:xfrm>
            <a:off x="612205" y="431354"/>
            <a:ext cx="18452401" cy="160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8750" tIns="268750" rIns="268750" bIns="268750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6000" b="1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Η ομάδα </a:t>
            </a:r>
            <a:endParaRPr sz="6000">
              <a:solidFill>
                <a:srgbClr val="FF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endParaRPr sz="8800" b="1">
              <a:solidFill>
                <a:srgbClr val="CC4125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276" name="Google Shape;276;p38"/>
          <p:cNvSpPr txBox="1"/>
          <p:nvPr/>
        </p:nvSpPr>
        <p:spPr>
          <a:xfrm>
            <a:off x="805850" y="1962475"/>
            <a:ext cx="17518500" cy="100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endParaRPr sz="48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114300" marR="0" lvl="0" indent="-11430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Verdana"/>
              <a:buChar char="●"/>
            </a:pPr>
            <a:r>
              <a:rPr lang="en-GB" sz="4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Η ομάδα που θα υλοποιήσει τις δράσεις αποτελείται από ψυχολόγους, παιδαγωγούς, λογοθεραπευτές, ειδικούς θεραπευτές (εικαστικό θεραπευτή, δραματοθεραπευτή κτλ) με κατάρτιση στις βιωματικές παρεμβάσεις και στη διαχείριση της δυναμικής των ομάδων. </a:t>
            </a:r>
            <a:endParaRPr sz="48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114300" marR="0" lvl="0" indent="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114300" marR="0" lvl="0" indent="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7" name="Google Shape;277;p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789827" y="12121547"/>
            <a:ext cx="4565150" cy="2081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78" name="Google Shape;278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17150" y="7893950"/>
            <a:ext cx="12686051" cy="60745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39"/>
          <p:cNvSpPr txBox="1">
            <a:spLocks noGrp="1"/>
          </p:cNvSpPr>
          <p:nvPr>
            <p:ph type="title"/>
          </p:nvPr>
        </p:nvSpPr>
        <p:spPr>
          <a:xfrm>
            <a:off x="675029" y="381091"/>
            <a:ext cx="18452400" cy="1603200"/>
          </a:xfrm>
          <a:prstGeom prst="rect">
            <a:avLst/>
          </a:prstGeom>
        </p:spPr>
        <p:txBody>
          <a:bodyPr spcFirstLastPara="1" wrap="square" lIns="268750" tIns="268750" rIns="268750" bIns="268750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6000" b="1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Η ομάδα μας (2)   </a:t>
            </a:r>
            <a:endParaRPr sz="6000">
              <a:solidFill>
                <a:srgbClr val="FF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" name="Google Shape;284;p39"/>
          <p:cNvSpPr txBox="1"/>
          <p:nvPr/>
        </p:nvSpPr>
        <p:spPr>
          <a:xfrm>
            <a:off x="141975" y="12899325"/>
            <a:ext cx="3508800" cy="13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/>
              <a:t>Φύσσας Κωνσταντίνος, ΜΑ</a:t>
            </a:r>
            <a:endParaRPr sz="3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/>
              <a:t>Ψυχοθεραπευτής </a:t>
            </a:r>
            <a:endParaRPr sz="3000"/>
          </a:p>
        </p:txBody>
      </p:sp>
      <p:pic>
        <p:nvPicPr>
          <p:cNvPr id="285" name="Google Shape;285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61937" y="8939074"/>
            <a:ext cx="2676720" cy="3851947"/>
          </a:xfrm>
          <a:prstGeom prst="rect">
            <a:avLst/>
          </a:prstGeom>
          <a:noFill/>
          <a:ln>
            <a:noFill/>
          </a:ln>
        </p:spPr>
      </p:pic>
      <p:sp>
        <p:nvSpPr>
          <p:cNvPr id="286" name="Google Shape;286;p39"/>
          <p:cNvSpPr txBox="1"/>
          <p:nvPr/>
        </p:nvSpPr>
        <p:spPr>
          <a:xfrm>
            <a:off x="3978575" y="12899325"/>
            <a:ext cx="4470600" cy="13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/>
              <a:t>Καπή Φωτεινή, Δραματοθεραπεύτρια</a:t>
            </a:r>
            <a:endParaRPr sz="3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/>
              <a:t>Ψυχοπαιδαγωγός</a:t>
            </a:r>
            <a:endParaRPr sz="3000"/>
          </a:p>
        </p:txBody>
      </p:sp>
      <p:pic>
        <p:nvPicPr>
          <p:cNvPr id="287" name="Google Shape;287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0775" y="8907801"/>
            <a:ext cx="2475472" cy="391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8" name="Google Shape;288;p39"/>
          <p:cNvPicPr preferRelativeResize="0"/>
          <p:nvPr/>
        </p:nvPicPr>
        <p:blipFill rotWithShape="1">
          <a:blip r:embed="rId5">
            <a:alphaModFix/>
          </a:blip>
          <a:srcRect t="30300" r="23005" b="10886"/>
          <a:stretch/>
        </p:blipFill>
        <p:spPr>
          <a:xfrm>
            <a:off x="8001925" y="8858855"/>
            <a:ext cx="2836400" cy="3851946"/>
          </a:xfrm>
          <a:prstGeom prst="rect">
            <a:avLst/>
          </a:prstGeom>
          <a:noFill/>
          <a:ln>
            <a:noFill/>
          </a:ln>
        </p:spPr>
      </p:pic>
      <p:pic>
        <p:nvPicPr>
          <p:cNvPr id="289" name="Google Shape;289;p39"/>
          <p:cNvPicPr preferRelativeResize="0"/>
          <p:nvPr/>
        </p:nvPicPr>
        <p:blipFill rotWithShape="1">
          <a:blip r:embed="rId6">
            <a:alphaModFix/>
          </a:blip>
          <a:srcRect l="44903" t="20847" b="4325"/>
          <a:stretch/>
        </p:blipFill>
        <p:spPr>
          <a:xfrm>
            <a:off x="1284725" y="2074625"/>
            <a:ext cx="3108349" cy="4221277"/>
          </a:xfrm>
          <a:prstGeom prst="rect">
            <a:avLst/>
          </a:prstGeom>
          <a:noFill/>
          <a:ln>
            <a:noFill/>
          </a:ln>
        </p:spPr>
      </p:pic>
      <p:pic>
        <p:nvPicPr>
          <p:cNvPr id="290" name="Google Shape;290;p39"/>
          <p:cNvPicPr preferRelativeResize="0"/>
          <p:nvPr/>
        </p:nvPicPr>
        <p:blipFill rotWithShape="1">
          <a:blip r:embed="rId7">
            <a:alphaModFix/>
          </a:blip>
          <a:srcRect l="22634" t="8231" r="5417"/>
          <a:stretch/>
        </p:blipFill>
        <p:spPr>
          <a:xfrm>
            <a:off x="15165275" y="2074600"/>
            <a:ext cx="3295400" cy="42031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91" name="Google Shape;291;p39"/>
          <p:cNvPicPr preferRelativeResize="0"/>
          <p:nvPr/>
        </p:nvPicPr>
        <p:blipFill rotWithShape="1">
          <a:blip r:embed="rId8">
            <a:alphaModFix/>
          </a:blip>
          <a:srcRect l="11200" t="10414" r="9978" b="12615"/>
          <a:stretch/>
        </p:blipFill>
        <p:spPr>
          <a:xfrm>
            <a:off x="15831975" y="8850908"/>
            <a:ext cx="3295400" cy="38678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92" name="Google Shape;292;p39"/>
          <p:cNvPicPr preferRelativeResize="0"/>
          <p:nvPr/>
        </p:nvPicPr>
        <p:blipFill rotWithShape="1">
          <a:blip r:embed="rId9">
            <a:alphaModFix/>
          </a:blip>
          <a:srcRect l="4975" t="8387" r="17288" b="15843"/>
          <a:stretch/>
        </p:blipFill>
        <p:spPr>
          <a:xfrm>
            <a:off x="12001588" y="8827570"/>
            <a:ext cx="2836399" cy="3914506"/>
          </a:xfrm>
          <a:prstGeom prst="rect">
            <a:avLst/>
          </a:prstGeom>
          <a:noFill/>
          <a:ln>
            <a:noFill/>
          </a:ln>
        </p:spPr>
      </p:pic>
      <p:pic>
        <p:nvPicPr>
          <p:cNvPr id="293" name="Google Shape;293;p39"/>
          <p:cNvPicPr preferRelativeResize="0"/>
          <p:nvPr/>
        </p:nvPicPr>
        <p:blipFill rotWithShape="1">
          <a:blip r:embed="rId10">
            <a:alphaModFix/>
          </a:blip>
          <a:srcRect l="8657" t="2835" r="5023" b="4494"/>
          <a:stretch/>
        </p:blipFill>
        <p:spPr>
          <a:xfrm>
            <a:off x="11167825" y="2087700"/>
            <a:ext cx="2836399" cy="4059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4" name="Google Shape;294;p39"/>
          <p:cNvPicPr preferRelativeResize="0"/>
          <p:nvPr/>
        </p:nvPicPr>
        <p:blipFill rotWithShape="1">
          <a:blip r:embed="rId11">
            <a:alphaModFix/>
          </a:blip>
          <a:srcRect l="10524" r="17142" b="1768"/>
          <a:stretch/>
        </p:blipFill>
        <p:spPr>
          <a:xfrm>
            <a:off x="5639350" y="2074600"/>
            <a:ext cx="3897900" cy="3921029"/>
          </a:xfrm>
          <a:prstGeom prst="rect">
            <a:avLst/>
          </a:prstGeom>
          <a:noFill/>
          <a:ln>
            <a:noFill/>
          </a:ln>
        </p:spPr>
      </p:pic>
      <p:sp>
        <p:nvSpPr>
          <p:cNvPr id="295" name="Google Shape;295;p39"/>
          <p:cNvSpPr txBox="1"/>
          <p:nvPr/>
        </p:nvSpPr>
        <p:spPr>
          <a:xfrm>
            <a:off x="11620750" y="12710800"/>
            <a:ext cx="4100400" cy="13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/>
              <a:t>Βαρβάρα Τσουγκράνη, Ψυχολογος-Ειδική Παιδαγωγος</a:t>
            </a:r>
            <a:endParaRPr sz="3000"/>
          </a:p>
        </p:txBody>
      </p:sp>
      <p:sp>
        <p:nvSpPr>
          <p:cNvPr id="296" name="Google Shape;296;p39"/>
          <p:cNvSpPr txBox="1"/>
          <p:nvPr/>
        </p:nvSpPr>
        <p:spPr>
          <a:xfrm>
            <a:off x="10940750" y="6386226"/>
            <a:ext cx="4196400" cy="13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/>
              <a:t>Βασιλική Γκουντούμη, Ψυχοπαιδαγωγός-</a:t>
            </a:r>
            <a:endParaRPr sz="3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/>
              <a:t>Διοικητικός</a:t>
            </a:r>
            <a:endParaRPr sz="3000"/>
          </a:p>
        </p:txBody>
      </p:sp>
      <p:sp>
        <p:nvSpPr>
          <p:cNvPr id="297" name="Google Shape;297;p39"/>
          <p:cNvSpPr txBox="1"/>
          <p:nvPr/>
        </p:nvSpPr>
        <p:spPr>
          <a:xfrm>
            <a:off x="14957625" y="6368025"/>
            <a:ext cx="3897900" cy="13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/>
              <a:t>Μαρία Τσαλαπατάνη, Ψυχολόγος</a:t>
            </a:r>
            <a:endParaRPr sz="3000"/>
          </a:p>
        </p:txBody>
      </p:sp>
      <p:sp>
        <p:nvSpPr>
          <p:cNvPr id="298" name="Google Shape;298;p39"/>
          <p:cNvSpPr txBox="1"/>
          <p:nvPr/>
        </p:nvSpPr>
        <p:spPr>
          <a:xfrm>
            <a:off x="6385213" y="6386200"/>
            <a:ext cx="4470600" cy="111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/>
              <a:t>Γιώτα Ιακωβάκη, Ψυχολόγος,Υπεύθυνη Εκπαίδευσης </a:t>
            </a:r>
            <a:r>
              <a:rPr lang="en-GB" sz="3000">
                <a:solidFill>
                  <a:srgbClr val="222222"/>
                </a:solidFill>
                <a:highlight>
                  <a:srgbClr val="FFFFFF"/>
                </a:highlight>
              </a:rPr>
              <a:t>ΕΚΨ&amp;ΨΥ</a:t>
            </a:r>
            <a:endParaRPr sz="3000"/>
          </a:p>
        </p:txBody>
      </p:sp>
      <p:sp>
        <p:nvSpPr>
          <p:cNvPr id="299" name="Google Shape;299;p39"/>
          <p:cNvSpPr txBox="1"/>
          <p:nvPr/>
        </p:nvSpPr>
        <p:spPr>
          <a:xfrm>
            <a:off x="15831925" y="12821650"/>
            <a:ext cx="3295500" cy="111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/>
              <a:t>Εύη Κουρκούλη, Λογοθεραπεύτρια</a:t>
            </a:r>
            <a:endParaRPr sz="3000"/>
          </a:p>
        </p:txBody>
      </p:sp>
      <p:sp>
        <p:nvSpPr>
          <p:cNvPr id="300" name="Google Shape;300;p39"/>
          <p:cNvSpPr txBox="1"/>
          <p:nvPr/>
        </p:nvSpPr>
        <p:spPr>
          <a:xfrm>
            <a:off x="9286050" y="13272675"/>
            <a:ext cx="15901500" cy="18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" name="Google Shape;301;p39"/>
          <p:cNvSpPr txBox="1"/>
          <p:nvPr/>
        </p:nvSpPr>
        <p:spPr>
          <a:xfrm>
            <a:off x="7953875" y="13010175"/>
            <a:ext cx="3897900" cy="111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/>
              <a:t>Νικολέττα Τουρλεντέ,</a:t>
            </a:r>
            <a:endParaRPr sz="3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/>
              <a:t>Ψυχολόγος</a:t>
            </a:r>
            <a:endParaRPr sz="3000"/>
          </a:p>
        </p:txBody>
      </p:sp>
      <p:sp>
        <p:nvSpPr>
          <p:cNvPr id="302" name="Google Shape;302;p39"/>
          <p:cNvSpPr txBox="1"/>
          <p:nvPr/>
        </p:nvSpPr>
        <p:spPr>
          <a:xfrm>
            <a:off x="837600" y="7796075"/>
            <a:ext cx="1159800" cy="46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" name="Google Shape;303;p39"/>
          <p:cNvSpPr txBox="1"/>
          <p:nvPr/>
        </p:nvSpPr>
        <p:spPr>
          <a:xfrm>
            <a:off x="0" y="6386213"/>
            <a:ext cx="6300300" cy="160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/>
              <a:t>Δέσποινα Κατσούδα, </a:t>
            </a:r>
            <a:endParaRPr sz="2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3000">
                <a:solidFill>
                  <a:srgbClr val="222222"/>
                </a:solidFill>
                <a:highlight>
                  <a:srgbClr val="FFFFFF"/>
                </a:highlight>
              </a:rPr>
              <a:t>Ειδική Εκπαιδευτικός- ψυχοθεραπεύτρια. Υπεύθυνη Α.Κ &amp; Προγραμμάτων ευαισθητοποίησης ΕΚΨ&amp;ΨΥ</a:t>
            </a:r>
            <a:endParaRPr sz="280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40"/>
          <p:cNvSpPr txBox="1">
            <a:spLocks noGrp="1"/>
          </p:cNvSpPr>
          <p:nvPr>
            <p:ph type="title"/>
          </p:nvPr>
        </p:nvSpPr>
        <p:spPr>
          <a:xfrm>
            <a:off x="460425" y="312573"/>
            <a:ext cx="18452400" cy="1338600"/>
          </a:xfrm>
          <a:prstGeom prst="rect">
            <a:avLst/>
          </a:prstGeom>
        </p:spPr>
        <p:txBody>
          <a:bodyPr spcFirstLastPara="1" wrap="square" lIns="268750" tIns="268750" rIns="268750" bIns="268750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6000" b="1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Η ομάδα μας (1)   </a:t>
            </a:r>
            <a:endParaRPr sz="6000">
              <a:solidFill>
                <a:srgbClr val="FF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09" name="Google Shape;309;p40"/>
          <p:cNvPicPr preferRelativeResize="0"/>
          <p:nvPr/>
        </p:nvPicPr>
        <p:blipFill rotWithShape="1">
          <a:blip r:embed="rId3">
            <a:alphaModFix/>
          </a:blip>
          <a:srcRect l="15886" t="10668" r="-30264" b="-30271"/>
          <a:stretch/>
        </p:blipFill>
        <p:spPr>
          <a:xfrm>
            <a:off x="14246825" y="2182450"/>
            <a:ext cx="2753300" cy="3978799"/>
          </a:xfrm>
          <a:prstGeom prst="rect">
            <a:avLst/>
          </a:prstGeom>
          <a:noFill/>
          <a:ln>
            <a:noFill/>
          </a:ln>
        </p:spPr>
      </p:pic>
      <p:sp>
        <p:nvSpPr>
          <p:cNvPr id="310" name="Google Shape;310;p40"/>
          <p:cNvSpPr txBox="1"/>
          <p:nvPr/>
        </p:nvSpPr>
        <p:spPr>
          <a:xfrm>
            <a:off x="14246825" y="5599200"/>
            <a:ext cx="2129700" cy="25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/>
              <a:t>Φύσσας Κωνσταντίνος, ΜΑ</a:t>
            </a:r>
            <a:endParaRPr sz="3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/>
              <a:t>Ψυχοθεραπευτής </a:t>
            </a:r>
            <a:endParaRPr sz="3000"/>
          </a:p>
        </p:txBody>
      </p:sp>
      <p:pic>
        <p:nvPicPr>
          <p:cNvPr id="311" name="Google Shape;311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677350" y="2120401"/>
            <a:ext cx="2473138" cy="3266448"/>
          </a:xfrm>
          <a:prstGeom prst="rect">
            <a:avLst/>
          </a:prstGeom>
          <a:noFill/>
          <a:ln>
            <a:noFill/>
          </a:ln>
        </p:spPr>
      </p:pic>
      <p:sp>
        <p:nvSpPr>
          <p:cNvPr id="312" name="Google Shape;312;p40"/>
          <p:cNvSpPr txBox="1"/>
          <p:nvPr/>
        </p:nvSpPr>
        <p:spPr>
          <a:xfrm>
            <a:off x="16537225" y="5800725"/>
            <a:ext cx="2753400" cy="280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/>
              <a:t>Καπή Φωτεινή, Δραματοθεραπεύτρια-</a:t>
            </a:r>
            <a:endParaRPr sz="3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3000"/>
              <a:t>Ψυχοπαιδαγωγός</a:t>
            </a:r>
            <a:endParaRPr sz="3000"/>
          </a:p>
        </p:txBody>
      </p:sp>
      <p:pic>
        <p:nvPicPr>
          <p:cNvPr id="313" name="Google Shape;313;p40"/>
          <p:cNvPicPr preferRelativeResize="0"/>
          <p:nvPr/>
        </p:nvPicPr>
        <p:blipFill rotWithShape="1">
          <a:blip r:embed="rId5">
            <a:alphaModFix/>
          </a:blip>
          <a:srcRect l="18631" t="24253" r="22796"/>
          <a:stretch/>
        </p:blipFill>
        <p:spPr>
          <a:xfrm>
            <a:off x="460425" y="2182450"/>
            <a:ext cx="2753300" cy="3560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4" name="Google Shape;314;p40"/>
          <p:cNvPicPr preferRelativeResize="0"/>
          <p:nvPr/>
        </p:nvPicPr>
        <p:blipFill rotWithShape="1">
          <a:blip r:embed="rId6">
            <a:alphaModFix/>
          </a:blip>
          <a:srcRect t="8071" r="9453"/>
          <a:stretch/>
        </p:blipFill>
        <p:spPr>
          <a:xfrm>
            <a:off x="4065587" y="1764213"/>
            <a:ext cx="2129818" cy="397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5" name="Google Shape;315;p4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-5400000">
            <a:off x="10170274" y="2398287"/>
            <a:ext cx="4094176" cy="2710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6" name="Google Shape;316;p4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047250" y="1764225"/>
            <a:ext cx="3140645" cy="3978801"/>
          </a:xfrm>
          <a:prstGeom prst="rect">
            <a:avLst/>
          </a:prstGeom>
          <a:noFill/>
          <a:ln>
            <a:noFill/>
          </a:ln>
        </p:spPr>
      </p:pic>
      <p:sp>
        <p:nvSpPr>
          <p:cNvPr id="317" name="Google Shape;317;p40"/>
          <p:cNvSpPr txBox="1"/>
          <p:nvPr/>
        </p:nvSpPr>
        <p:spPr>
          <a:xfrm>
            <a:off x="3610800" y="5800725"/>
            <a:ext cx="2753400" cy="280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 </a:t>
            </a:r>
            <a:r>
              <a:rPr lang="en-GB" sz="3000"/>
              <a:t>Βαρβάρα Τσουγκράνη, Ψυχολόγος-Ειδική Παιδαγωγός</a:t>
            </a:r>
            <a:endParaRPr sz="3000"/>
          </a:p>
        </p:txBody>
      </p:sp>
      <p:sp>
        <p:nvSpPr>
          <p:cNvPr id="318" name="Google Shape;318;p40"/>
          <p:cNvSpPr txBox="1"/>
          <p:nvPr/>
        </p:nvSpPr>
        <p:spPr>
          <a:xfrm>
            <a:off x="10738013" y="6161250"/>
            <a:ext cx="3508800" cy="107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/>
              <a:t>Πόπη Τεμεκενίδου, Ψυχολόγος</a:t>
            </a:r>
            <a:endParaRPr sz="3000"/>
          </a:p>
        </p:txBody>
      </p:sp>
      <p:sp>
        <p:nvSpPr>
          <p:cNvPr id="319" name="Google Shape;319;p40"/>
          <p:cNvSpPr txBox="1"/>
          <p:nvPr/>
        </p:nvSpPr>
        <p:spPr>
          <a:xfrm>
            <a:off x="6863175" y="6041325"/>
            <a:ext cx="3508800" cy="160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/>
              <a:t> Εύη Κουρκούλη, Λογοθεραπεύτρια</a:t>
            </a:r>
            <a:endParaRPr sz="3000"/>
          </a:p>
        </p:txBody>
      </p:sp>
      <p:sp>
        <p:nvSpPr>
          <p:cNvPr id="320" name="Google Shape;320;p40"/>
          <p:cNvSpPr txBox="1"/>
          <p:nvPr/>
        </p:nvSpPr>
        <p:spPr>
          <a:xfrm>
            <a:off x="227075" y="6161250"/>
            <a:ext cx="3140700" cy="373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dk1"/>
                </a:solidFill>
              </a:rPr>
              <a:t>Δέσποινα Κατσούδα, </a:t>
            </a:r>
            <a:endParaRPr sz="28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rgbClr val="222222"/>
                </a:solidFill>
                <a:highlight>
                  <a:srgbClr val="FFFFFF"/>
                </a:highlight>
              </a:rPr>
              <a:t>Ειδική Εκπαιδευτικός- ψυχοθεραπεύτρια.Υπεύθυνη Α.Κ &amp; Προγραμμάτων ευαισθητοποίησης ΕΚΨ&amp;ΨΥ</a:t>
            </a:r>
            <a:endParaRPr sz="3000">
              <a:solidFill>
                <a:srgbClr val="222222"/>
              </a:solidFill>
              <a:highlight>
                <a:srgbClr val="FFFFFF"/>
              </a:highlight>
            </a:endParaRPr>
          </a:p>
        </p:txBody>
      </p:sp>
      <p:pic>
        <p:nvPicPr>
          <p:cNvPr id="321" name="Google Shape;321;p40"/>
          <p:cNvPicPr preferRelativeResize="0"/>
          <p:nvPr/>
        </p:nvPicPr>
        <p:blipFill rotWithShape="1">
          <a:blip r:embed="rId9">
            <a:alphaModFix/>
          </a:blip>
          <a:srcRect l="29541" t="11621" r="25881"/>
          <a:stretch/>
        </p:blipFill>
        <p:spPr>
          <a:xfrm>
            <a:off x="420775" y="10440525"/>
            <a:ext cx="2753299" cy="2806501"/>
          </a:xfrm>
          <a:prstGeom prst="rect">
            <a:avLst/>
          </a:prstGeom>
          <a:noFill/>
          <a:ln>
            <a:noFill/>
          </a:ln>
        </p:spPr>
      </p:pic>
      <p:sp>
        <p:nvSpPr>
          <p:cNvPr id="322" name="Google Shape;322;p40"/>
          <p:cNvSpPr txBox="1"/>
          <p:nvPr/>
        </p:nvSpPr>
        <p:spPr>
          <a:xfrm>
            <a:off x="227075" y="13247025"/>
            <a:ext cx="3629100" cy="13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/>
              <a:t>Ψυχοπαιδαγωγός - Διοικητικός</a:t>
            </a:r>
            <a:endParaRPr sz="300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41"/>
          <p:cNvSpPr txBox="1">
            <a:spLocks noGrp="1"/>
          </p:cNvSpPr>
          <p:nvPr>
            <p:ph type="title"/>
          </p:nvPr>
        </p:nvSpPr>
        <p:spPr>
          <a:xfrm>
            <a:off x="612205" y="431354"/>
            <a:ext cx="18452401" cy="160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8750" tIns="268750" rIns="268750" bIns="268750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6000" b="1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Στοιχεία επικοινωνίας  </a:t>
            </a:r>
            <a:endParaRPr sz="6000">
              <a:solidFill>
                <a:srgbClr val="FF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endParaRPr sz="8800" b="1">
              <a:solidFill>
                <a:srgbClr val="CC4125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328" name="Google Shape;328;p41"/>
          <p:cNvSpPr txBox="1"/>
          <p:nvPr/>
        </p:nvSpPr>
        <p:spPr>
          <a:xfrm>
            <a:off x="805850" y="1962475"/>
            <a:ext cx="17518500" cy="100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endParaRPr sz="48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ctr" rtl="0">
              <a:lnSpc>
                <a:spcPct val="107916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lang="en-GB" sz="7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Μελετίου Πηγά 22, 11636, Αθήνα</a:t>
            </a:r>
            <a:endParaRPr sz="72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ctr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endParaRPr sz="72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ctr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lang="en-GB" sz="7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τηλ: 210-9221739, 210-9227611</a:t>
            </a:r>
            <a:endParaRPr sz="72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ctr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endParaRPr sz="72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ctr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lang="en-GB" sz="7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φαξ: 210-9231210</a:t>
            </a:r>
            <a:endParaRPr sz="72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ctr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72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ctr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lang="en-GB" sz="7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email: </a:t>
            </a:r>
            <a:r>
              <a:rPr lang="en-GB" sz="7200" b="0" i="0" u="sng" strike="noStrike" cap="none">
                <a:solidFill>
                  <a:schemeClr val="hlink"/>
                </a:solidFill>
                <a:latin typeface="Verdana"/>
                <a:ea typeface="Verdana"/>
                <a:cs typeface="Verdana"/>
                <a:sym typeface="Verdana"/>
                <a:hlinkClick r:id="rId3"/>
              </a:rPr>
              <a:t>ekpsath@otenet.gr</a:t>
            </a:r>
            <a:endParaRPr sz="72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ctr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endParaRPr sz="72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ctr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7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 www.ekpse.gr</a:t>
            </a:r>
            <a:endParaRPr sz="72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11430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endParaRPr sz="72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114300" marR="0" lvl="0" indent="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114300" marR="0" lvl="0" indent="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9" name="Google Shape;329;p4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789827" y="12121547"/>
            <a:ext cx="4565150" cy="20818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7"/>
          <p:cNvSpPr txBox="1">
            <a:spLocks noGrp="1"/>
          </p:cNvSpPr>
          <p:nvPr>
            <p:ph type="title"/>
          </p:nvPr>
        </p:nvSpPr>
        <p:spPr>
          <a:xfrm>
            <a:off x="612205" y="431354"/>
            <a:ext cx="18452400" cy="160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8750" tIns="268750" rIns="268750" bIns="268750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6000" b="1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Χρηματοδότηση του προγράμματος</a:t>
            </a:r>
            <a:endParaRPr sz="6000">
              <a:solidFill>
                <a:srgbClr val="FF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endParaRPr sz="8800" b="1">
              <a:solidFill>
                <a:srgbClr val="CC4125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pic>
        <p:nvPicPr>
          <p:cNvPr id="117" name="Google Shape;117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789827" y="12121547"/>
            <a:ext cx="4565150" cy="2081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032224" y="2995775"/>
            <a:ext cx="8026750" cy="4203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39025" y="2034550"/>
            <a:ext cx="9327675" cy="11726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8"/>
          <p:cNvSpPr txBox="1">
            <a:spLocks noGrp="1"/>
          </p:cNvSpPr>
          <p:nvPr>
            <p:ph type="title"/>
          </p:nvPr>
        </p:nvSpPr>
        <p:spPr>
          <a:xfrm>
            <a:off x="612205" y="431354"/>
            <a:ext cx="18452401" cy="160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8750" tIns="268750" rIns="268750" bIns="268750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6000" b="1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Διάρκεια του προγράμματος </a:t>
            </a:r>
            <a:endParaRPr sz="6000">
              <a:solidFill>
                <a:srgbClr val="FF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endParaRPr sz="8800" b="1">
              <a:solidFill>
                <a:srgbClr val="CC4125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125" name="Google Shape;125;p18"/>
          <p:cNvSpPr txBox="1"/>
          <p:nvPr/>
        </p:nvSpPr>
        <p:spPr>
          <a:xfrm>
            <a:off x="805850" y="2648275"/>
            <a:ext cx="18258900" cy="100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endParaRPr sz="60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endParaRPr sz="60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endParaRPr sz="60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endParaRPr sz="60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lang="en-GB" sz="72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Οκτώβριος 2018-Σεπτέμβριος 2019</a:t>
            </a:r>
            <a:r>
              <a:rPr lang="en-GB" sz="6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endParaRPr sz="60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endParaRPr sz="4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6" name="Google Shape;126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789827" y="12121547"/>
            <a:ext cx="4565150" cy="2081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91000" y="9746975"/>
            <a:ext cx="5279150" cy="3366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9"/>
          <p:cNvSpPr txBox="1">
            <a:spLocks noGrp="1"/>
          </p:cNvSpPr>
          <p:nvPr>
            <p:ph type="title"/>
          </p:nvPr>
        </p:nvSpPr>
        <p:spPr>
          <a:xfrm>
            <a:off x="612205" y="431354"/>
            <a:ext cx="18452401" cy="160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8750" tIns="268750" rIns="268750" bIns="268750" anchor="t" anchorCtr="0">
            <a:noAutofit/>
          </a:bodyPr>
          <a:lstStyle/>
          <a:p>
            <a:pPr marL="114935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6000" b="1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Ομάδα στόχος </a:t>
            </a:r>
            <a:endParaRPr sz="6000">
              <a:solidFill>
                <a:srgbClr val="FF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endParaRPr sz="8800" b="1">
              <a:solidFill>
                <a:srgbClr val="CC4125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133" name="Google Shape;133;p19"/>
          <p:cNvSpPr txBox="1"/>
          <p:nvPr/>
        </p:nvSpPr>
        <p:spPr>
          <a:xfrm>
            <a:off x="1080550" y="2648275"/>
            <a:ext cx="16346100" cy="100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GB" sz="60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15 τουλάχιστον σχολικές μονάδες</a:t>
            </a:r>
            <a:r>
              <a:rPr lang="en-GB" sz="6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της Περιφέρειας Αττικής </a:t>
            </a:r>
            <a:endParaRPr sz="60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endParaRPr sz="60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GB" sz="60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Μαθητές</a:t>
            </a:r>
            <a:endParaRPr sz="6000" b="1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GB" sz="60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Γονείς </a:t>
            </a:r>
            <a:endParaRPr sz="6000" b="1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GB" sz="60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Εκπαιδευτικοί </a:t>
            </a:r>
            <a:endParaRPr sz="6000" b="1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endParaRPr sz="4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4" name="Google Shape;134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47100" y="5694650"/>
            <a:ext cx="10854000" cy="6078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789827" y="12121547"/>
            <a:ext cx="4565150" cy="20818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0"/>
          <p:cNvSpPr txBox="1">
            <a:spLocks noGrp="1"/>
          </p:cNvSpPr>
          <p:nvPr>
            <p:ph type="title"/>
          </p:nvPr>
        </p:nvSpPr>
        <p:spPr>
          <a:xfrm>
            <a:off x="675017" y="1245916"/>
            <a:ext cx="18452332" cy="1603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8750" tIns="268750" rIns="268750" bIns="26875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700"/>
              <a:buNone/>
            </a:pPr>
            <a:r>
              <a:rPr lang="en-GB" sz="6000" b="1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Κριτήρια</a:t>
            </a:r>
            <a:r>
              <a:rPr lang="en-GB"/>
              <a:t> </a:t>
            </a:r>
            <a:r>
              <a:rPr lang="en-GB" sz="6000" b="1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επιλογής σχολικής μονάδας</a:t>
            </a:r>
            <a:endParaRPr sz="6000" b="1">
              <a:solidFill>
                <a:srgbClr val="FF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41" name="Google Shape;141;p20"/>
          <p:cNvSpPr txBox="1">
            <a:spLocks noGrp="1"/>
          </p:cNvSpPr>
          <p:nvPr>
            <p:ph type="body" idx="1"/>
          </p:nvPr>
        </p:nvSpPr>
        <p:spPr>
          <a:xfrm>
            <a:off x="675017" y="3226528"/>
            <a:ext cx="18452332" cy="9564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8750" tIns="268750" rIns="268750" bIns="268750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00"/>
              <a:buNone/>
            </a:pPr>
            <a:endParaRPr/>
          </a:p>
          <a:p>
            <a:pPr marL="457200" lvl="0" indent="-533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Char char="❏"/>
            </a:pPr>
            <a:r>
              <a:rPr lang="en-GB" sz="6000" b="0">
                <a:latin typeface="Verdana"/>
                <a:ea typeface="Verdana"/>
                <a:cs typeface="Verdana"/>
                <a:sym typeface="Verdana"/>
              </a:rPr>
              <a:t>Αριθμός μαθητών που ανήκουν σε ευπαθείς ομάδες</a:t>
            </a:r>
            <a:endParaRPr sz="6000" b="0"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-533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Char char="❏"/>
            </a:pPr>
            <a:r>
              <a:rPr lang="en-GB" sz="6000" b="0">
                <a:latin typeface="Verdana"/>
                <a:ea typeface="Verdana"/>
                <a:cs typeface="Verdana"/>
                <a:sym typeface="Verdana"/>
              </a:rPr>
              <a:t>Μέγεθος σχολικής μονάδας</a:t>
            </a:r>
            <a:endParaRPr sz="6000" b="0"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-533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Char char="❏"/>
            </a:pPr>
            <a:r>
              <a:rPr lang="en-GB" sz="6000" b="0">
                <a:latin typeface="Verdana"/>
                <a:ea typeface="Verdana"/>
                <a:cs typeface="Verdana"/>
                <a:sym typeface="Verdana"/>
              </a:rPr>
              <a:t>Διαθεσιμότητα σχολείου για τον απαιτούμενο αριθμό συναντήσεων</a:t>
            </a:r>
            <a:endParaRPr sz="6000" b="0"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-533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Char char="❏"/>
            </a:pPr>
            <a:r>
              <a:rPr lang="en-GB" sz="6000" b="0">
                <a:latin typeface="Verdana"/>
                <a:ea typeface="Verdana"/>
                <a:cs typeface="Verdana"/>
                <a:sym typeface="Verdana"/>
              </a:rPr>
              <a:t>Συνεργασία με το Σύλλογο Γονέων και Κηδεμόνων</a:t>
            </a:r>
            <a:endParaRPr sz="6000" b="0"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Font typeface="Arial"/>
              <a:buNone/>
            </a:pPr>
            <a:endParaRPr sz="6000"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Font typeface="Arial"/>
              <a:buNone/>
            </a:pPr>
            <a:endParaRPr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Font typeface="Arial"/>
              <a:buNone/>
            </a:pPr>
            <a:endParaRPr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Font typeface="Arial"/>
              <a:buNone/>
            </a:pPr>
            <a:endParaRPr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Font typeface="Arial"/>
              <a:buNone/>
            </a:pPr>
            <a:endParaRPr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Font typeface="Arial"/>
              <a:buNone/>
            </a:pPr>
            <a:endParaRPr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300"/>
              <a:buFont typeface="Arial"/>
              <a:buNone/>
            </a:pPr>
            <a:endParaRPr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00"/>
              <a:buNone/>
            </a:pPr>
            <a:r>
              <a:rPr lang="en-GB"/>
              <a:t>                                                                                                 </a:t>
            </a:r>
            <a:endParaRPr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00"/>
              <a:buNone/>
            </a:pPr>
            <a:endParaRPr/>
          </a:p>
        </p:txBody>
      </p:sp>
      <p:pic>
        <p:nvPicPr>
          <p:cNvPr id="142" name="Google Shape;142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789827" y="12121547"/>
            <a:ext cx="4565150" cy="20818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1"/>
          <p:cNvSpPr txBox="1">
            <a:spLocks noGrp="1"/>
          </p:cNvSpPr>
          <p:nvPr>
            <p:ph type="title"/>
          </p:nvPr>
        </p:nvSpPr>
        <p:spPr>
          <a:xfrm>
            <a:off x="612205" y="431354"/>
            <a:ext cx="18452401" cy="160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8750" tIns="268750" rIns="268750" bIns="268750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6000" b="1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Περιγραφή του πιλοτικού προγράμματος</a:t>
            </a:r>
            <a:endParaRPr sz="6000">
              <a:solidFill>
                <a:srgbClr val="FF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endParaRPr sz="8800" b="1">
              <a:solidFill>
                <a:srgbClr val="CC4125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148" name="Google Shape;148;p21"/>
          <p:cNvSpPr txBox="1"/>
          <p:nvPr/>
        </p:nvSpPr>
        <p:spPr>
          <a:xfrm>
            <a:off x="805850" y="2648275"/>
            <a:ext cx="17518500" cy="100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GB" sz="60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Ομάδες υψηλού κινδύνου</a:t>
            </a:r>
            <a:r>
              <a:rPr lang="en-GB" sz="6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όπως είναι παιδιά με ειδικές ικανότητες, καθώς και παιδιά προσφύγων, ανέργων, ψυχικά πασχόντων, ατόμων με αναπηρία κ.α.</a:t>
            </a:r>
            <a:endParaRPr sz="60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GB" sz="6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Ιδιαίτερη έμφαση θα δοθεί στις </a:t>
            </a:r>
            <a:r>
              <a:rPr lang="en-GB" sz="60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πυρόπληκτες περιοχές της Αττικής</a:t>
            </a:r>
            <a:r>
              <a:rPr lang="en-GB" sz="6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αναγνωρίζοντας τη μεγάλη αναγκαιότητα σε θέματα διαχείρισης </a:t>
            </a:r>
            <a:r>
              <a:rPr lang="en-GB" sz="60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πένθους και απώλειας</a:t>
            </a:r>
            <a:r>
              <a:rPr lang="en-GB" sz="6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.</a:t>
            </a:r>
            <a:endParaRPr sz="60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endParaRPr sz="60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endParaRPr sz="4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9" name="Google Shape;149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789827" y="12121547"/>
            <a:ext cx="4565150" cy="20818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2"/>
          <p:cNvSpPr txBox="1">
            <a:spLocks noGrp="1"/>
          </p:cNvSpPr>
          <p:nvPr>
            <p:ph type="title"/>
          </p:nvPr>
        </p:nvSpPr>
        <p:spPr>
          <a:xfrm>
            <a:off x="612205" y="431354"/>
            <a:ext cx="18452401" cy="160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8750" tIns="268750" rIns="268750" bIns="268750" anchor="t" anchorCtr="0">
            <a:noAutofit/>
          </a:bodyPr>
          <a:lstStyle/>
          <a:p>
            <a:pPr marL="0" lvl="0" indent="342265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6000" b="1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Φιλοσοφία του προγράμματος (1)</a:t>
            </a:r>
            <a:endParaRPr sz="6000">
              <a:solidFill>
                <a:srgbClr val="FF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endParaRPr sz="8800" b="1">
              <a:solidFill>
                <a:srgbClr val="CC4125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155" name="Google Shape;155;p22"/>
          <p:cNvSpPr txBox="1"/>
          <p:nvPr/>
        </p:nvSpPr>
        <p:spPr>
          <a:xfrm>
            <a:off x="612200" y="2648275"/>
            <a:ext cx="17410501" cy="100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GB" sz="6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Υλοποίηση </a:t>
            </a:r>
            <a:r>
              <a:rPr lang="en-GB" sz="60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ολοκληρωμένων παρεμβάσεων</a:t>
            </a:r>
            <a:r>
              <a:rPr lang="en-GB" sz="6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και η επέκτασή τους σε μεγαλύτερη κλίμακα αντιμετωπίζοντας ολιστικά τις ανάγκες των σχολικών μονάδων. </a:t>
            </a:r>
            <a:endParaRPr sz="60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endParaRPr sz="60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GB" sz="6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Καθώς και την </a:t>
            </a:r>
            <a:r>
              <a:rPr lang="en-GB" sz="60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προαγωγή της ψυχοσυναισθηματικής στήριξης</a:t>
            </a:r>
            <a:r>
              <a:rPr lang="en-GB" sz="6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, της αλληλεγγύης, της αμοιβαιότητας και της ομαλής ενσωμάτωσης των ευπαθών ομάδων. </a:t>
            </a:r>
            <a:endParaRPr sz="60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endParaRPr sz="60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endParaRPr sz="60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endParaRPr sz="60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endParaRPr sz="4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6" name="Google Shape;156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789827" y="12121547"/>
            <a:ext cx="4565150" cy="20818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3"/>
          <p:cNvSpPr txBox="1">
            <a:spLocks noGrp="1"/>
          </p:cNvSpPr>
          <p:nvPr>
            <p:ph type="title"/>
          </p:nvPr>
        </p:nvSpPr>
        <p:spPr>
          <a:xfrm>
            <a:off x="612205" y="431354"/>
            <a:ext cx="18452400" cy="160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8750" tIns="268750" rIns="268750" bIns="268750" anchor="t" anchorCtr="0">
            <a:noAutofit/>
          </a:bodyPr>
          <a:lstStyle/>
          <a:p>
            <a:pPr marL="0" lvl="0" indent="342265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6000" b="1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Φιλοσοφία του προγράμματος (2)</a:t>
            </a:r>
            <a:endParaRPr sz="6000">
              <a:solidFill>
                <a:srgbClr val="FF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endParaRPr sz="8800" b="1">
              <a:solidFill>
                <a:srgbClr val="CC4125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162" name="Google Shape;162;p23"/>
          <p:cNvSpPr txBox="1"/>
          <p:nvPr/>
        </p:nvSpPr>
        <p:spPr>
          <a:xfrm>
            <a:off x="612200" y="2648275"/>
            <a:ext cx="17410500" cy="100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6096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Verdana"/>
              <a:buChar char="❏"/>
            </a:pPr>
            <a:r>
              <a:rPr lang="en-GB" sz="6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Αφουγκραζόμαστε τις ανάγκες του κάθε σχολείου και </a:t>
            </a:r>
            <a:r>
              <a:rPr lang="en-GB" sz="6000" b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συνδημιουργούμε</a:t>
            </a:r>
            <a:r>
              <a:rPr lang="en-GB" sz="6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την κατάλληλη παρέμβαση.</a:t>
            </a:r>
            <a:endParaRPr sz="60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marR="0" lvl="0" indent="-6096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Verdana"/>
              <a:buChar char="❏"/>
            </a:pPr>
            <a:r>
              <a:rPr lang="en-GB" sz="6000" b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Συνεργασία με τον ψυχολόγο του σχολείου </a:t>
            </a:r>
            <a:r>
              <a:rPr lang="en-GB" sz="6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εφόσον υπάρχει- σε συνέχεια και υποστήριξη του έργου του και φυσικά με το διευθυντή και τους εμπλεκόμενους εκπαιδευτικούς.</a:t>
            </a:r>
            <a:endParaRPr sz="60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endParaRPr sz="60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endParaRPr sz="4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3" name="Google Shape;163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789827" y="12121547"/>
            <a:ext cx="4565150" cy="20818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theme/theme1.xml><?xml version="1.0" encoding="utf-8"?>
<a:theme xmlns:a="http://schemas.openxmlformats.org/drawingml/2006/main" name="Απαραίτητο">
  <a:themeElements>
    <a:clrScheme name="Απαραίτητο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1233</Words>
  <Application>Microsoft Office PowerPoint</Application>
  <PresentationFormat>Custom</PresentationFormat>
  <Paragraphs>190</Paragraphs>
  <Slides>27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Impact</vt:lpstr>
      <vt:lpstr>Noto Sans Symbols</vt:lpstr>
      <vt:lpstr>Verdana</vt:lpstr>
      <vt:lpstr>Απαραίτητο</vt:lpstr>
      <vt:lpstr>PowerPoint Presentation</vt:lpstr>
      <vt:lpstr>Περιγραφή του πιλοτικού προγράμματος </vt:lpstr>
      <vt:lpstr>Χρηματοδότηση του προγράμματος </vt:lpstr>
      <vt:lpstr>Διάρκεια του προγράμματος  </vt:lpstr>
      <vt:lpstr>Ομάδα στόχος  </vt:lpstr>
      <vt:lpstr>Κριτήρια επιλογής σχολικής μονάδας</vt:lpstr>
      <vt:lpstr>Περιγραφή του πιλοτικού προγράμματος </vt:lpstr>
      <vt:lpstr>Φιλοσοφία του προγράμματος (1) </vt:lpstr>
      <vt:lpstr>Φιλοσοφία του προγράμματος (2) </vt:lpstr>
      <vt:lpstr>Ευπαθείς κοινωνικές ομάδες </vt:lpstr>
      <vt:lpstr>Μεθοδολογία  </vt:lpstr>
      <vt:lpstr>  </vt:lpstr>
      <vt:lpstr>Θεματολογία  (Μαθητές) </vt:lpstr>
      <vt:lpstr>Θεματολογία (εκπαιδευτικοί)</vt:lpstr>
      <vt:lpstr>Θεματολογία (Γονείς)</vt:lpstr>
      <vt:lpstr> Στόχοι (1)  </vt:lpstr>
      <vt:lpstr> Στόχοι (2) </vt:lpstr>
      <vt:lpstr>Φάσεις Υλοποίησης </vt:lpstr>
      <vt:lpstr> Φάσεις υλοποίησης (μαθητές)  </vt:lpstr>
      <vt:lpstr> Φάσεις υλοποίησης (γονείς)  </vt:lpstr>
      <vt:lpstr> Φάσεις υλοποίησης (εκπαιδευτικοί)  </vt:lpstr>
      <vt:lpstr>Αξιολόγηση  </vt:lpstr>
      <vt:lpstr>Οι σχολικές μονάδες  που δεν θα ενταχθούν στο πιλοτικό πρόγραμμα, θα έχουν τη δυνατότητα συνεργασίας στο πλαίσιο του προγράμματος  «Εκπαιδευτικές δράσεις ευαισθητοποίησης της σχολικής κοινότητας σε θέματα Ψυχικής υγείας- ενδυνάμωσης της ψυχικής ανθεκτικότητας για μαθητές, εκπαιδευτικούς, γονείς»</vt:lpstr>
      <vt:lpstr>Η ομάδα  </vt:lpstr>
      <vt:lpstr>Η ομάδα μας (2)    </vt:lpstr>
      <vt:lpstr>Η ομάδα μας (1)    </vt:lpstr>
      <vt:lpstr>Στοιχεία επικοινωνίας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giota.iakovaki</dc:creator>
  <cp:lastModifiedBy>Attiki Prefecture</cp:lastModifiedBy>
  <cp:revision>1</cp:revision>
  <dcterms:modified xsi:type="dcterms:W3CDTF">2018-11-26T13:09:07Z</dcterms:modified>
</cp:coreProperties>
</file>