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29"/>
  </p:notesMasterIdLst>
  <p:sldIdLst>
    <p:sldId id="256" r:id="rId2"/>
    <p:sldId id="258" r:id="rId3"/>
    <p:sldId id="257" r:id="rId4"/>
    <p:sldId id="259" r:id="rId5"/>
    <p:sldId id="261" r:id="rId6"/>
    <p:sldId id="262" r:id="rId7"/>
    <p:sldId id="284" r:id="rId8"/>
    <p:sldId id="264" r:id="rId9"/>
    <p:sldId id="285" r:id="rId10"/>
    <p:sldId id="263" r:id="rId11"/>
    <p:sldId id="286" r:id="rId12"/>
    <p:sldId id="267" r:id="rId13"/>
    <p:sldId id="276" r:id="rId14"/>
    <p:sldId id="287" r:id="rId15"/>
    <p:sldId id="272" r:id="rId16"/>
    <p:sldId id="292" r:id="rId17"/>
    <p:sldId id="291" r:id="rId18"/>
    <p:sldId id="290" r:id="rId19"/>
    <p:sldId id="268" r:id="rId20"/>
    <p:sldId id="269" r:id="rId21"/>
    <p:sldId id="288" r:id="rId22"/>
    <p:sldId id="265" r:id="rId23"/>
    <p:sldId id="266" r:id="rId24"/>
    <p:sldId id="273" r:id="rId25"/>
    <p:sldId id="279" r:id="rId26"/>
    <p:sldId id="281" r:id="rId27"/>
    <p:sldId id="260" r:id="rId2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76A9D4"/>
    <a:srgbClr val="84ADD6"/>
    <a:srgbClr val="90BAD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701F59-CC43-429C-84E7-4D30D305B1D9}">
  <a:tblStyle styleId="{2D701F59-CC43-429C-84E7-4D30D305B1D9}"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125E5076-3810-47DD-B79F-674D7AD40C01}" styleName="Σκούρο στυλ 1 - Έμφαση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Μεσαίο στυλ 4 - Έμφαση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7CE84F3-28C3-443E-9E96-99CF82512B78}" styleName="Σκούρο στυλ 1 - Έμφαση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81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0055C2-ABC7-4D66-8EBE-3F5B62F8035A}" type="doc">
      <dgm:prSet loTypeId="urn:microsoft.com/office/officeart/2005/8/layout/vList6" loCatId="list" qsTypeId="urn:microsoft.com/office/officeart/2005/8/quickstyle/simple1" qsCatId="simple" csTypeId="urn:microsoft.com/office/officeart/2005/8/colors/colorful3" csCatId="colorful" phldr="1"/>
      <dgm:spPr/>
      <dgm:t>
        <a:bodyPr/>
        <a:lstStyle/>
        <a:p>
          <a:endParaRPr lang="el-GR"/>
        </a:p>
      </dgm:t>
    </dgm:pt>
    <dgm:pt modelId="{2D79AA42-8332-49FA-A48E-A690A63DD44E}">
      <dgm:prSet phldrT="[Κείμενο]"/>
      <dgm:spPr/>
      <dgm:t>
        <a:bodyPr/>
        <a:lstStyle/>
        <a:p>
          <a:r>
            <a:rPr lang="el-GR" dirty="0"/>
            <a:t>Βραχείες Παρεμβάσεις</a:t>
          </a:r>
        </a:p>
      </dgm:t>
    </dgm:pt>
    <dgm:pt modelId="{F30B847B-0CF1-40CB-8CB3-3FC4EA0D26B2}" type="parTrans" cxnId="{5FF35D8B-FE86-4C4E-B4C3-0A1C5AA4195E}">
      <dgm:prSet/>
      <dgm:spPr/>
      <dgm:t>
        <a:bodyPr/>
        <a:lstStyle/>
        <a:p>
          <a:endParaRPr lang="el-GR"/>
        </a:p>
      </dgm:t>
    </dgm:pt>
    <dgm:pt modelId="{6415E4FD-EE2B-4114-8338-BBB6DB6217DD}" type="sibTrans" cxnId="{5FF35D8B-FE86-4C4E-B4C3-0A1C5AA4195E}">
      <dgm:prSet/>
      <dgm:spPr/>
      <dgm:t>
        <a:bodyPr/>
        <a:lstStyle/>
        <a:p>
          <a:endParaRPr lang="el-GR"/>
        </a:p>
      </dgm:t>
    </dgm:pt>
    <dgm:pt modelId="{149677B8-8E64-4C8F-9076-D996B5D3610B}">
      <dgm:prSet phldrT="[Κείμενο]"/>
      <dgm:spPr/>
      <dgm:t>
        <a:bodyPr anchor="ctr"/>
        <a:lstStyle/>
        <a:p>
          <a:r>
            <a:rPr lang="el-GR" dirty="0"/>
            <a:t>Ομιλίες</a:t>
          </a:r>
        </a:p>
      </dgm:t>
    </dgm:pt>
    <dgm:pt modelId="{C90C175A-C421-4AE9-B9A8-A86DCAD086C0}" type="parTrans" cxnId="{5EAE72AF-A445-4EF9-B9C2-CBA2594B668D}">
      <dgm:prSet/>
      <dgm:spPr/>
      <dgm:t>
        <a:bodyPr/>
        <a:lstStyle/>
        <a:p>
          <a:endParaRPr lang="el-GR"/>
        </a:p>
      </dgm:t>
    </dgm:pt>
    <dgm:pt modelId="{09998858-9059-443F-BCAB-AF5EDCEA8D8E}" type="sibTrans" cxnId="{5EAE72AF-A445-4EF9-B9C2-CBA2594B668D}">
      <dgm:prSet/>
      <dgm:spPr/>
      <dgm:t>
        <a:bodyPr/>
        <a:lstStyle/>
        <a:p>
          <a:endParaRPr lang="el-GR"/>
        </a:p>
      </dgm:t>
    </dgm:pt>
    <dgm:pt modelId="{3A8E2E64-5F65-4519-9EA2-D0E1A96D3AC4}">
      <dgm:prSet phldrT="[Κείμενο]"/>
      <dgm:spPr/>
      <dgm:t>
        <a:bodyPr anchor="ctr"/>
        <a:lstStyle/>
        <a:p>
          <a:r>
            <a:rPr lang="el-GR" dirty="0"/>
            <a:t>Εργαστήρια</a:t>
          </a:r>
        </a:p>
      </dgm:t>
    </dgm:pt>
    <dgm:pt modelId="{D5BF0AB8-5C1B-454B-8D1C-EB072C7D3AC7}" type="parTrans" cxnId="{670B5765-B525-4B45-BAE0-1A82AC86E397}">
      <dgm:prSet/>
      <dgm:spPr/>
      <dgm:t>
        <a:bodyPr/>
        <a:lstStyle/>
        <a:p>
          <a:endParaRPr lang="el-GR"/>
        </a:p>
      </dgm:t>
    </dgm:pt>
    <dgm:pt modelId="{48258158-D15B-4C5C-B91E-8042F4214499}" type="sibTrans" cxnId="{670B5765-B525-4B45-BAE0-1A82AC86E397}">
      <dgm:prSet/>
      <dgm:spPr/>
      <dgm:t>
        <a:bodyPr/>
        <a:lstStyle/>
        <a:p>
          <a:endParaRPr lang="el-GR"/>
        </a:p>
      </dgm:t>
    </dgm:pt>
    <dgm:pt modelId="{29EA7901-2105-4084-88EB-24E93AAF1F2E}">
      <dgm:prSet phldrT="[Κείμενο]"/>
      <dgm:spPr/>
      <dgm:t>
        <a:bodyPr/>
        <a:lstStyle/>
        <a:p>
          <a:r>
            <a:rPr lang="el-GR" dirty="0"/>
            <a:t>Μακροχρόνιες παρεμβάσεις</a:t>
          </a:r>
        </a:p>
      </dgm:t>
    </dgm:pt>
    <dgm:pt modelId="{FD7F1D41-1D89-4F6A-987F-99CA7EB3AAC0}" type="parTrans" cxnId="{5503C753-3117-4A54-BD4D-405BA216F07B}">
      <dgm:prSet/>
      <dgm:spPr/>
      <dgm:t>
        <a:bodyPr/>
        <a:lstStyle/>
        <a:p>
          <a:endParaRPr lang="el-GR"/>
        </a:p>
      </dgm:t>
    </dgm:pt>
    <dgm:pt modelId="{9D3C28EC-1D4D-4132-8E77-2E8F32B4F9D7}" type="sibTrans" cxnId="{5503C753-3117-4A54-BD4D-405BA216F07B}">
      <dgm:prSet/>
      <dgm:spPr/>
      <dgm:t>
        <a:bodyPr/>
        <a:lstStyle/>
        <a:p>
          <a:endParaRPr lang="el-GR"/>
        </a:p>
      </dgm:t>
    </dgm:pt>
    <dgm:pt modelId="{E1E623BB-6438-4B34-A73E-3484E9FE59AF}">
      <dgm:prSet phldrT="[Κείμενο]"/>
      <dgm:spPr/>
      <dgm:t>
        <a:bodyPr anchor="ctr"/>
        <a:lstStyle/>
        <a:p>
          <a:r>
            <a:rPr lang="el-GR" dirty="0"/>
            <a:t>Ομάδες Εφήβων</a:t>
          </a:r>
        </a:p>
      </dgm:t>
    </dgm:pt>
    <dgm:pt modelId="{9C958869-C714-45E1-8179-2EB5986A8358}" type="parTrans" cxnId="{439A7F53-B157-4CE6-AAED-3F8D872EEAAA}">
      <dgm:prSet/>
      <dgm:spPr/>
      <dgm:t>
        <a:bodyPr/>
        <a:lstStyle/>
        <a:p>
          <a:endParaRPr lang="el-GR"/>
        </a:p>
      </dgm:t>
    </dgm:pt>
    <dgm:pt modelId="{5F465360-3231-4480-A02E-8DD2202A73BF}" type="sibTrans" cxnId="{439A7F53-B157-4CE6-AAED-3F8D872EEAAA}">
      <dgm:prSet/>
      <dgm:spPr/>
      <dgm:t>
        <a:bodyPr/>
        <a:lstStyle/>
        <a:p>
          <a:endParaRPr lang="el-GR"/>
        </a:p>
      </dgm:t>
    </dgm:pt>
    <dgm:pt modelId="{11023364-086F-41E5-9A06-C8D8157DB3F1}">
      <dgm:prSet phldrT="[Κείμενο]"/>
      <dgm:spPr/>
      <dgm:t>
        <a:bodyPr anchor="ctr"/>
        <a:lstStyle/>
        <a:p>
          <a:r>
            <a:rPr lang="el-GR" dirty="0"/>
            <a:t>Ομάδες Μετάβασης</a:t>
          </a:r>
        </a:p>
      </dgm:t>
    </dgm:pt>
    <dgm:pt modelId="{DF823735-61B7-4BDA-A6DF-DD6F2C15717E}" type="parTrans" cxnId="{C80D970A-B631-4E1E-B9C4-A2A34C006149}">
      <dgm:prSet/>
      <dgm:spPr/>
      <dgm:t>
        <a:bodyPr/>
        <a:lstStyle/>
        <a:p>
          <a:endParaRPr lang="el-GR"/>
        </a:p>
      </dgm:t>
    </dgm:pt>
    <dgm:pt modelId="{A014FE37-FCBC-438D-AF75-B0F76B8BA980}" type="sibTrans" cxnId="{C80D970A-B631-4E1E-B9C4-A2A34C006149}">
      <dgm:prSet/>
      <dgm:spPr/>
      <dgm:t>
        <a:bodyPr/>
        <a:lstStyle/>
        <a:p>
          <a:endParaRPr lang="el-GR"/>
        </a:p>
      </dgm:t>
    </dgm:pt>
    <dgm:pt modelId="{E0105508-BA64-4638-87EC-C813DE1000E1}">
      <dgm:prSet phldrT="[Κείμενο]"/>
      <dgm:spPr/>
      <dgm:t>
        <a:bodyPr anchor="ctr"/>
        <a:lstStyle/>
        <a:p>
          <a:r>
            <a:rPr lang="el-GR" dirty="0"/>
            <a:t>Θεματική Εβδομάδα</a:t>
          </a:r>
        </a:p>
      </dgm:t>
    </dgm:pt>
    <dgm:pt modelId="{431FD3C7-CB0C-454A-A238-511A77E870F3}" type="parTrans" cxnId="{C33FA1D0-347D-4FD9-939A-719B0A1F1863}">
      <dgm:prSet/>
      <dgm:spPr/>
      <dgm:t>
        <a:bodyPr/>
        <a:lstStyle/>
        <a:p>
          <a:endParaRPr lang="el-GR"/>
        </a:p>
      </dgm:t>
    </dgm:pt>
    <dgm:pt modelId="{5050BF5C-30AA-4B1F-981D-A2D453613876}" type="sibTrans" cxnId="{C33FA1D0-347D-4FD9-939A-719B0A1F1863}">
      <dgm:prSet/>
      <dgm:spPr/>
      <dgm:t>
        <a:bodyPr/>
        <a:lstStyle/>
        <a:p>
          <a:endParaRPr lang="el-GR"/>
        </a:p>
      </dgm:t>
    </dgm:pt>
    <dgm:pt modelId="{F316A76A-A891-45A0-B31F-66C77FC0B1FE}">
      <dgm:prSet phldrT="[Κείμενο]"/>
      <dgm:spPr/>
      <dgm:t>
        <a:bodyPr anchor="ctr"/>
        <a:lstStyle/>
        <a:p>
          <a:r>
            <a:rPr lang="el-GR" dirty="0"/>
            <a:t>Ημερίδα Εφήβων</a:t>
          </a:r>
        </a:p>
      </dgm:t>
    </dgm:pt>
    <dgm:pt modelId="{8D76EAAF-E17F-40A3-B3C4-5F89E970E826}" type="parTrans" cxnId="{0CB02852-0154-42A7-BAA8-658D2446819F}">
      <dgm:prSet/>
      <dgm:spPr/>
      <dgm:t>
        <a:bodyPr/>
        <a:lstStyle/>
        <a:p>
          <a:endParaRPr lang="el-GR"/>
        </a:p>
      </dgm:t>
    </dgm:pt>
    <dgm:pt modelId="{4A8F09BB-E8A6-4C1A-AA53-4D4CB5733EC4}" type="sibTrans" cxnId="{0CB02852-0154-42A7-BAA8-658D2446819F}">
      <dgm:prSet/>
      <dgm:spPr/>
      <dgm:t>
        <a:bodyPr/>
        <a:lstStyle/>
        <a:p>
          <a:endParaRPr lang="el-GR"/>
        </a:p>
      </dgm:t>
    </dgm:pt>
    <dgm:pt modelId="{F6DD9EFF-A362-49F0-8A36-5195179A622A}" type="pres">
      <dgm:prSet presAssocID="{A30055C2-ABC7-4D66-8EBE-3F5B62F8035A}" presName="Name0" presStyleCnt="0">
        <dgm:presLayoutVars>
          <dgm:dir/>
          <dgm:animLvl val="lvl"/>
          <dgm:resizeHandles/>
        </dgm:presLayoutVars>
      </dgm:prSet>
      <dgm:spPr/>
    </dgm:pt>
    <dgm:pt modelId="{DA407DA0-92EC-4E77-A535-B22E7CE42A17}" type="pres">
      <dgm:prSet presAssocID="{2D79AA42-8332-49FA-A48E-A690A63DD44E}" presName="linNode" presStyleCnt="0"/>
      <dgm:spPr/>
    </dgm:pt>
    <dgm:pt modelId="{C73DC079-D48A-4F94-B26A-ED46D0D42581}" type="pres">
      <dgm:prSet presAssocID="{2D79AA42-8332-49FA-A48E-A690A63DD44E}" presName="parentShp" presStyleLbl="node1" presStyleIdx="0" presStyleCnt="2">
        <dgm:presLayoutVars>
          <dgm:bulletEnabled val="1"/>
        </dgm:presLayoutVars>
      </dgm:prSet>
      <dgm:spPr/>
    </dgm:pt>
    <dgm:pt modelId="{061A6C40-F08C-4EAF-8AC6-FEECBF9D2944}" type="pres">
      <dgm:prSet presAssocID="{2D79AA42-8332-49FA-A48E-A690A63DD44E}" presName="childShp" presStyleLbl="bgAccFollowNode1" presStyleIdx="0" presStyleCnt="2">
        <dgm:presLayoutVars>
          <dgm:bulletEnabled val="1"/>
        </dgm:presLayoutVars>
      </dgm:prSet>
      <dgm:spPr/>
    </dgm:pt>
    <dgm:pt modelId="{26D2D0C6-1279-425F-BFD8-CB7470EF3347}" type="pres">
      <dgm:prSet presAssocID="{6415E4FD-EE2B-4114-8338-BBB6DB6217DD}" presName="spacing" presStyleCnt="0"/>
      <dgm:spPr/>
    </dgm:pt>
    <dgm:pt modelId="{EFD82F4E-3946-4853-B353-501C4F118E31}" type="pres">
      <dgm:prSet presAssocID="{29EA7901-2105-4084-88EB-24E93AAF1F2E}" presName="linNode" presStyleCnt="0"/>
      <dgm:spPr/>
    </dgm:pt>
    <dgm:pt modelId="{DF21374F-6FD1-4A16-A2DB-34CF7350058B}" type="pres">
      <dgm:prSet presAssocID="{29EA7901-2105-4084-88EB-24E93AAF1F2E}" presName="parentShp" presStyleLbl="node1" presStyleIdx="1" presStyleCnt="2">
        <dgm:presLayoutVars>
          <dgm:bulletEnabled val="1"/>
        </dgm:presLayoutVars>
      </dgm:prSet>
      <dgm:spPr/>
    </dgm:pt>
    <dgm:pt modelId="{AC1599A7-8A13-4468-956A-DE5482877696}" type="pres">
      <dgm:prSet presAssocID="{29EA7901-2105-4084-88EB-24E93AAF1F2E}" presName="childShp" presStyleLbl="bgAccFollowNode1" presStyleIdx="1" presStyleCnt="2">
        <dgm:presLayoutVars>
          <dgm:bulletEnabled val="1"/>
        </dgm:presLayoutVars>
      </dgm:prSet>
      <dgm:spPr/>
    </dgm:pt>
  </dgm:ptLst>
  <dgm:cxnLst>
    <dgm:cxn modelId="{C80D970A-B631-4E1E-B9C4-A2A34C006149}" srcId="{29EA7901-2105-4084-88EB-24E93AAF1F2E}" destId="{11023364-086F-41E5-9A06-C8D8157DB3F1}" srcOrd="1" destOrd="0" parTransId="{DF823735-61B7-4BDA-A6DF-DD6F2C15717E}" sibTransId="{A014FE37-FCBC-438D-AF75-B0F76B8BA980}"/>
    <dgm:cxn modelId="{FB217E12-E616-4F4A-A04A-166C49E114D4}" type="presOf" srcId="{11023364-086F-41E5-9A06-C8D8157DB3F1}" destId="{AC1599A7-8A13-4468-956A-DE5482877696}" srcOrd="0" destOrd="1" presId="urn:microsoft.com/office/officeart/2005/8/layout/vList6"/>
    <dgm:cxn modelId="{84653017-4D18-4386-9A2D-6172ED732F79}" type="presOf" srcId="{3A8E2E64-5F65-4519-9EA2-D0E1A96D3AC4}" destId="{061A6C40-F08C-4EAF-8AC6-FEECBF9D2944}" srcOrd="0" destOrd="1" presId="urn:microsoft.com/office/officeart/2005/8/layout/vList6"/>
    <dgm:cxn modelId="{A690A71B-4018-465C-935F-B55A22C32E20}" type="presOf" srcId="{E0105508-BA64-4638-87EC-C813DE1000E1}" destId="{061A6C40-F08C-4EAF-8AC6-FEECBF9D2944}" srcOrd="0" destOrd="2" presId="urn:microsoft.com/office/officeart/2005/8/layout/vList6"/>
    <dgm:cxn modelId="{EA604C31-A69A-47C9-9830-A99782F78549}" type="presOf" srcId="{E1E623BB-6438-4B34-A73E-3484E9FE59AF}" destId="{AC1599A7-8A13-4468-956A-DE5482877696}" srcOrd="0" destOrd="0" presId="urn:microsoft.com/office/officeart/2005/8/layout/vList6"/>
    <dgm:cxn modelId="{9FD7D536-E715-42BE-9C51-6CD2FD087799}" type="presOf" srcId="{A30055C2-ABC7-4D66-8EBE-3F5B62F8035A}" destId="{F6DD9EFF-A362-49F0-8A36-5195179A622A}" srcOrd="0" destOrd="0" presId="urn:microsoft.com/office/officeart/2005/8/layout/vList6"/>
    <dgm:cxn modelId="{670B5765-B525-4B45-BAE0-1A82AC86E397}" srcId="{2D79AA42-8332-49FA-A48E-A690A63DD44E}" destId="{3A8E2E64-5F65-4519-9EA2-D0E1A96D3AC4}" srcOrd="1" destOrd="0" parTransId="{D5BF0AB8-5C1B-454B-8D1C-EB072C7D3AC7}" sibTransId="{48258158-D15B-4C5C-B91E-8042F4214499}"/>
    <dgm:cxn modelId="{0CB02852-0154-42A7-BAA8-658D2446819F}" srcId="{2D79AA42-8332-49FA-A48E-A690A63DD44E}" destId="{F316A76A-A891-45A0-B31F-66C77FC0B1FE}" srcOrd="3" destOrd="0" parTransId="{8D76EAAF-E17F-40A3-B3C4-5F89E970E826}" sibTransId="{4A8F09BB-E8A6-4C1A-AA53-4D4CB5733EC4}"/>
    <dgm:cxn modelId="{439A7F53-B157-4CE6-AAED-3F8D872EEAAA}" srcId="{29EA7901-2105-4084-88EB-24E93AAF1F2E}" destId="{E1E623BB-6438-4B34-A73E-3484E9FE59AF}" srcOrd="0" destOrd="0" parTransId="{9C958869-C714-45E1-8179-2EB5986A8358}" sibTransId="{5F465360-3231-4480-A02E-8DD2202A73BF}"/>
    <dgm:cxn modelId="{5503C753-3117-4A54-BD4D-405BA216F07B}" srcId="{A30055C2-ABC7-4D66-8EBE-3F5B62F8035A}" destId="{29EA7901-2105-4084-88EB-24E93AAF1F2E}" srcOrd="1" destOrd="0" parTransId="{FD7F1D41-1D89-4F6A-987F-99CA7EB3AAC0}" sibTransId="{9D3C28EC-1D4D-4132-8E77-2E8F32B4F9D7}"/>
    <dgm:cxn modelId="{55C4D976-F108-44D1-B5E2-F6A59B62740C}" type="presOf" srcId="{F316A76A-A891-45A0-B31F-66C77FC0B1FE}" destId="{061A6C40-F08C-4EAF-8AC6-FEECBF9D2944}" srcOrd="0" destOrd="3" presId="urn:microsoft.com/office/officeart/2005/8/layout/vList6"/>
    <dgm:cxn modelId="{5FF35D8B-FE86-4C4E-B4C3-0A1C5AA4195E}" srcId="{A30055C2-ABC7-4D66-8EBE-3F5B62F8035A}" destId="{2D79AA42-8332-49FA-A48E-A690A63DD44E}" srcOrd="0" destOrd="0" parTransId="{F30B847B-0CF1-40CB-8CB3-3FC4EA0D26B2}" sibTransId="{6415E4FD-EE2B-4114-8338-BBB6DB6217DD}"/>
    <dgm:cxn modelId="{365A30A4-4461-4EB1-B9A0-A8AB3905DA3B}" type="presOf" srcId="{149677B8-8E64-4C8F-9076-D996B5D3610B}" destId="{061A6C40-F08C-4EAF-8AC6-FEECBF9D2944}" srcOrd="0" destOrd="0" presId="urn:microsoft.com/office/officeart/2005/8/layout/vList6"/>
    <dgm:cxn modelId="{5EAE72AF-A445-4EF9-B9C2-CBA2594B668D}" srcId="{2D79AA42-8332-49FA-A48E-A690A63DD44E}" destId="{149677B8-8E64-4C8F-9076-D996B5D3610B}" srcOrd="0" destOrd="0" parTransId="{C90C175A-C421-4AE9-B9A8-A86DCAD086C0}" sibTransId="{09998858-9059-443F-BCAB-AF5EDCEA8D8E}"/>
    <dgm:cxn modelId="{C33FA1D0-347D-4FD9-939A-719B0A1F1863}" srcId="{2D79AA42-8332-49FA-A48E-A690A63DD44E}" destId="{E0105508-BA64-4638-87EC-C813DE1000E1}" srcOrd="2" destOrd="0" parTransId="{431FD3C7-CB0C-454A-A238-511A77E870F3}" sibTransId="{5050BF5C-30AA-4B1F-981D-A2D453613876}"/>
    <dgm:cxn modelId="{1ECFDCE1-72A5-45A3-B790-F266B2697164}" type="presOf" srcId="{29EA7901-2105-4084-88EB-24E93AAF1F2E}" destId="{DF21374F-6FD1-4A16-A2DB-34CF7350058B}" srcOrd="0" destOrd="0" presId="urn:microsoft.com/office/officeart/2005/8/layout/vList6"/>
    <dgm:cxn modelId="{A56164FF-DFFA-4623-B62C-65EA23957AD2}" type="presOf" srcId="{2D79AA42-8332-49FA-A48E-A690A63DD44E}" destId="{C73DC079-D48A-4F94-B26A-ED46D0D42581}" srcOrd="0" destOrd="0" presId="urn:microsoft.com/office/officeart/2005/8/layout/vList6"/>
    <dgm:cxn modelId="{87A84C73-91B0-470E-AECD-51EDACB3BD59}" type="presParOf" srcId="{F6DD9EFF-A362-49F0-8A36-5195179A622A}" destId="{DA407DA0-92EC-4E77-A535-B22E7CE42A17}" srcOrd="0" destOrd="0" presId="urn:microsoft.com/office/officeart/2005/8/layout/vList6"/>
    <dgm:cxn modelId="{4AA69ED5-9343-48C7-87BB-E482894C1AC5}" type="presParOf" srcId="{DA407DA0-92EC-4E77-A535-B22E7CE42A17}" destId="{C73DC079-D48A-4F94-B26A-ED46D0D42581}" srcOrd="0" destOrd="0" presId="urn:microsoft.com/office/officeart/2005/8/layout/vList6"/>
    <dgm:cxn modelId="{2846A01E-ED42-4050-9785-65EEE22E7D3D}" type="presParOf" srcId="{DA407DA0-92EC-4E77-A535-B22E7CE42A17}" destId="{061A6C40-F08C-4EAF-8AC6-FEECBF9D2944}" srcOrd="1" destOrd="0" presId="urn:microsoft.com/office/officeart/2005/8/layout/vList6"/>
    <dgm:cxn modelId="{59929D8E-DE79-4504-ACB6-A86D174EA033}" type="presParOf" srcId="{F6DD9EFF-A362-49F0-8A36-5195179A622A}" destId="{26D2D0C6-1279-425F-BFD8-CB7470EF3347}" srcOrd="1" destOrd="0" presId="urn:microsoft.com/office/officeart/2005/8/layout/vList6"/>
    <dgm:cxn modelId="{3BFF9453-29D4-44A0-8E1B-CF98B9EF8246}" type="presParOf" srcId="{F6DD9EFF-A362-49F0-8A36-5195179A622A}" destId="{EFD82F4E-3946-4853-B353-501C4F118E31}" srcOrd="2" destOrd="0" presId="urn:microsoft.com/office/officeart/2005/8/layout/vList6"/>
    <dgm:cxn modelId="{81002D11-1605-416C-B05F-B1DADFE345EA}" type="presParOf" srcId="{EFD82F4E-3946-4853-B353-501C4F118E31}" destId="{DF21374F-6FD1-4A16-A2DB-34CF7350058B}" srcOrd="0" destOrd="0" presId="urn:microsoft.com/office/officeart/2005/8/layout/vList6"/>
    <dgm:cxn modelId="{B0BB0DA8-269F-4707-AE0A-25F5F7D97649}" type="presParOf" srcId="{EFD82F4E-3946-4853-B353-501C4F118E31}" destId="{AC1599A7-8A13-4468-956A-DE5482877696}"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EA3CB7-845A-4C1A-9009-989573C232D0}" type="doc">
      <dgm:prSet loTypeId="urn:microsoft.com/office/officeart/2005/8/layout/default" loCatId="list" qsTypeId="urn:microsoft.com/office/officeart/2005/8/quickstyle/simple2" qsCatId="simple" csTypeId="urn:microsoft.com/office/officeart/2005/8/colors/colorful1" csCatId="colorful" phldr="1"/>
      <dgm:spPr/>
      <dgm:t>
        <a:bodyPr/>
        <a:lstStyle/>
        <a:p>
          <a:endParaRPr lang="el-GR"/>
        </a:p>
      </dgm:t>
    </dgm:pt>
    <dgm:pt modelId="{E0779D56-01E1-4492-A33A-6A0E8C132CA6}">
      <dgm:prSet phldrT="[Κείμενο]"/>
      <dgm:spPr/>
      <dgm:t>
        <a:bodyPr/>
        <a:lstStyle/>
        <a:p>
          <a:pPr algn="ctr"/>
          <a:r>
            <a:rPr lang="el-GR" b="1"/>
            <a:t>Εφηβεία – Προεφηβεία.</a:t>
          </a:r>
        </a:p>
        <a:p>
          <a:pPr algn="ctr"/>
          <a:r>
            <a:rPr lang="el-GR" b="1"/>
            <a:t>Σωματικές και ψυχολογικές αλλαγές.</a:t>
          </a:r>
        </a:p>
        <a:p>
          <a:pPr algn="ctr"/>
          <a:r>
            <a:rPr lang="el-GR" b="1"/>
            <a:t>Διαφορές φύλων. Στερεότυπα.</a:t>
          </a:r>
        </a:p>
        <a:p>
          <a:pPr algn="ctr"/>
          <a:r>
            <a:rPr lang="el-GR" b="1"/>
            <a:t>Συμπεριφορές και αντιλήψεις.</a:t>
          </a:r>
          <a:endParaRPr lang="el-GR" b="1" dirty="0"/>
        </a:p>
      </dgm:t>
    </dgm:pt>
    <dgm:pt modelId="{6A6B8DF4-085A-4960-A8C3-C8E86D25CF7A}" type="parTrans" cxnId="{4626FF41-B78E-4027-AF7F-C33EB6D3C9D4}">
      <dgm:prSet/>
      <dgm:spPr/>
      <dgm:t>
        <a:bodyPr/>
        <a:lstStyle/>
        <a:p>
          <a:pPr algn="ctr"/>
          <a:endParaRPr lang="el-GR" b="1">
            <a:solidFill>
              <a:schemeClr val="bg1"/>
            </a:solidFill>
          </a:endParaRPr>
        </a:p>
      </dgm:t>
    </dgm:pt>
    <dgm:pt modelId="{D2514467-B68F-4EAA-A3C3-6F8CECFC2DF2}" type="sibTrans" cxnId="{4626FF41-B78E-4027-AF7F-C33EB6D3C9D4}">
      <dgm:prSet/>
      <dgm:spPr/>
      <dgm:t>
        <a:bodyPr/>
        <a:lstStyle/>
        <a:p>
          <a:pPr algn="ctr"/>
          <a:endParaRPr lang="el-GR" b="1">
            <a:solidFill>
              <a:schemeClr val="bg1"/>
            </a:solidFill>
          </a:endParaRPr>
        </a:p>
      </dgm:t>
    </dgm:pt>
    <dgm:pt modelId="{E36BE460-DB7F-4D28-B28C-C57C7F0183BC}">
      <dgm:prSet phldrT="[Κείμενο]"/>
      <dgm:spPr/>
      <dgm:t>
        <a:bodyPr/>
        <a:lstStyle/>
        <a:p>
          <a:pPr algn="ctr"/>
          <a:r>
            <a:rPr lang="el-GR" b="1"/>
            <a:t>Ενίσχυση της αυτοεκτίμησης. Αυτοσυναίσθημα. </a:t>
          </a:r>
        </a:p>
        <a:p>
          <a:pPr algn="ctr"/>
          <a:r>
            <a:rPr lang="el-GR" b="1"/>
            <a:t>Έλεγχος εαυτού.</a:t>
          </a:r>
          <a:endParaRPr lang="el-GR" b="1" dirty="0"/>
        </a:p>
      </dgm:t>
    </dgm:pt>
    <dgm:pt modelId="{DB612B35-3710-435E-819D-F4AD1FF1328C}" type="parTrans" cxnId="{CE87C6A2-6C30-4779-ABD8-32C8CC791C1F}">
      <dgm:prSet/>
      <dgm:spPr/>
      <dgm:t>
        <a:bodyPr/>
        <a:lstStyle/>
        <a:p>
          <a:pPr algn="ctr"/>
          <a:endParaRPr lang="el-GR" b="1">
            <a:solidFill>
              <a:schemeClr val="bg1"/>
            </a:solidFill>
          </a:endParaRPr>
        </a:p>
      </dgm:t>
    </dgm:pt>
    <dgm:pt modelId="{C6BA7B52-D814-4ED5-8B94-F22AB9DE6B2B}" type="sibTrans" cxnId="{CE87C6A2-6C30-4779-ABD8-32C8CC791C1F}">
      <dgm:prSet/>
      <dgm:spPr/>
      <dgm:t>
        <a:bodyPr/>
        <a:lstStyle/>
        <a:p>
          <a:pPr algn="ctr"/>
          <a:endParaRPr lang="el-GR" b="1">
            <a:solidFill>
              <a:schemeClr val="bg1"/>
            </a:solidFill>
          </a:endParaRPr>
        </a:p>
      </dgm:t>
    </dgm:pt>
    <dgm:pt modelId="{9FF5C1DB-1E33-4985-A174-39857E242F67}">
      <dgm:prSet phldrT="[Κείμενο]"/>
      <dgm:spPr/>
      <dgm:t>
        <a:bodyPr/>
        <a:lstStyle/>
        <a:p>
          <a:pPr algn="ctr"/>
          <a:r>
            <a:rPr lang="el-GR" b="1"/>
            <a:t>Σχολικός Εκφοβισμός</a:t>
          </a:r>
          <a:endParaRPr lang="el-GR" b="1" dirty="0"/>
        </a:p>
      </dgm:t>
    </dgm:pt>
    <dgm:pt modelId="{35DE97D7-0BED-4310-B72C-7B4D9FCF579F}" type="parTrans" cxnId="{77A741F6-930A-4B36-8F80-3D71626B25A9}">
      <dgm:prSet/>
      <dgm:spPr/>
      <dgm:t>
        <a:bodyPr/>
        <a:lstStyle/>
        <a:p>
          <a:pPr algn="ctr"/>
          <a:endParaRPr lang="el-GR" b="1">
            <a:solidFill>
              <a:schemeClr val="bg1"/>
            </a:solidFill>
          </a:endParaRPr>
        </a:p>
      </dgm:t>
    </dgm:pt>
    <dgm:pt modelId="{755CA2B2-2EB8-4715-9276-B6993AF1A6C6}" type="sibTrans" cxnId="{77A741F6-930A-4B36-8F80-3D71626B25A9}">
      <dgm:prSet/>
      <dgm:spPr/>
      <dgm:t>
        <a:bodyPr/>
        <a:lstStyle/>
        <a:p>
          <a:pPr algn="ctr"/>
          <a:endParaRPr lang="el-GR" b="1">
            <a:solidFill>
              <a:schemeClr val="bg1"/>
            </a:solidFill>
          </a:endParaRPr>
        </a:p>
      </dgm:t>
    </dgm:pt>
    <dgm:pt modelId="{9850A030-B9DE-4971-B93E-DF863C2EBE61}">
      <dgm:prSet phldrT="[Κείμενο]"/>
      <dgm:spPr/>
      <dgm:t>
        <a:bodyPr/>
        <a:lstStyle/>
        <a:p>
          <a:pPr algn="ctr"/>
          <a:r>
            <a:rPr lang="el-GR" b="1"/>
            <a:t>Διαφορετικότητα.</a:t>
          </a:r>
          <a:endParaRPr lang="el-GR" b="1" dirty="0"/>
        </a:p>
      </dgm:t>
    </dgm:pt>
    <dgm:pt modelId="{AF0579CB-F93A-4BB1-AFC3-3C7A39654382}" type="parTrans" cxnId="{13520903-65CA-4B2A-9C73-0465549674F0}">
      <dgm:prSet/>
      <dgm:spPr/>
      <dgm:t>
        <a:bodyPr/>
        <a:lstStyle/>
        <a:p>
          <a:pPr algn="ctr"/>
          <a:endParaRPr lang="el-GR" b="1">
            <a:solidFill>
              <a:schemeClr val="bg1"/>
            </a:solidFill>
          </a:endParaRPr>
        </a:p>
      </dgm:t>
    </dgm:pt>
    <dgm:pt modelId="{7CF768BF-0DD1-43DE-BC9B-2E19B8C95E4F}" type="sibTrans" cxnId="{13520903-65CA-4B2A-9C73-0465549674F0}">
      <dgm:prSet/>
      <dgm:spPr/>
      <dgm:t>
        <a:bodyPr/>
        <a:lstStyle/>
        <a:p>
          <a:pPr algn="ctr"/>
          <a:endParaRPr lang="el-GR" b="1">
            <a:solidFill>
              <a:schemeClr val="bg1"/>
            </a:solidFill>
          </a:endParaRPr>
        </a:p>
      </dgm:t>
    </dgm:pt>
    <dgm:pt modelId="{1AC4393F-7329-49CB-9614-AD424A5A30DB}">
      <dgm:prSet phldrT="[Κείμενο]"/>
      <dgm:spPr/>
      <dgm:t>
        <a:bodyPr/>
        <a:lstStyle/>
        <a:p>
          <a:pPr algn="ctr"/>
          <a:r>
            <a:rPr lang="el-GR" b="1"/>
            <a:t>Διαδίκτυο.</a:t>
          </a:r>
        </a:p>
        <a:p>
          <a:pPr algn="ctr"/>
          <a:r>
            <a:rPr lang="el-GR" b="1"/>
            <a:t>Ασφαλής χρήση και πλοήγηση.</a:t>
          </a:r>
          <a:endParaRPr lang="el-GR" b="1" dirty="0"/>
        </a:p>
      </dgm:t>
    </dgm:pt>
    <dgm:pt modelId="{C2A7A4CF-6614-4D82-B602-6F41E1A1F53B}" type="parTrans" cxnId="{8BD3A879-9C97-46D6-915D-C2420F7821C4}">
      <dgm:prSet/>
      <dgm:spPr/>
      <dgm:t>
        <a:bodyPr/>
        <a:lstStyle/>
        <a:p>
          <a:pPr algn="ctr"/>
          <a:endParaRPr lang="el-GR" b="1">
            <a:solidFill>
              <a:schemeClr val="bg1"/>
            </a:solidFill>
          </a:endParaRPr>
        </a:p>
      </dgm:t>
    </dgm:pt>
    <dgm:pt modelId="{027B29F2-4795-4FCB-AEAF-74DD1D4CDAD3}" type="sibTrans" cxnId="{8BD3A879-9C97-46D6-915D-C2420F7821C4}">
      <dgm:prSet/>
      <dgm:spPr/>
      <dgm:t>
        <a:bodyPr/>
        <a:lstStyle/>
        <a:p>
          <a:pPr algn="ctr"/>
          <a:endParaRPr lang="el-GR" b="1">
            <a:solidFill>
              <a:schemeClr val="bg1"/>
            </a:solidFill>
          </a:endParaRPr>
        </a:p>
      </dgm:t>
    </dgm:pt>
    <dgm:pt modelId="{180FFC53-C34F-4C04-B2A2-06E24F4BD107}">
      <dgm:prSet/>
      <dgm:spPr/>
      <dgm:t>
        <a:bodyPr/>
        <a:lstStyle/>
        <a:p>
          <a:pPr algn="ctr"/>
          <a:r>
            <a:rPr lang="el-GR" sz="1000" b="1"/>
            <a:t>Έκφραση συναισθημάτων. Ανάπτυξη δεξιοτήτων διαχείρισης. </a:t>
          </a:r>
          <a:endParaRPr lang="el-GR" sz="1000" b="1" dirty="0"/>
        </a:p>
      </dgm:t>
    </dgm:pt>
    <dgm:pt modelId="{84B83AFF-B6B3-452E-9AA3-18322D600244}" type="parTrans" cxnId="{1640E6B5-C72F-4358-8A67-0B56013A8C6F}">
      <dgm:prSet/>
      <dgm:spPr/>
      <dgm:t>
        <a:bodyPr/>
        <a:lstStyle/>
        <a:p>
          <a:pPr algn="ctr"/>
          <a:endParaRPr lang="el-GR" b="1">
            <a:solidFill>
              <a:schemeClr val="bg1"/>
            </a:solidFill>
          </a:endParaRPr>
        </a:p>
      </dgm:t>
    </dgm:pt>
    <dgm:pt modelId="{78A10562-D7A5-4D8C-99F8-EBDA38043BAF}" type="sibTrans" cxnId="{1640E6B5-C72F-4358-8A67-0B56013A8C6F}">
      <dgm:prSet/>
      <dgm:spPr/>
      <dgm:t>
        <a:bodyPr/>
        <a:lstStyle/>
        <a:p>
          <a:pPr algn="ctr"/>
          <a:endParaRPr lang="el-GR" b="1">
            <a:solidFill>
              <a:schemeClr val="bg1"/>
            </a:solidFill>
          </a:endParaRPr>
        </a:p>
      </dgm:t>
    </dgm:pt>
    <dgm:pt modelId="{D4A88D36-6296-4F6C-A1F4-138225DE5EFA}">
      <dgm:prSet custT="1"/>
      <dgm:spPr/>
      <dgm:t>
        <a:bodyPr/>
        <a:lstStyle/>
        <a:p>
          <a:pPr algn="ctr"/>
          <a:r>
            <a:rPr lang="el-GR" sz="900" b="1"/>
            <a:t>Άγχος</a:t>
          </a:r>
          <a:endParaRPr lang="el-GR" sz="900" b="1" dirty="0"/>
        </a:p>
      </dgm:t>
    </dgm:pt>
    <dgm:pt modelId="{D4078045-A265-4BE9-BAC9-D77B7D160661}" type="parTrans" cxnId="{36A55207-1081-472C-B49C-C86495A951E9}">
      <dgm:prSet/>
      <dgm:spPr/>
      <dgm:t>
        <a:bodyPr/>
        <a:lstStyle/>
        <a:p>
          <a:pPr algn="ctr"/>
          <a:endParaRPr lang="el-GR" b="1">
            <a:solidFill>
              <a:schemeClr val="bg1"/>
            </a:solidFill>
          </a:endParaRPr>
        </a:p>
      </dgm:t>
    </dgm:pt>
    <dgm:pt modelId="{1BA8BF94-1E90-46C4-83EE-6D21C46AB4D0}" type="sibTrans" cxnId="{36A55207-1081-472C-B49C-C86495A951E9}">
      <dgm:prSet/>
      <dgm:spPr/>
      <dgm:t>
        <a:bodyPr/>
        <a:lstStyle/>
        <a:p>
          <a:pPr algn="ctr"/>
          <a:endParaRPr lang="el-GR" b="1">
            <a:solidFill>
              <a:schemeClr val="bg1"/>
            </a:solidFill>
          </a:endParaRPr>
        </a:p>
      </dgm:t>
    </dgm:pt>
    <dgm:pt modelId="{57CD4DD3-AD6E-4B73-9DC9-D9C0206E1DE6}">
      <dgm:prSet custT="1"/>
      <dgm:spPr/>
      <dgm:t>
        <a:bodyPr/>
        <a:lstStyle/>
        <a:p>
          <a:pPr algn="ctr"/>
          <a:r>
            <a:rPr lang="el-GR" sz="900" b="1"/>
            <a:t>Φόβος</a:t>
          </a:r>
          <a:endParaRPr lang="el-GR" sz="900" b="1" dirty="0"/>
        </a:p>
      </dgm:t>
    </dgm:pt>
    <dgm:pt modelId="{1FD9C670-EF35-4123-952A-9519696E080A}" type="parTrans" cxnId="{2F16624A-5A49-4308-87AC-B6C131BD7BBD}">
      <dgm:prSet/>
      <dgm:spPr/>
      <dgm:t>
        <a:bodyPr/>
        <a:lstStyle/>
        <a:p>
          <a:pPr algn="ctr"/>
          <a:endParaRPr lang="el-GR" b="1">
            <a:solidFill>
              <a:schemeClr val="bg1"/>
            </a:solidFill>
          </a:endParaRPr>
        </a:p>
      </dgm:t>
    </dgm:pt>
    <dgm:pt modelId="{57996338-1D44-4D55-948F-6B32139A581A}" type="sibTrans" cxnId="{2F16624A-5A49-4308-87AC-B6C131BD7BBD}">
      <dgm:prSet/>
      <dgm:spPr/>
      <dgm:t>
        <a:bodyPr/>
        <a:lstStyle/>
        <a:p>
          <a:pPr algn="ctr"/>
          <a:endParaRPr lang="el-GR" b="1">
            <a:solidFill>
              <a:schemeClr val="bg1"/>
            </a:solidFill>
          </a:endParaRPr>
        </a:p>
      </dgm:t>
    </dgm:pt>
    <dgm:pt modelId="{50EAA797-F30A-4F1B-B861-4342C4E14BBF}">
      <dgm:prSet custT="1"/>
      <dgm:spPr/>
      <dgm:t>
        <a:bodyPr/>
        <a:lstStyle/>
        <a:p>
          <a:pPr algn="ctr"/>
          <a:r>
            <a:rPr lang="el-GR" sz="900" b="1"/>
            <a:t>Θλίψη</a:t>
          </a:r>
          <a:endParaRPr lang="el-GR" sz="900" b="1" dirty="0"/>
        </a:p>
      </dgm:t>
    </dgm:pt>
    <dgm:pt modelId="{98B7D840-0B88-45D2-BABB-DD85940AFA72}" type="parTrans" cxnId="{080F363A-C790-4300-9BB8-BE6FD4F5A28F}">
      <dgm:prSet/>
      <dgm:spPr/>
      <dgm:t>
        <a:bodyPr/>
        <a:lstStyle/>
        <a:p>
          <a:pPr algn="ctr"/>
          <a:endParaRPr lang="el-GR" b="1">
            <a:solidFill>
              <a:schemeClr val="bg1"/>
            </a:solidFill>
          </a:endParaRPr>
        </a:p>
      </dgm:t>
    </dgm:pt>
    <dgm:pt modelId="{CD897D01-4671-4747-9116-623925B0CCC1}" type="sibTrans" cxnId="{080F363A-C790-4300-9BB8-BE6FD4F5A28F}">
      <dgm:prSet/>
      <dgm:spPr/>
      <dgm:t>
        <a:bodyPr/>
        <a:lstStyle/>
        <a:p>
          <a:pPr algn="ctr"/>
          <a:endParaRPr lang="el-GR" b="1">
            <a:solidFill>
              <a:schemeClr val="bg1"/>
            </a:solidFill>
          </a:endParaRPr>
        </a:p>
      </dgm:t>
    </dgm:pt>
    <dgm:pt modelId="{CB28F5DC-B455-4A80-84E2-41A5805BDF31}">
      <dgm:prSet/>
      <dgm:spPr/>
      <dgm:t>
        <a:bodyPr/>
        <a:lstStyle/>
        <a:p>
          <a:pPr algn="ctr"/>
          <a:r>
            <a:rPr lang="el-GR" b="1"/>
            <a:t>Εκπαίδευση στην απόκτηση κοινωνικών δεξιοτήτων- αντιμετωπίζοντας αποτελεσματικά την κριτική.</a:t>
          </a:r>
        </a:p>
        <a:p>
          <a:pPr algn="ctr"/>
          <a:r>
            <a:rPr lang="el-GR" b="1"/>
            <a:t>Διαχείριση διαπροσωπικών σχέσεων.</a:t>
          </a:r>
          <a:endParaRPr lang="el-GR" b="1" dirty="0"/>
        </a:p>
      </dgm:t>
    </dgm:pt>
    <dgm:pt modelId="{55A340AA-E43C-47C9-BC52-69710E605A90}" type="parTrans" cxnId="{E8E3039F-8E1D-400A-A028-CAB8F1BB9EB1}">
      <dgm:prSet/>
      <dgm:spPr/>
      <dgm:t>
        <a:bodyPr/>
        <a:lstStyle/>
        <a:p>
          <a:pPr algn="ctr"/>
          <a:endParaRPr lang="el-GR" b="1">
            <a:solidFill>
              <a:schemeClr val="bg1"/>
            </a:solidFill>
          </a:endParaRPr>
        </a:p>
      </dgm:t>
    </dgm:pt>
    <dgm:pt modelId="{9C0EB441-E0AB-41E0-9F43-75C60FBA41AF}" type="sibTrans" cxnId="{E8E3039F-8E1D-400A-A028-CAB8F1BB9EB1}">
      <dgm:prSet/>
      <dgm:spPr/>
      <dgm:t>
        <a:bodyPr/>
        <a:lstStyle/>
        <a:p>
          <a:pPr algn="ctr"/>
          <a:endParaRPr lang="el-GR" b="1">
            <a:solidFill>
              <a:schemeClr val="bg1"/>
            </a:solidFill>
          </a:endParaRPr>
        </a:p>
      </dgm:t>
    </dgm:pt>
    <dgm:pt modelId="{31439D2E-635B-4A7A-A906-B1133BF99EA2}">
      <dgm:prSet/>
      <dgm:spPr/>
      <dgm:t>
        <a:bodyPr/>
        <a:lstStyle/>
        <a:p>
          <a:pPr algn="ctr"/>
          <a:r>
            <a:rPr lang="el-GR" b="1" dirty="0"/>
            <a:t>Προαγωγή υγιούς τρόπου ζωής. Διαταραχή λήψης τροφής.</a:t>
          </a:r>
        </a:p>
      </dgm:t>
    </dgm:pt>
    <dgm:pt modelId="{0E381885-B98E-49D2-A4D5-3BA69416E962}" type="parTrans" cxnId="{EF54AA45-923D-4A41-9180-FE24A6F7405B}">
      <dgm:prSet/>
      <dgm:spPr/>
      <dgm:t>
        <a:bodyPr/>
        <a:lstStyle/>
        <a:p>
          <a:pPr algn="ctr"/>
          <a:endParaRPr lang="el-GR"/>
        </a:p>
      </dgm:t>
    </dgm:pt>
    <dgm:pt modelId="{6F02C726-5F78-4274-A005-D756889D2929}" type="sibTrans" cxnId="{EF54AA45-923D-4A41-9180-FE24A6F7405B}">
      <dgm:prSet/>
      <dgm:spPr/>
      <dgm:t>
        <a:bodyPr/>
        <a:lstStyle/>
        <a:p>
          <a:pPr algn="ctr"/>
          <a:endParaRPr lang="el-GR"/>
        </a:p>
      </dgm:t>
    </dgm:pt>
    <dgm:pt modelId="{07EC5B1B-3A19-4EBC-BE1B-19EA8DC943D7}" type="pres">
      <dgm:prSet presAssocID="{16EA3CB7-845A-4C1A-9009-989573C232D0}" presName="diagram" presStyleCnt="0">
        <dgm:presLayoutVars>
          <dgm:dir/>
          <dgm:resizeHandles val="exact"/>
        </dgm:presLayoutVars>
      </dgm:prSet>
      <dgm:spPr/>
    </dgm:pt>
    <dgm:pt modelId="{286F3C68-4CA9-4EAB-82EC-957F0917F8FB}" type="pres">
      <dgm:prSet presAssocID="{E0779D56-01E1-4492-A33A-6A0E8C132CA6}" presName="node" presStyleLbl="node1" presStyleIdx="0" presStyleCnt="8" custLinFactNeighborX="-1415" custLinFactNeighborY="-4780">
        <dgm:presLayoutVars>
          <dgm:bulletEnabled val="1"/>
        </dgm:presLayoutVars>
      </dgm:prSet>
      <dgm:spPr/>
    </dgm:pt>
    <dgm:pt modelId="{599C52FE-494C-4D66-A74C-6E373F87DB41}" type="pres">
      <dgm:prSet presAssocID="{D2514467-B68F-4EAA-A3C3-6F8CECFC2DF2}" presName="sibTrans" presStyleCnt="0"/>
      <dgm:spPr/>
    </dgm:pt>
    <dgm:pt modelId="{86F3C1E2-A669-4117-B92A-CC079F66847D}" type="pres">
      <dgm:prSet presAssocID="{CB28F5DC-B455-4A80-84E2-41A5805BDF31}" presName="node" presStyleLbl="node1" presStyleIdx="1" presStyleCnt="8">
        <dgm:presLayoutVars>
          <dgm:bulletEnabled val="1"/>
        </dgm:presLayoutVars>
      </dgm:prSet>
      <dgm:spPr/>
    </dgm:pt>
    <dgm:pt modelId="{1825A74E-F916-48D9-BEBF-07251E70EE6E}" type="pres">
      <dgm:prSet presAssocID="{9C0EB441-E0AB-41E0-9F43-75C60FBA41AF}" presName="sibTrans" presStyleCnt="0"/>
      <dgm:spPr/>
    </dgm:pt>
    <dgm:pt modelId="{E57CF650-0DEE-44E5-AC81-811EC2F36DFD}" type="pres">
      <dgm:prSet presAssocID="{180FFC53-C34F-4C04-B2A2-06E24F4BD107}" presName="node" presStyleLbl="node1" presStyleIdx="2" presStyleCnt="8">
        <dgm:presLayoutVars>
          <dgm:bulletEnabled val="1"/>
        </dgm:presLayoutVars>
      </dgm:prSet>
      <dgm:spPr/>
    </dgm:pt>
    <dgm:pt modelId="{5DCC6518-57D9-458F-A7B6-3F5980F59049}" type="pres">
      <dgm:prSet presAssocID="{78A10562-D7A5-4D8C-99F8-EBDA38043BAF}" presName="sibTrans" presStyleCnt="0"/>
      <dgm:spPr/>
    </dgm:pt>
    <dgm:pt modelId="{8C48A16D-A525-42C1-8774-882229EBF1E2}" type="pres">
      <dgm:prSet presAssocID="{E36BE460-DB7F-4D28-B28C-C57C7F0183BC}" presName="node" presStyleLbl="node1" presStyleIdx="3" presStyleCnt="8">
        <dgm:presLayoutVars>
          <dgm:bulletEnabled val="1"/>
        </dgm:presLayoutVars>
      </dgm:prSet>
      <dgm:spPr/>
    </dgm:pt>
    <dgm:pt modelId="{15B3BB5F-B988-4645-B702-7D5446CB923B}" type="pres">
      <dgm:prSet presAssocID="{C6BA7B52-D814-4ED5-8B94-F22AB9DE6B2B}" presName="sibTrans" presStyleCnt="0"/>
      <dgm:spPr/>
    </dgm:pt>
    <dgm:pt modelId="{7081AAA7-B03D-4B6A-8958-31ED22AC802D}" type="pres">
      <dgm:prSet presAssocID="{9FF5C1DB-1E33-4985-A174-39857E242F67}" presName="node" presStyleLbl="node1" presStyleIdx="4" presStyleCnt="8">
        <dgm:presLayoutVars>
          <dgm:bulletEnabled val="1"/>
        </dgm:presLayoutVars>
      </dgm:prSet>
      <dgm:spPr/>
    </dgm:pt>
    <dgm:pt modelId="{445AABA2-D42A-4E6F-8869-86E5C909A1FB}" type="pres">
      <dgm:prSet presAssocID="{755CA2B2-2EB8-4715-9276-B6993AF1A6C6}" presName="sibTrans" presStyleCnt="0"/>
      <dgm:spPr/>
    </dgm:pt>
    <dgm:pt modelId="{AD6DD7BA-FA95-4482-975E-C9EC08F9C95F}" type="pres">
      <dgm:prSet presAssocID="{9850A030-B9DE-4971-B93E-DF863C2EBE61}" presName="node" presStyleLbl="node1" presStyleIdx="5" presStyleCnt="8">
        <dgm:presLayoutVars>
          <dgm:bulletEnabled val="1"/>
        </dgm:presLayoutVars>
      </dgm:prSet>
      <dgm:spPr/>
    </dgm:pt>
    <dgm:pt modelId="{9EA1013D-00A4-486D-8E77-9C4EF2332C6C}" type="pres">
      <dgm:prSet presAssocID="{7CF768BF-0DD1-43DE-BC9B-2E19B8C95E4F}" presName="sibTrans" presStyleCnt="0"/>
      <dgm:spPr/>
    </dgm:pt>
    <dgm:pt modelId="{0EA9BF97-9C76-4E95-97B4-8A3D7247CCC6}" type="pres">
      <dgm:prSet presAssocID="{1AC4393F-7329-49CB-9614-AD424A5A30DB}" presName="node" presStyleLbl="node1" presStyleIdx="6" presStyleCnt="8">
        <dgm:presLayoutVars>
          <dgm:bulletEnabled val="1"/>
        </dgm:presLayoutVars>
      </dgm:prSet>
      <dgm:spPr/>
    </dgm:pt>
    <dgm:pt modelId="{D4E34694-6631-4EC1-86DB-2AC7F91D3D96}" type="pres">
      <dgm:prSet presAssocID="{027B29F2-4795-4FCB-AEAF-74DD1D4CDAD3}" presName="sibTrans" presStyleCnt="0"/>
      <dgm:spPr/>
    </dgm:pt>
    <dgm:pt modelId="{A776C242-164D-434E-82CB-B605D4790B88}" type="pres">
      <dgm:prSet presAssocID="{31439D2E-635B-4A7A-A906-B1133BF99EA2}" presName="node" presStyleLbl="node1" presStyleIdx="7" presStyleCnt="8">
        <dgm:presLayoutVars>
          <dgm:bulletEnabled val="1"/>
        </dgm:presLayoutVars>
      </dgm:prSet>
      <dgm:spPr/>
    </dgm:pt>
  </dgm:ptLst>
  <dgm:cxnLst>
    <dgm:cxn modelId="{13520903-65CA-4B2A-9C73-0465549674F0}" srcId="{16EA3CB7-845A-4C1A-9009-989573C232D0}" destId="{9850A030-B9DE-4971-B93E-DF863C2EBE61}" srcOrd="5" destOrd="0" parTransId="{AF0579CB-F93A-4BB1-AFC3-3C7A39654382}" sibTransId="{7CF768BF-0DD1-43DE-BC9B-2E19B8C95E4F}"/>
    <dgm:cxn modelId="{36A55207-1081-472C-B49C-C86495A951E9}" srcId="{180FFC53-C34F-4C04-B2A2-06E24F4BD107}" destId="{D4A88D36-6296-4F6C-A1F4-138225DE5EFA}" srcOrd="0" destOrd="0" parTransId="{D4078045-A265-4BE9-BAC9-D77B7D160661}" sibTransId="{1BA8BF94-1E90-46C4-83EE-6D21C46AB4D0}"/>
    <dgm:cxn modelId="{EA5DBA0D-5776-41A8-B70A-F9180F510AEC}" type="presOf" srcId="{16EA3CB7-845A-4C1A-9009-989573C232D0}" destId="{07EC5B1B-3A19-4EBC-BE1B-19EA8DC943D7}" srcOrd="0" destOrd="0" presId="urn:microsoft.com/office/officeart/2005/8/layout/default"/>
    <dgm:cxn modelId="{2A7BE10E-2508-45B5-BA49-EF78EDA00826}" type="presOf" srcId="{E36BE460-DB7F-4D28-B28C-C57C7F0183BC}" destId="{8C48A16D-A525-42C1-8774-882229EBF1E2}" srcOrd="0" destOrd="0" presId="urn:microsoft.com/office/officeart/2005/8/layout/default"/>
    <dgm:cxn modelId="{E0AD2330-1B1E-4996-B08B-2B04236AD2C2}" type="presOf" srcId="{D4A88D36-6296-4F6C-A1F4-138225DE5EFA}" destId="{E57CF650-0DEE-44E5-AC81-811EC2F36DFD}" srcOrd="0" destOrd="1" presId="urn:microsoft.com/office/officeart/2005/8/layout/default"/>
    <dgm:cxn modelId="{080F363A-C790-4300-9BB8-BE6FD4F5A28F}" srcId="{180FFC53-C34F-4C04-B2A2-06E24F4BD107}" destId="{50EAA797-F30A-4F1B-B861-4342C4E14BBF}" srcOrd="2" destOrd="0" parTransId="{98B7D840-0B88-45D2-BABB-DD85940AFA72}" sibTransId="{CD897D01-4671-4747-9116-623925B0CCC1}"/>
    <dgm:cxn modelId="{4626FF41-B78E-4027-AF7F-C33EB6D3C9D4}" srcId="{16EA3CB7-845A-4C1A-9009-989573C232D0}" destId="{E0779D56-01E1-4492-A33A-6A0E8C132CA6}" srcOrd="0" destOrd="0" parTransId="{6A6B8DF4-085A-4960-A8C3-C8E86D25CF7A}" sibTransId="{D2514467-B68F-4EAA-A3C3-6F8CECFC2DF2}"/>
    <dgm:cxn modelId="{EF54AA45-923D-4A41-9180-FE24A6F7405B}" srcId="{16EA3CB7-845A-4C1A-9009-989573C232D0}" destId="{31439D2E-635B-4A7A-A906-B1133BF99EA2}" srcOrd="7" destOrd="0" parTransId="{0E381885-B98E-49D2-A4D5-3BA69416E962}" sibTransId="{6F02C726-5F78-4274-A005-D756889D2929}"/>
    <dgm:cxn modelId="{DFE96767-6B31-4C31-8D9A-975EEC7C8930}" type="presOf" srcId="{57CD4DD3-AD6E-4B73-9DC9-D9C0206E1DE6}" destId="{E57CF650-0DEE-44E5-AC81-811EC2F36DFD}" srcOrd="0" destOrd="2" presId="urn:microsoft.com/office/officeart/2005/8/layout/default"/>
    <dgm:cxn modelId="{2F16624A-5A49-4308-87AC-B6C131BD7BBD}" srcId="{180FFC53-C34F-4C04-B2A2-06E24F4BD107}" destId="{57CD4DD3-AD6E-4B73-9DC9-D9C0206E1DE6}" srcOrd="1" destOrd="0" parTransId="{1FD9C670-EF35-4123-952A-9519696E080A}" sibTransId="{57996338-1D44-4D55-948F-6B32139A581A}"/>
    <dgm:cxn modelId="{1D855973-0C6E-4073-B6D5-B1FFBD4D7492}" type="presOf" srcId="{180FFC53-C34F-4C04-B2A2-06E24F4BD107}" destId="{E57CF650-0DEE-44E5-AC81-811EC2F36DFD}" srcOrd="0" destOrd="0" presId="urn:microsoft.com/office/officeart/2005/8/layout/default"/>
    <dgm:cxn modelId="{3DBFCE75-0F1C-4307-B751-84D9F784CBF6}" type="presOf" srcId="{CB28F5DC-B455-4A80-84E2-41A5805BDF31}" destId="{86F3C1E2-A669-4117-B92A-CC079F66847D}" srcOrd="0" destOrd="0" presId="urn:microsoft.com/office/officeart/2005/8/layout/default"/>
    <dgm:cxn modelId="{8BD3A879-9C97-46D6-915D-C2420F7821C4}" srcId="{16EA3CB7-845A-4C1A-9009-989573C232D0}" destId="{1AC4393F-7329-49CB-9614-AD424A5A30DB}" srcOrd="6" destOrd="0" parTransId="{C2A7A4CF-6614-4D82-B602-6F41E1A1F53B}" sibTransId="{027B29F2-4795-4FCB-AEAF-74DD1D4CDAD3}"/>
    <dgm:cxn modelId="{D2738C86-3050-4C16-B89C-3A629B109AD2}" type="presOf" srcId="{50EAA797-F30A-4F1B-B861-4342C4E14BBF}" destId="{E57CF650-0DEE-44E5-AC81-811EC2F36DFD}" srcOrd="0" destOrd="3" presId="urn:microsoft.com/office/officeart/2005/8/layout/default"/>
    <dgm:cxn modelId="{405A898E-A687-4FB8-B128-89D76D27E15F}" type="presOf" srcId="{31439D2E-635B-4A7A-A906-B1133BF99EA2}" destId="{A776C242-164D-434E-82CB-B605D4790B88}" srcOrd="0" destOrd="0" presId="urn:microsoft.com/office/officeart/2005/8/layout/default"/>
    <dgm:cxn modelId="{F4641C9B-6996-4E85-9593-0C2E2EC09D1A}" type="presOf" srcId="{E0779D56-01E1-4492-A33A-6A0E8C132CA6}" destId="{286F3C68-4CA9-4EAB-82EC-957F0917F8FB}" srcOrd="0" destOrd="0" presId="urn:microsoft.com/office/officeart/2005/8/layout/default"/>
    <dgm:cxn modelId="{E8E3039F-8E1D-400A-A028-CAB8F1BB9EB1}" srcId="{16EA3CB7-845A-4C1A-9009-989573C232D0}" destId="{CB28F5DC-B455-4A80-84E2-41A5805BDF31}" srcOrd="1" destOrd="0" parTransId="{55A340AA-E43C-47C9-BC52-69710E605A90}" sibTransId="{9C0EB441-E0AB-41E0-9F43-75C60FBA41AF}"/>
    <dgm:cxn modelId="{CE87C6A2-6C30-4779-ABD8-32C8CC791C1F}" srcId="{16EA3CB7-845A-4C1A-9009-989573C232D0}" destId="{E36BE460-DB7F-4D28-B28C-C57C7F0183BC}" srcOrd="3" destOrd="0" parTransId="{DB612B35-3710-435E-819D-F4AD1FF1328C}" sibTransId="{C6BA7B52-D814-4ED5-8B94-F22AB9DE6B2B}"/>
    <dgm:cxn modelId="{1640E6B5-C72F-4358-8A67-0B56013A8C6F}" srcId="{16EA3CB7-845A-4C1A-9009-989573C232D0}" destId="{180FFC53-C34F-4C04-B2A2-06E24F4BD107}" srcOrd="2" destOrd="0" parTransId="{84B83AFF-B6B3-452E-9AA3-18322D600244}" sibTransId="{78A10562-D7A5-4D8C-99F8-EBDA38043BAF}"/>
    <dgm:cxn modelId="{663C53E5-D174-48AA-B967-24614BEA62DD}" type="presOf" srcId="{9FF5C1DB-1E33-4985-A174-39857E242F67}" destId="{7081AAA7-B03D-4B6A-8958-31ED22AC802D}" srcOrd="0" destOrd="0" presId="urn:microsoft.com/office/officeart/2005/8/layout/default"/>
    <dgm:cxn modelId="{F775C5E8-74F2-4500-9C0E-0A8E0270B8B0}" type="presOf" srcId="{9850A030-B9DE-4971-B93E-DF863C2EBE61}" destId="{AD6DD7BA-FA95-4482-975E-C9EC08F9C95F}" srcOrd="0" destOrd="0" presId="urn:microsoft.com/office/officeart/2005/8/layout/default"/>
    <dgm:cxn modelId="{1AED71F4-9C17-4D97-8749-3011E1317D60}" type="presOf" srcId="{1AC4393F-7329-49CB-9614-AD424A5A30DB}" destId="{0EA9BF97-9C76-4E95-97B4-8A3D7247CCC6}" srcOrd="0" destOrd="0" presId="urn:microsoft.com/office/officeart/2005/8/layout/default"/>
    <dgm:cxn modelId="{77A741F6-930A-4B36-8F80-3D71626B25A9}" srcId="{16EA3CB7-845A-4C1A-9009-989573C232D0}" destId="{9FF5C1DB-1E33-4985-A174-39857E242F67}" srcOrd="4" destOrd="0" parTransId="{35DE97D7-0BED-4310-B72C-7B4D9FCF579F}" sibTransId="{755CA2B2-2EB8-4715-9276-B6993AF1A6C6}"/>
    <dgm:cxn modelId="{B0783012-598F-4205-BD63-783B6A89C256}" type="presParOf" srcId="{07EC5B1B-3A19-4EBC-BE1B-19EA8DC943D7}" destId="{286F3C68-4CA9-4EAB-82EC-957F0917F8FB}" srcOrd="0" destOrd="0" presId="urn:microsoft.com/office/officeart/2005/8/layout/default"/>
    <dgm:cxn modelId="{4817ACD6-102C-4A62-9852-3A9F02A05BFB}" type="presParOf" srcId="{07EC5B1B-3A19-4EBC-BE1B-19EA8DC943D7}" destId="{599C52FE-494C-4D66-A74C-6E373F87DB41}" srcOrd="1" destOrd="0" presId="urn:microsoft.com/office/officeart/2005/8/layout/default"/>
    <dgm:cxn modelId="{39E21287-A6A8-451F-B74D-B465133BFEF5}" type="presParOf" srcId="{07EC5B1B-3A19-4EBC-BE1B-19EA8DC943D7}" destId="{86F3C1E2-A669-4117-B92A-CC079F66847D}" srcOrd="2" destOrd="0" presId="urn:microsoft.com/office/officeart/2005/8/layout/default"/>
    <dgm:cxn modelId="{01DC9D04-8307-4669-9E1C-A1DB9AE44B80}" type="presParOf" srcId="{07EC5B1B-3A19-4EBC-BE1B-19EA8DC943D7}" destId="{1825A74E-F916-48D9-BEBF-07251E70EE6E}" srcOrd="3" destOrd="0" presId="urn:microsoft.com/office/officeart/2005/8/layout/default"/>
    <dgm:cxn modelId="{0FCFB6B9-B53C-42CC-AD69-E3A604F7C435}" type="presParOf" srcId="{07EC5B1B-3A19-4EBC-BE1B-19EA8DC943D7}" destId="{E57CF650-0DEE-44E5-AC81-811EC2F36DFD}" srcOrd="4" destOrd="0" presId="urn:microsoft.com/office/officeart/2005/8/layout/default"/>
    <dgm:cxn modelId="{B65946ED-779B-42A6-8A8A-F4B6804D233B}" type="presParOf" srcId="{07EC5B1B-3A19-4EBC-BE1B-19EA8DC943D7}" destId="{5DCC6518-57D9-458F-A7B6-3F5980F59049}" srcOrd="5" destOrd="0" presId="urn:microsoft.com/office/officeart/2005/8/layout/default"/>
    <dgm:cxn modelId="{7391F92D-3380-457E-A884-51828A23D6C6}" type="presParOf" srcId="{07EC5B1B-3A19-4EBC-BE1B-19EA8DC943D7}" destId="{8C48A16D-A525-42C1-8774-882229EBF1E2}" srcOrd="6" destOrd="0" presId="urn:microsoft.com/office/officeart/2005/8/layout/default"/>
    <dgm:cxn modelId="{E51037E6-0013-4D63-B667-459C5A04357B}" type="presParOf" srcId="{07EC5B1B-3A19-4EBC-BE1B-19EA8DC943D7}" destId="{15B3BB5F-B988-4645-B702-7D5446CB923B}" srcOrd="7" destOrd="0" presId="urn:microsoft.com/office/officeart/2005/8/layout/default"/>
    <dgm:cxn modelId="{0E2C2645-1C8C-4B95-98D8-2AE866E1648D}" type="presParOf" srcId="{07EC5B1B-3A19-4EBC-BE1B-19EA8DC943D7}" destId="{7081AAA7-B03D-4B6A-8958-31ED22AC802D}" srcOrd="8" destOrd="0" presId="urn:microsoft.com/office/officeart/2005/8/layout/default"/>
    <dgm:cxn modelId="{050787C2-D072-41D1-854E-C600C315F1F1}" type="presParOf" srcId="{07EC5B1B-3A19-4EBC-BE1B-19EA8DC943D7}" destId="{445AABA2-D42A-4E6F-8869-86E5C909A1FB}" srcOrd="9" destOrd="0" presId="urn:microsoft.com/office/officeart/2005/8/layout/default"/>
    <dgm:cxn modelId="{09410A17-FBAF-4107-9EE9-A0E4F2178FA9}" type="presParOf" srcId="{07EC5B1B-3A19-4EBC-BE1B-19EA8DC943D7}" destId="{AD6DD7BA-FA95-4482-975E-C9EC08F9C95F}" srcOrd="10" destOrd="0" presId="urn:microsoft.com/office/officeart/2005/8/layout/default"/>
    <dgm:cxn modelId="{3D4B1B66-1AB0-44EA-8410-D5AAB092748A}" type="presParOf" srcId="{07EC5B1B-3A19-4EBC-BE1B-19EA8DC943D7}" destId="{9EA1013D-00A4-486D-8E77-9C4EF2332C6C}" srcOrd="11" destOrd="0" presId="urn:microsoft.com/office/officeart/2005/8/layout/default"/>
    <dgm:cxn modelId="{11B5C53B-4439-4DD1-8E77-FF06D811A2F1}" type="presParOf" srcId="{07EC5B1B-3A19-4EBC-BE1B-19EA8DC943D7}" destId="{0EA9BF97-9C76-4E95-97B4-8A3D7247CCC6}" srcOrd="12" destOrd="0" presId="urn:microsoft.com/office/officeart/2005/8/layout/default"/>
    <dgm:cxn modelId="{A1FB1F72-C646-417E-B4FA-F6B0CA6E71A9}" type="presParOf" srcId="{07EC5B1B-3A19-4EBC-BE1B-19EA8DC943D7}" destId="{D4E34694-6631-4EC1-86DB-2AC7F91D3D96}" srcOrd="13" destOrd="0" presId="urn:microsoft.com/office/officeart/2005/8/layout/default"/>
    <dgm:cxn modelId="{9A3CEA93-08E9-4B75-9644-04DC72C8F6FE}" type="presParOf" srcId="{07EC5B1B-3A19-4EBC-BE1B-19EA8DC943D7}" destId="{A776C242-164D-434E-82CB-B605D4790B88}"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5F5342-912D-42A6-A216-84ED8BE8AC9F}" type="doc">
      <dgm:prSet loTypeId="urn:microsoft.com/office/officeart/2005/8/layout/arrow2" loCatId="process" qsTypeId="urn:microsoft.com/office/officeart/2005/8/quickstyle/simple1" qsCatId="simple" csTypeId="urn:microsoft.com/office/officeart/2005/8/colors/accent1_2" csCatId="accent1" phldr="1"/>
      <dgm:spPr/>
    </dgm:pt>
    <dgm:pt modelId="{D01AC395-2F2C-4314-83FE-1C349FFDFC9C}">
      <dgm:prSet phldrT="[Κείμενο]"/>
      <dgm:spPr/>
      <dgm:t>
        <a:bodyPr/>
        <a:lstStyle/>
        <a:p>
          <a:r>
            <a:rPr lang="el-GR" dirty="0">
              <a:solidFill>
                <a:schemeClr val="accent1">
                  <a:lumMod val="50000"/>
                </a:schemeClr>
              </a:solidFill>
            </a:rPr>
            <a:t>4 εισαγωγικές συναντήσεις – γνωριμία ομάδας</a:t>
          </a:r>
        </a:p>
      </dgm:t>
    </dgm:pt>
    <dgm:pt modelId="{2EDAE05D-4E29-4156-BF81-42EF93ECEAF9}" type="parTrans" cxnId="{0B2FC547-FA4F-4FEA-9934-731141CC2139}">
      <dgm:prSet/>
      <dgm:spPr/>
      <dgm:t>
        <a:bodyPr/>
        <a:lstStyle/>
        <a:p>
          <a:endParaRPr lang="el-GR"/>
        </a:p>
      </dgm:t>
    </dgm:pt>
    <dgm:pt modelId="{19F17C4F-03E9-40D0-BAD4-48B2BA2282CB}" type="sibTrans" cxnId="{0B2FC547-FA4F-4FEA-9934-731141CC2139}">
      <dgm:prSet/>
      <dgm:spPr/>
      <dgm:t>
        <a:bodyPr/>
        <a:lstStyle/>
        <a:p>
          <a:endParaRPr lang="el-GR"/>
        </a:p>
      </dgm:t>
    </dgm:pt>
    <dgm:pt modelId="{7E67DE17-48E7-41BF-859C-9286FEE5C2AF}">
      <dgm:prSet phldrT="[Κείμενο]"/>
      <dgm:spPr/>
      <dgm:t>
        <a:bodyPr/>
        <a:lstStyle/>
        <a:p>
          <a:r>
            <a:rPr lang="el-GR" dirty="0">
              <a:solidFill>
                <a:schemeClr val="accent1">
                  <a:lumMod val="50000"/>
                </a:schemeClr>
              </a:solidFill>
            </a:rPr>
            <a:t>Συνέχεια: ανάπτυξη - δέσιμο - διεργασία</a:t>
          </a:r>
        </a:p>
      </dgm:t>
    </dgm:pt>
    <dgm:pt modelId="{1A4C6F86-5B44-44EB-9D5D-FB089653AECD}" type="parTrans" cxnId="{DD6CF653-FB73-482A-94E3-37A2C43EABD9}">
      <dgm:prSet/>
      <dgm:spPr/>
      <dgm:t>
        <a:bodyPr/>
        <a:lstStyle/>
        <a:p>
          <a:endParaRPr lang="el-GR"/>
        </a:p>
      </dgm:t>
    </dgm:pt>
    <dgm:pt modelId="{A04D279B-1C05-4D3A-AD4C-5290130B2B7C}" type="sibTrans" cxnId="{DD6CF653-FB73-482A-94E3-37A2C43EABD9}">
      <dgm:prSet/>
      <dgm:spPr/>
      <dgm:t>
        <a:bodyPr/>
        <a:lstStyle/>
        <a:p>
          <a:endParaRPr lang="el-GR"/>
        </a:p>
      </dgm:t>
    </dgm:pt>
    <dgm:pt modelId="{6441A20E-FBF2-408D-8A8C-D7D64F383523}">
      <dgm:prSet phldrT="[Κείμενο]"/>
      <dgm:spPr/>
      <dgm:t>
        <a:bodyPr/>
        <a:lstStyle/>
        <a:p>
          <a:r>
            <a:rPr lang="el-GR" dirty="0">
              <a:solidFill>
                <a:schemeClr val="accent1">
                  <a:lumMod val="50000"/>
                </a:schemeClr>
              </a:solidFill>
            </a:rPr>
            <a:t>Απολογισμός - αποχωρισμός - αξιολόγηση</a:t>
          </a:r>
        </a:p>
      </dgm:t>
    </dgm:pt>
    <dgm:pt modelId="{0150FD02-76D3-4347-A0F5-0B8C82E9D5E1}" type="parTrans" cxnId="{5FE43715-1E4B-4AD3-BDC5-1ABF8AD9230F}">
      <dgm:prSet/>
      <dgm:spPr/>
      <dgm:t>
        <a:bodyPr/>
        <a:lstStyle/>
        <a:p>
          <a:endParaRPr lang="el-GR"/>
        </a:p>
      </dgm:t>
    </dgm:pt>
    <dgm:pt modelId="{E66B6F32-2A4A-4E3B-8E9B-269D12925ED7}" type="sibTrans" cxnId="{5FE43715-1E4B-4AD3-BDC5-1ABF8AD9230F}">
      <dgm:prSet/>
      <dgm:spPr/>
      <dgm:t>
        <a:bodyPr/>
        <a:lstStyle/>
        <a:p>
          <a:endParaRPr lang="el-GR"/>
        </a:p>
      </dgm:t>
    </dgm:pt>
    <dgm:pt modelId="{E099DDC2-A24B-4DAF-B6B9-3F539E715119}">
      <dgm:prSet custT="1"/>
      <dgm:spPr/>
      <dgm:t>
        <a:bodyPr/>
        <a:lstStyle/>
        <a:p>
          <a:r>
            <a:rPr lang="el-GR" sz="1200" dirty="0">
              <a:solidFill>
                <a:schemeClr val="accent1">
                  <a:lumMod val="50000"/>
                </a:schemeClr>
              </a:solidFill>
            </a:rPr>
            <a:t>Πραγματοποίηση Ημερίδας Εφήβων</a:t>
          </a:r>
        </a:p>
      </dgm:t>
    </dgm:pt>
    <dgm:pt modelId="{46EC6B07-EBEE-49D6-8DB1-913EAB29CD38}" type="parTrans" cxnId="{1D19C1F0-7843-42F2-8FA3-B395B1495963}">
      <dgm:prSet/>
      <dgm:spPr/>
      <dgm:t>
        <a:bodyPr/>
        <a:lstStyle/>
        <a:p>
          <a:endParaRPr lang="el-GR"/>
        </a:p>
      </dgm:t>
    </dgm:pt>
    <dgm:pt modelId="{35B13A16-EDCB-4E9A-80A9-EC90159176BF}" type="sibTrans" cxnId="{1D19C1F0-7843-42F2-8FA3-B395B1495963}">
      <dgm:prSet/>
      <dgm:spPr/>
      <dgm:t>
        <a:bodyPr/>
        <a:lstStyle/>
        <a:p>
          <a:endParaRPr lang="el-GR"/>
        </a:p>
      </dgm:t>
    </dgm:pt>
    <dgm:pt modelId="{7F25A6BE-70C7-4B86-AFB3-A6A194CA04A3}" type="pres">
      <dgm:prSet presAssocID="{205F5342-912D-42A6-A216-84ED8BE8AC9F}" presName="arrowDiagram" presStyleCnt="0">
        <dgm:presLayoutVars>
          <dgm:chMax val="5"/>
          <dgm:dir/>
          <dgm:resizeHandles val="exact"/>
        </dgm:presLayoutVars>
      </dgm:prSet>
      <dgm:spPr/>
    </dgm:pt>
    <dgm:pt modelId="{949BE922-14F7-489D-BC85-51A38481C34E}" type="pres">
      <dgm:prSet presAssocID="{205F5342-912D-42A6-A216-84ED8BE8AC9F}" presName="arrow" presStyleLbl="bgShp" presStyleIdx="0" presStyleCnt="1"/>
      <dgm:spPr/>
    </dgm:pt>
    <dgm:pt modelId="{A0E0FB6E-63CA-4CCB-92D4-93076368E9AA}" type="pres">
      <dgm:prSet presAssocID="{205F5342-912D-42A6-A216-84ED8BE8AC9F}" presName="arrowDiagram4" presStyleCnt="0"/>
      <dgm:spPr/>
    </dgm:pt>
    <dgm:pt modelId="{73AE6E7F-0437-44C0-869C-41EDA0B1D273}" type="pres">
      <dgm:prSet presAssocID="{D01AC395-2F2C-4314-83FE-1C349FFDFC9C}" presName="bullet4a" presStyleLbl="node1" presStyleIdx="0" presStyleCnt="4"/>
      <dgm:spPr/>
    </dgm:pt>
    <dgm:pt modelId="{B8056DF5-F136-4932-8E12-25FE5229410D}" type="pres">
      <dgm:prSet presAssocID="{D01AC395-2F2C-4314-83FE-1C349FFDFC9C}" presName="textBox4a" presStyleLbl="revTx" presStyleIdx="0" presStyleCnt="4">
        <dgm:presLayoutVars>
          <dgm:bulletEnabled val="1"/>
        </dgm:presLayoutVars>
      </dgm:prSet>
      <dgm:spPr/>
    </dgm:pt>
    <dgm:pt modelId="{7B04E3FE-8782-497E-ABB9-6640B70B93D8}" type="pres">
      <dgm:prSet presAssocID="{7E67DE17-48E7-41BF-859C-9286FEE5C2AF}" presName="bullet4b" presStyleLbl="node1" presStyleIdx="1" presStyleCnt="4"/>
      <dgm:spPr/>
    </dgm:pt>
    <dgm:pt modelId="{0FF16C8A-C542-429E-80C7-987FD9BFF7B1}" type="pres">
      <dgm:prSet presAssocID="{7E67DE17-48E7-41BF-859C-9286FEE5C2AF}" presName="textBox4b" presStyleLbl="revTx" presStyleIdx="1" presStyleCnt="4">
        <dgm:presLayoutVars>
          <dgm:bulletEnabled val="1"/>
        </dgm:presLayoutVars>
      </dgm:prSet>
      <dgm:spPr/>
    </dgm:pt>
    <dgm:pt modelId="{3D46C304-874A-4967-8E63-E6730C9B33D7}" type="pres">
      <dgm:prSet presAssocID="{6441A20E-FBF2-408D-8A8C-D7D64F383523}" presName="bullet4c" presStyleLbl="node1" presStyleIdx="2" presStyleCnt="4"/>
      <dgm:spPr/>
    </dgm:pt>
    <dgm:pt modelId="{B3A1E025-BE73-4DB4-8FA3-345E3163B4CD}" type="pres">
      <dgm:prSet presAssocID="{6441A20E-FBF2-408D-8A8C-D7D64F383523}" presName="textBox4c" presStyleLbl="revTx" presStyleIdx="2" presStyleCnt="4">
        <dgm:presLayoutVars>
          <dgm:bulletEnabled val="1"/>
        </dgm:presLayoutVars>
      </dgm:prSet>
      <dgm:spPr/>
    </dgm:pt>
    <dgm:pt modelId="{E67F9729-02C7-490F-A81B-C62F5CD71E8C}" type="pres">
      <dgm:prSet presAssocID="{E099DDC2-A24B-4DAF-B6B9-3F539E715119}" presName="bullet4d" presStyleLbl="node1" presStyleIdx="3" presStyleCnt="4"/>
      <dgm:spPr/>
    </dgm:pt>
    <dgm:pt modelId="{4F0E28F5-3521-4A6E-BD0F-A23D2393F815}" type="pres">
      <dgm:prSet presAssocID="{E099DDC2-A24B-4DAF-B6B9-3F539E715119}" presName="textBox4d" presStyleLbl="revTx" presStyleIdx="3" presStyleCnt="4" custScaleX="124388" custLinFactNeighborX="23687" custLinFactNeighborY="-761">
        <dgm:presLayoutVars>
          <dgm:bulletEnabled val="1"/>
        </dgm:presLayoutVars>
      </dgm:prSet>
      <dgm:spPr/>
    </dgm:pt>
  </dgm:ptLst>
  <dgm:cxnLst>
    <dgm:cxn modelId="{F9F7E513-4150-444C-9182-3FE01EE85589}" type="presOf" srcId="{7E67DE17-48E7-41BF-859C-9286FEE5C2AF}" destId="{0FF16C8A-C542-429E-80C7-987FD9BFF7B1}" srcOrd="0" destOrd="0" presId="urn:microsoft.com/office/officeart/2005/8/layout/arrow2"/>
    <dgm:cxn modelId="{5FE43715-1E4B-4AD3-BDC5-1ABF8AD9230F}" srcId="{205F5342-912D-42A6-A216-84ED8BE8AC9F}" destId="{6441A20E-FBF2-408D-8A8C-D7D64F383523}" srcOrd="2" destOrd="0" parTransId="{0150FD02-76D3-4347-A0F5-0B8C82E9D5E1}" sibTransId="{E66B6F32-2A4A-4E3B-8E9B-269D12925ED7}"/>
    <dgm:cxn modelId="{98FEC23B-CDF6-4D0E-925F-755247415AD8}" type="presOf" srcId="{D01AC395-2F2C-4314-83FE-1C349FFDFC9C}" destId="{B8056DF5-F136-4932-8E12-25FE5229410D}" srcOrd="0" destOrd="0" presId="urn:microsoft.com/office/officeart/2005/8/layout/arrow2"/>
    <dgm:cxn modelId="{0B2FC547-FA4F-4FEA-9934-731141CC2139}" srcId="{205F5342-912D-42A6-A216-84ED8BE8AC9F}" destId="{D01AC395-2F2C-4314-83FE-1C349FFDFC9C}" srcOrd="0" destOrd="0" parTransId="{2EDAE05D-4E29-4156-BF81-42EF93ECEAF9}" sibTransId="{19F17C4F-03E9-40D0-BAD4-48B2BA2282CB}"/>
    <dgm:cxn modelId="{7275F371-7CC7-4F1D-9C86-E622D390FF76}" type="presOf" srcId="{205F5342-912D-42A6-A216-84ED8BE8AC9F}" destId="{7F25A6BE-70C7-4B86-AFB3-A6A194CA04A3}" srcOrd="0" destOrd="0" presId="urn:microsoft.com/office/officeart/2005/8/layout/arrow2"/>
    <dgm:cxn modelId="{DD6CF653-FB73-482A-94E3-37A2C43EABD9}" srcId="{205F5342-912D-42A6-A216-84ED8BE8AC9F}" destId="{7E67DE17-48E7-41BF-859C-9286FEE5C2AF}" srcOrd="1" destOrd="0" parTransId="{1A4C6F86-5B44-44EB-9D5D-FB089653AECD}" sibTransId="{A04D279B-1C05-4D3A-AD4C-5290130B2B7C}"/>
    <dgm:cxn modelId="{59F5D7A2-12DE-49BE-8466-6FCAB6A3EE9F}" type="presOf" srcId="{E099DDC2-A24B-4DAF-B6B9-3F539E715119}" destId="{4F0E28F5-3521-4A6E-BD0F-A23D2393F815}" srcOrd="0" destOrd="0" presId="urn:microsoft.com/office/officeart/2005/8/layout/arrow2"/>
    <dgm:cxn modelId="{E61781DE-98E4-4917-B28B-07ED58225AB5}" type="presOf" srcId="{6441A20E-FBF2-408D-8A8C-D7D64F383523}" destId="{B3A1E025-BE73-4DB4-8FA3-345E3163B4CD}" srcOrd="0" destOrd="0" presId="urn:microsoft.com/office/officeart/2005/8/layout/arrow2"/>
    <dgm:cxn modelId="{1D19C1F0-7843-42F2-8FA3-B395B1495963}" srcId="{205F5342-912D-42A6-A216-84ED8BE8AC9F}" destId="{E099DDC2-A24B-4DAF-B6B9-3F539E715119}" srcOrd="3" destOrd="0" parTransId="{46EC6B07-EBEE-49D6-8DB1-913EAB29CD38}" sibTransId="{35B13A16-EDCB-4E9A-80A9-EC90159176BF}"/>
    <dgm:cxn modelId="{E32CB5CC-1054-49B2-802A-A68770790708}" type="presParOf" srcId="{7F25A6BE-70C7-4B86-AFB3-A6A194CA04A3}" destId="{949BE922-14F7-489D-BC85-51A38481C34E}" srcOrd="0" destOrd="0" presId="urn:microsoft.com/office/officeart/2005/8/layout/arrow2"/>
    <dgm:cxn modelId="{F9D69560-99FF-4448-BDB7-DC127BF020C1}" type="presParOf" srcId="{7F25A6BE-70C7-4B86-AFB3-A6A194CA04A3}" destId="{A0E0FB6E-63CA-4CCB-92D4-93076368E9AA}" srcOrd="1" destOrd="0" presId="urn:microsoft.com/office/officeart/2005/8/layout/arrow2"/>
    <dgm:cxn modelId="{9DC13ED6-A3BC-4CAD-814A-1160396C00B3}" type="presParOf" srcId="{A0E0FB6E-63CA-4CCB-92D4-93076368E9AA}" destId="{73AE6E7F-0437-44C0-869C-41EDA0B1D273}" srcOrd="0" destOrd="0" presId="urn:microsoft.com/office/officeart/2005/8/layout/arrow2"/>
    <dgm:cxn modelId="{9418AADD-EA66-4F69-A57D-977FC5117EDA}" type="presParOf" srcId="{A0E0FB6E-63CA-4CCB-92D4-93076368E9AA}" destId="{B8056DF5-F136-4932-8E12-25FE5229410D}" srcOrd="1" destOrd="0" presId="urn:microsoft.com/office/officeart/2005/8/layout/arrow2"/>
    <dgm:cxn modelId="{6A467A3A-4360-4E3F-84E5-6CEFBBF09DA2}" type="presParOf" srcId="{A0E0FB6E-63CA-4CCB-92D4-93076368E9AA}" destId="{7B04E3FE-8782-497E-ABB9-6640B70B93D8}" srcOrd="2" destOrd="0" presId="urn:microsoft.com/office/officeart/2005/8/layout/arrow2"/>
    <dgm:cxn modelId="{2792C6B3-1B16-4E7B-B9BD-A4FD6D1B992B}" type="presParOf" srcId="{A0E0FB6E-63CA-4CCB-92D4-93076368E9AA}" destId="{0FF16C8A-C542-429E-80C7-987FD9BFF7B1}" srcOrd="3" destOrd="0" presId="urn:microsoft.com/office/officeart/2005/8/layout/arrow2"/>
    <dgm:cxn modelId="{6FE924BC-1218-4AA1-8354-8FAB9315E512}" type="presParOf" srcId="{A0E0FB6E-63CA-4CCB-92D4-93076368E9AA}" destId="{3D46C304-874A-4967-8E63-E6730C9B33D7}" srcOrd="4" destOrd="0" presId="urn:microsoft.com/office/officeart/2005/8/layout/arrow2"/>
    <dgm:cxn modelId="{F21EEB8D-80AB-4904-8F66-EA4B36DF7C0D}" type="presParOf" srcId="{A0E0FB6E-63CA-4CCB-92D4-93076368E9AA}" destId="{B3A1E025-BE73-4DB4-8FA3-345E3163B4CD}" srcOrd="5" destOrd="0" presId="urn:microsoft.com/office/officeart/2005/8/layout/arrow2"/>
    <dgm:cxn modelId="{BFAA8A51-589C-48DD-B98E-AC9A6DDD05DA}" type="presParOf" srcId="{A0E0FB6E-63CA-4CCB-92D4-93076368E9AA}" destId="{E67F9729-02C7-490F-A81B-C62F5CD71E8C}" srcOrd="6" destOrd="0" presId="urn:microsoft.com/office/officeart/2005/8/layout/arrow2"/>
    <dgm:cxn modelId="{199160E4-3CE3-4BCD-9CF8-B95A64C4E501}" type="presParOf" srcId="{A0E0FB6E-63CA-4CCB-92D4-93076368E9AA}" destId="{4F0E28F5-3521-4A6E-BD0F-A23D2393F815}" srcOrd="7" destOrd="0" presId="urn:microsoft.com/office/officeart/2005/8/layout/arrow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1A6C40-F08C-4EAF-8AC6-FEECBF9D2944}">
      <dsp:nvSpPr>
        <dsp:cNvPr id="0" name=""/>
        <dsp:cNvSpPr/>
      </dsp:nvSpPr>
      <dsp:spPr>
        <a:xfrm>
          <a:off x="2913547" y="388"/>
          <a:ext cx="4370322" cy="1515881"/>
        </a:xfrm>
        <a:prstGeom prst="rightArrow">
          <a:avLst>
            <a:gd name="adj1" fmla="val 75000"/>
            <a:gd name="adj2" fmla="val 50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l-GR" sz="1800" kern="1200" dirty="0"/>
            <a:t>Ομιλίες</a:t>
          </a:r>
        </a:p>
        <a:p>
          <a:pPr marL="171450" lvl="1" indent="-171450" algn="l" defTabSz="800100">
            <a:lnSpc>
              <a:spcPct val="90000"/>
            </a:lnSpc>
            <a:spcBef>
              <a:spcPct val="0"/>
            </a:spcBef>
            <a:spcAft>
              <a:spcPct val="15000"/>
            </a:spcAft>
            <a:buChar char="•"/>
          </a:pPr>
          <a:r>
            <a:rPr lang="el-GR" sz="1800" kern="1200" dirty="0"/>
            <a:t>Εργαστήρια</a:t>
          </a:r>
        </a:p>
        <a:p>
          <a:pPr marL="171450" lvl="1" indent="-171450" algn="l" defTabSz="800100">
            <a:lnSpc>
              <a:spcPct val="90000"/>
            </a:lnSpc>
            <a:spcBef>
              <a:spcPct val="0"/>
            </a:spcBef>
            <a:spcAft>
              <a:spcPct val="15000"/>
            </a:spcAft>
            <a:buChar char="•"/>
          </a:pPr>
          <a:r>
            <a:rPr lang="el-GR" sz="1800" kern="1200" dirty="0"/>
            <a:t>Θεματική Εβδομάδα</a:t>
          </a:r>
        </a:p>
        <a:p>
          <a:pPr marL="171450" lvl="1" indent="-171450" algn="l" defTabSz="800100">
            <a:lnSpc>
              <a:spcPct val="90000"/>
            </a:lnSpc>
            <a:spcBef>
              <a:spcPct val="0"/>
            </a:spcBef>
            <a:spcAft>
              <a:spcPct val="15000"/>
            </a:spcAft>
            <a:buChar char="•"/>
          </a:pPr>
          <a:r>
            <a:rPr lang="el-GR" sz="1800" kern="1200" dirty="0"/>
            <a:t>Ημερίδα Εφήβων</a:t>
          </a:r>
        </a:p>
      </dsp:txBody>
      <dsp:txXfrm>
        <a:off x="2913547" y="189873"/>
        <a:ext cx="3801867" cy="1136911"/>
      </dsp:txXfrm>
    </dsp:sp>
    <dsp:sp modelId="{C73DC079-D48A-4F94-B26A-ED46D0D42581}">
      <dsp:nvSpPr>
        <dsp:cNvPr id="0" name=""/>
        <dsp:cNvSpPr/>
      </dsp:nvSpPr>
      <dsp:spPr>
        <a:xfrm>
          <a:off x="0" y="388"/>
          <a:ext cx="2913548" cy="1515881"/>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l-GR" sz="2900" kern="1200" dirty="0"/>
            <a:t>Βραχείες Παρεμβάσεις</a:t>
          </a:r>
        </a:p>
      </dsp:txBody>
      <dsp:txXfrm>
        <a:off x="73999" y="74387"/>
        <a:ext cx="2765550" cy="1367883"/>
      </dsp:txXfrm>
    </dsp:sp>
    <dsp:sp modelId="{AC1599A7-8A13-4468-956A-DE5482877696}">
      <dsp:nvSpPr>
        <dsp:cNvPr id="0" name=""/>
        <dsp:cNvSpPr/>
      </dsp:nvSpPr>
      <dsp:spPr>
        <a:xfrm>
          <a:off x="2913547" y="1667858"/>
          <a:ext cx="4370322" cy="1515881"/>
        </a:xfrm>
        <a:prstGeom prst="rightArrow">
          <a:avLst>
            <a:gd name="adj1" fmla="val 75000"/>
            <a:gd name="adj2" fmla="val 50000"/>
          </a:avLst>
        </a:prstGeom>
        <a:solidFill>
          <a:schemeClr val="accent3">
            <a:tint val="40000"/>
            <a:alpha val="90000"/>
            <a:hueOff val="6438709"/>
            <a:satOff val="2504"/>
            <a:lumOff val="1030"/>
            <a:alphaOff val="0"/>
          </a:schemeClr>
        </a:solidFill>
        <a:ln w="25400" cap="flat" cmpd="sng" algn="ctr">
          <a:solidFill>
            <a:schemeClr val="accent3">
              <a:tint val="40000"/>
              <a:alpha val="90000"/>
              <a:hueOff val="6438709"/>
              <a:satOff val="2504"/>
              <a:lumOff val="10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l-GR" sz="1800" kern="1200" dirty="0"/>
            <a:t>Ομάδες Εφήβων</a:t>
          </a:r>
        </a:p>
        <a:p>
          <a:pPr marL="171450" lvl="1" indent="-171450" algn="l" defTabSz="800100">
            <a:lnSpc>
              <a:spcPct val="90000"/>
            </a:lnSpc>
            <a:spcBef>
              <a:spcPct val="0"/>
            </a:spcBef>
            <a:spcAft>
              <a:spcPct val="15000"/>
            </a:spcAft>
            <a:buChar char="•"/>
          </a:pPr>
          <a:r>
            <a:rPr lang="el-GR" sz="1800" kern="1200" dirty="0"/>
            <a:t>Ομάδες Μετάβασης</a:t>
          </a:r>
        </a:p>
      </dsp:txBody>
      <dsp:txXfrm>
        <a:off x="2913547" y="1857343"/>
        <a:ext cx="3801867" cy="1136911"/>
      </dsp:txXfrm>
    </dsp:sp>
    <dsp:sp modelId="{DF21374F-6FD1-4A16-A2DB-34CF7350058B}">
      <dsp:nvSpPr>
        <dsp:cNvPr id="0" name=""/>
        <dsp:cNvSpPr/>
      </dsp:nvSpPr>
      <dsp:spPr>
        <a:xfrm>
          <a:off x="0" y="1667858"/>
          <a:ext cx="2913548" cy="1515881"/>
        </a:xfrm>
        <a:prstGeom prst="roundRect">
          <a:avLst/>
        </a:prstGeom>
        <a:solidFill>
          <a:schemeClr val="accent3">
            <a:hueOff val="6639025"/>
            <a:satOff val="-5461"/>
            <a:lumOff val="6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l-GR" sz="2900" kern="1200" dirty="0"/>
            <a:t>Μακροχρόνιες παρεμβάσεις</a:t>
          </a:r>
        </a:p>
      </dsp:txBody>
      <dsp:txXfrm>
        <a:off x="73999" y="1741857"/>
        <a:ext cx="2765550" cy="13678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6F3C68-4CA9-4EAB-82EC-957F0917F8FB}">
      <dsp:nvSpPr>
        <dsp:cNvPr id="0" name=""/>
        <dsp:cNvSpPr/>
      </dsp:nvSpPr>
      <dsp:spPr>
        <a:xfrm>
          <a:off x="0" y="72364"/>
          <a:ext cx="1904999" cy="1143000"/>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kern="1200"/>
            <a:t>Εφηβεία – Προεφηβεία.</a:t>
          </a:r>
        </a:p>
        <a:p>
          <a:pPr marL="0" lvl="0" indent="0" algn="ctr" defTabSz="444500">
            <a:lnSpc>
              <a:spcPct val="90000"/>
            </a:lnSpc>
            <a:spcBef>
              <a:spcPct val="0"/>
            </a:spcBef>
            <a:spcAft>
              <a:spcPct val="35000"/>
            </a:spcAft>
            <a:buNone/>
          </a:pPr>
          <a:r>
            <a:rPr lang="el-GR" sz="1000" b="1" kern="1200"/>
            <a:t>Σωματικές και ψυχολογικές αλλαγές.</a:t>
          </a:r>
        </a:p>
        <a:p>
          <a:pPr marL="0" lvl="0" indent="0" algn="ctr" defTabSz="444500">
            <a:lnSpc>
              <a:spcPct val="90000"/>
            </a:lnSpc>
            <a:spcBef>
              <a:spcPct val="0"/>
            </a:spcBef>
            <a:spcAft>
              <a:spcPct val="35000"/>
            </a:spcAft>
            <a:buNone/>
          </a:pPr>
          <a:r>
            <a:rPr lang="el-GR" sz="1000" b="1" kern="1200"/>
            <a:t>Διαφορές φύλων. Στερεότυπα.</a:t>
          </a:r>
        </a:p>
        <a:p>
          <a:pPr marL="0" lvl="0" indent="0" algn="ctr" defTabSz="444500">
            <a:lnSpc>
              <a:spcPct val="90000"/>
            </a:lnSpc>
            <a:spcBef>
              <a:spcPct val="0"/>
            </a:spcBef>
            <a:spcAft>
              <a:spcPct val="35000"/>
            </a:spcAft>
            <a:buNone/>
          </a:pPr>
          <a:r>
            <a:rPr lang="el-GR" sz="1000" b="1" kern="1200"/>
            <a:t>Συμπεριφορές και αντιλήψεις.</a:t>
          </a:r>
          <a:endParaRPr lang="el-GR" sz="1000" b="1" kern="1200" dirty="0"/>
        </a:p>
      </dsp:txBody>
      <dsp:txXfrm>
        <a:off x="0" y="72364"/>
        <a:ext cx="1904999" cy="1143000"/>
      </dsp:txXfrm>
    </dsp:sp>
    <dsp:sp modelId="{86F3C1E2-A669-4117-B92A-CC079F66847D}">
      <dsp:nvSpPr>
        <dsp:cNvPr id="0" name=""/>
        <dsp:cNvSpPr/>
      </dsp:nvSpPr>
      <dsp:spPr>
        <a:xfrm>
          <a:off x="2095500" y="127000"/>
          <a:ext cx="1904999" cy="1143000"/>
        </a:xfrm>
        <a:prstGeom prst="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kern="1200"/>
            <a:t>Εκπαίδευση στην απόκτηση κοινωνικών δεξιοτήτων- αντιμετωπίζοντας αποτελεσματικά την κριτική.</a:t>
          </a:r>
        </a:p>
        <a:p>
          <a:pPr marL="0" lvl="0" indent="0" algn="ctr" defTabSz="444500">
            <a:lnSpc>
              <a:spcPct val="90000"/>
            </a:lnSpc>
            <a:spcBef>
              <a:spcPct val="0"/>
            </a:spcBef>
            <a:spcAft>
              <a:spcPct val="35000"/>
            </a:spcAft>
            <a:buNone/>
          </a:pPr>
          <a:r>
            <a:rPr lang="el-GR" sz="1000" b="1" kern="1200"/>
            <a:t>Διαχείριση διαπροσωπικών σχέσεων.</a:t>
          </a:r>
          <a:endParaRPr lang="el-GR" sz="1000" b="1" kern="1200" dirty="0"/>
        </a:p>
      </dsp:txBody>
      <dsp:txXfrm>
        <a:off x="2095500" y="127000"/>
        <a:ext cx="1904999" cy="1143000"/>
      </dsp:txXfrm>
    </dsp:sp>
    <dsp:sp modelId="{E57CF650-0DEE-44E5-AC81-811EC2F36DFD}">
      <dsp:nvSpPr>
        <dsp:cNvPr id="0" name=""/>
        <dsp:cNvSpPr/>
      </dsp:nvSpPr>
      <dsp:spPr>
        <a:xfrm>
          <a:off x="4191000" y="127000"/>
          <a:ext cx="1904999" cy="1143000"/>
        </a:xfrm>
        <a:prstGeom prst="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t" anchorCtr="0">
          <a:noAutofit/>
        </a:bodyPr>
        <a:lstStyle/>
        <a:p>
          <a:pPr marL="0" lvl="0" indent="0" algn="ctr" defTabSz="444500">
            <a:lnSpc>
              <a:spcPct val="90000"/>
            </a:lnSpc>
            <a:spcBef>
              <a:spcPct val="0"/>
            </a:spcBef>
            <a:spcAft>
              <a:spcPct val="35000"/>
            </a:spcAft>
            <a:buNone/>
          </a:pPr>
          <a:r>
            <a:rPr lang="el-GR" sz="1000" b="1" kern="1200"/>
            <a:t>Έκφραση συναισθημάτων. Ανάπτυξη δεξιοτήτων διαχείρισης. </a:t>
          </a:r>
          <a:endParaRPr lang="el-GR" sz="1000" b="1" kern="1200" dirty="0"/>
        </a:p>
        <a:p>
          <a:pPr marL="57150" lvl="1" indent="-57150" algn="ctr" defTabSz="400050">
            <a:lnSpc>
              <a:spcPct val="90000"/>
            </a:lnSpc>
            <a:spcBef>
              <a:spcPct val="0"/>
            </a:spcBef>
            <a:spcAft>
              <a:spcPct val="15000"/>
            </a:spcAft>
            <a:buChar char="•"/>
          </a:pPr>
          <a:r>
            <a:rPr lang="el-GR" sz="900" b="1" kern="1200"/>
            <a:t>Άγχος</a:t>
          </a:r>
          <a:endParaRPr lang="el-GR" sz="900" b="1" kern="1200" dirty="0"/>
        </a:p>
        <a:p>
          <a:pPr marL="57150" lvl="1" indent="-57150" algn="ctr" defTabSz="400050">
            <a:lnSpc>
              <a:spcPct val="90000"/>
            </a:lnSpc>
            <a:spcBef>
              <a:spcPct val="0"/>
            </a:spcBef>
            <a:spcAft>
              <a:spcPct val="15000"/>
            </a:spcAft>
            <a:buChar char="•"/>
          </a:pPr>
          <a:r>
            <a:rPr lang="el-GR" sz="900" b="1" kern="1200"/>
            <a:t>Φόβος</a:t>
          </a:r>
          <a:endParaRPr lang="el-GR" sz="900" b="1" kern="1200" dirty="0"/>
        </a:p>
        <a:p>
          <a:pPr marL="57150" lvl="1" indent="-57150" algn="ctr" defTabSz="400050">
            <a:lnSpc>
              <a:spcPct val="90000"/>
            </a:lnSpc>
            <a:spcBef>
              <a:spcPct val="0"/>
            </a:spcBef>
            <a:spcAft>
              <a:spcPct val="15000"/>
            </a:spcAft>
            <a:buChar char="•"/>
          </a:pPr>
          <a:r>
            <a:rPr lang="el-GR" sz="900" b="1" kern="1200"/>
            <a:t>Θλίψη</a:t>
          </a:r>
          <a:endParaRPr lang="el-GR" sz="900" b="1" kern="1200" dirty="0"/>
        </a:p>
      </dsp:txBody>
      <dsp:txXfrm>
        <a:off x="4191000" y="127000"/>
        <a:ext cx="1904999" cy="1143000"/>
      </dsp:txXfrm>
    </dsp:sp>
    <dsp:sp modelId="{8C48A16D-A525-42C1-8774-882229EBF1E2}">
      <dsp:nvSpPr>
        <dsp:cNvPr id="0" name=""/>
        <dsp:cNvSpPr/>
      </dsp:nvSpPr>
      <dsp:spPr>
        <a:xfrm>
          <a:off x="0" y="1460500"/>
          <a:ext cx="1904999" cy="1143000"/>
        </a:xfrm>
        <a:prstGeom prst="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kern="1200"/>
            <a:t>Ενίσχυση της αυτοεκτίμησης. Αυτοσυναίσθημα. </a:t>
          </a:r>
        </a:p>
        <a:p>
          <a:pPr marL="0" lvl="0" indent="0" algn="ctr" defTabSz="444500">
            <a:lnSpc>
              <a:spcPct val="90000"/>
            </a:lnSpc>
            <a:spcBef>
              <a:spcPct val="0"/>
            </a:spcBef>
            <a:spcAft>
              <a:spcPct val="35000"/>
            </a:spcAft>
            <a:buNone/>
          </a:pPr>
          <a:r>
            <a:rPr lang="el-GR" sz="1000" b="1" kern="1200"/>
            <a:t>Έλεγχος εαυτού.</a:t>
          </a:r>
          <a:endParaRPr lang="el-GR" sz="1000" b="1" kern="1200" dirty="0"/>
        </a:p>
      </dsp:txBody>
      <dsp:txXfrm>
        <a:off x="0" y="1460500"/>
        <a:ext cx="1904999" cy="1143000"/>
      </dsp:txXfrm>
    </dsp:sp>
    <dsp:sp modelId="{7081AAA7-B03D-4B6A-8958-31ED22AC802D}">
      <dsp:nvSpPr>
        <dsp:cNvPr id="0" name=""/>
        <dsp:cNvSpPr/>
      </dsp:nvSpPr>
      <dsp:spPr>
        <a:xfrm>
          <a:off x="2095500" y="1460500"/>
          <a:ext cx="1904999" cy="1143000"/>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kern="1200"/>
            <a:t>Σχολικός Εκφοβισμός</a:t>
          </a:r>
          <a:endParaRPr lang="el-GR" sz="1000" b="1" kern="1200" dirty="0"/>
        </a:p>
      </dsp:txBody>
      <dsp:txXfrm>
        <a:off x="2095500" y="1460500"/>
        <a:ext cx="1904999" cy="1143000"/>
      </dsp:txXfrm>
    </dsp:sp>
    <dsp:sp modelId="{AD6DD7BA-FA95-4482-975E-C9EC08F9C95F}">
      <dsp:nvSpPr>
        <dsp:cNvPr id="0" name=""/>
        <dsp:cNvSpPr/>
      </dsp:nvSpPr>
      <dsp:spPr>
        <a:xfrm>
          <a:off x="4191000" y="1460500"/>
          <a:ext cx="1904999" cy="1143000"/>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kern="1200"/>
            <a:t>Διαφορετικότητα.</a:t>
          </a:r>
          <a:endParaRPr lang="el-GR" sz="1000" b="1" kern="1200" dirty="0"/>
        </a:p>
      </dsp:txBody>
      <dsp:txXfrm>
        <a:off x="4191000" y="1460500"/>
        <a:ext cx="1904999" cy="1143000"/>
      </dsp:txXfrm>
    </dsp:sp>
    <dsp:sp modelId="{0EA9BF97-9C76-4E95-97B4-8A3D7247CCC6}">
      <dsp:nvSpPr>
        <dsp:cNvPr id="0" name=""/>
        <dsp:cNvSpPr/>
      </dsp:nvSpPr>
      <dsp:spPr>
        <a:xfrm>
          <a:off x="1047750" y="2793999"/>
          <a:ext cx="1904999" cy="1143000"/>
        </a:xfrm>
        <a:prstGeom prst="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kern="1200"/>
            <a:t>Διαδίκτυο.</a:t>
          </a:r>
        </a:p>
        <a:p>
          <a:pPr marL="0" lvl="0" indent="0" algn="ctr" defTabSz="444500">
            <a:lnSpc>
              <a:spcPct val="90000"/>
            </a:lnSpc>
            <a:spcBef>
              <a:spcPct val="0"/>
            </a:spcBef>
            <a:spcAft>
              <a:spcPct val="35000"/>
            </a:spcAft>
            <a:buNone/>
          </a:pPr>
          <a:r>
            <a:rPr lang="el-GR" sz="1000" b="1" kern="1200"/>
            <a:t>Ασφαλής χρήση και πλοήγηση.</a:t>
          </a:r>
          <a:endParaRPr lang="el-GR" sz="1000" b="1" kern="1200" dirty="0"/>
        </a:p>
      </dsp:txBody>
      <dsp:txXfrm>
        <a:off x="1047750" y="2793999"/>
        <a:ext cx="1904999" cy="1143000"/>
      </dsp:txXfrm>
    </dsp:sp>
    <dsp:sp modelId="{A776C242-164D-434E-82CB-B605D4790B88}">
      <dsp:nvSpPr>
        <dsp:cNvPr id="0" name=""/>
        <dsp:cNvSpPr/>
      </dsp:nvSpPr>
      <dsp:spPr>
        <a:xfrm>
          <a:off x="3143250" y="2793999"/>
          <a:ext cx="1904999" cy="1143000"/>
        </a:xfrm>
        <a:prstGeom prst="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kern="1200" dirty="0"/>
            <a:t>Προαγωγή υγιούς τρόπου ζωής. Διαταραχή λήψης τροφής.</a:t>
          </a:r>
        </a:p>
      </dsp:txBody>
      <dsp:txXfrm>
        <a:off x="3143250" y="2793999"/>
        <a:ext cx="1904999" cy="1143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9BE922-14F7-489D-BC85-51A38481C34E}">
      <dsp:nvSpPr>
        <dsp:cNvPr id="0" name=""/>
        <dsp:cNvSpPr/>
      </dsp:nvSpPr>
      <dsp:spPr>
        <a:xfrm>
          <a:off x="0" y="82281"/>
          <a:ext cx="5544616" cy="3465385"/>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AE6E7F-0437-44C0-869C-41EDA0B1D273}">
      <dsp:nvSpPr>
        <dsp:cNvPr id="0" name=""/>
        <dsp:cNvSpPr/>
      </dsp:nvSpPr>
      <dsp:spPr>
        <a:xfrm>
          <a:off x="546144" y="2659141"/>
          <a:ext cx="127526" cy="1275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056DF5-F136-4932-8E12-25FE5229410D}">
      <dsp:nvSpPr>
        <dsp:cNvPr id="0" name=""/>
        <dsp:cNvSpPr/>
      </dsp:nvSpPr>
      <dsp:spPr>
        <a:xfrm>
          <a:off x="609907" y="2722904"/>
          <a:ext cx="948129" cy="8247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573" tIns="0" rIns="0" bIns="0" numCol="1" spcCol="1270" anchor="t" anchorCtr="0">
          <a:noAutofit/>
        </a:bodyPr>
        <a:lstStyle/>
        <a:p>
          <a:pPr marL="0" lvl="0" indent="0" algn="l" defTabSz="533400">
            <a:lnSpc>
              <a:spcPct val="90000"/>
            </a:lnSpc>
            <a:spcBef>
              <a:spcPct val="0"/>
            </a:spcBef>
            <a:spcAft>
              <a:spcPct val="35000"/>
            </a:spcAft>
            <a:buNone/>
          </a:pPr>
          <a:r>
            <a:rPr lang="el-GR" sz="1200" kern="1200" dirty="0">
              <a:solidFill>
                <a:schemeClr val="accent1">
                  <a:lumMod val="50000"/>
                </a:schemeClr>
              </a:solidFill>
            </a:rPr>
            <a:t>4 εισαγωγικές συναντήσεις – γνωριμία ομάδας</a:t>
          </a:r>
        </a:p>
      </dsp:txBody>
      <dsp:txXfrm>
        <a:off x="609907" y="2722904"/>
        <a:ext cx="948129" cy="824761"/>
      </dsp:txXfrm>
    </dsp:sp>
    <dsp:sp modelId="{7B04E3FE-8782-497E-ABB9-6640B70B93D8}">
      <dsp:nvSpPr>
        <dsp:cNvPr id="0" name=""/>
        <dsp:cNvSpPr/>
      </dsp:nvSpPr>
      <dsp:spPr>
        <a:xfrm>
          <a:off x="1447144" y="1853093"/>
          <a:ext cx="221784" cy="22178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F16C8A-C542-429E-80C7-987FD9BFF7B1}">
      <dsp:nvSpPr>
        <dsp:cNvPr id="0" name=""/>
        <dsp:cNvSpPr/>
      </dsp:nvSpPr>
      <dsp:spPr>
        <a:xfrm>
          <a:off x="1558037" y="1963985"/>
          <a:ext cx="1164369" cy="1583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519" tIns="0" rIns="0" bIns="0" numCol="1" spcCol="1270" anchor="t" anchorCtr="0">
          <a:noAutofit/>
        </a:bodyPr>
        <a:lstStyle/>
        <a:p>
          <a:pPr marL="0" lvl="0" indent="0" algn="l" defTabSz="533400">
            <a:lnSpc>
              <a:spcPct val="90000"/>
            </a:lnSpc>
            <a:spcBef>
              <a:spcPct val="0"/>
            </a:spcBef>
            <a:spcAft>
              <a:spcPct val="35000"/>
            </a:spcAft>
            <a:buNone/>
          </a:pPr>
          <a:r>
            <a:rPr lang="el-GR" sz="1200" kern="1200" dirty="0">
              <a:solidFill>
                <a:schemeClr val="accent1">
                  <a:lumMod val="50000"/>
                </a:schemeClr>
              </a:solidFill>
            </a:rPr>
            <a:t>Συνέχεια: ανάπτυξη - δέσιμο - διεργασία</a:t>
          </a:r>
        </a:p>
      </dsp:txBody>
      <dsp:txXfrm>
        <a:off x="1558037" y="1963985"/>
        <a:ext cx="1164369" cy="1583680"/>
      </dsp:txXfrm>
    </dsp:sp>
    <dsp:sp modelId="{3D46C304-874A-4967-8E63-E6730C9B33D7}">
      <dsp:nvSpPr>
        <dsp:cNvPr id="0" name=""/>
        <dsp:cNvSpPr/>
      </dsp:nvSpPr>
      <dsp:spPr>
        <a:xfrm>
          <a:off x="2597652" y="1259126"/>
          <a:ext cx="293864" cy="29386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A1E025-BE73-4DB4-8FA3-345E3163B4CD}">
      <dsp:nvSpPr>
        <dsp:cNvPr id="0" name=""/>
        <dsp:cNvSpPr/>
      </dsp:nvSpPr>
      <dsp:spPr>
        <a:xfrm>
          <a:off x="2744584" y="1406058"/>
          <a:ext cx="1164369" cy="21416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5713" tIns="0" rIns="0" bIns="0" numCol="1" spcCol="1270" anchor="t" anchorCtr="0">
          <a:noAutofit/>
        </a:bodyPr>
        <a:lstStyle/>
        <a:p>
          <a:pPr marL="0" lvl="0" indent="0" algn="l" defTabSz="533400">
            <a:lnSpc>
              <a:spcPct val="90000"/>
            </a:lnSpc>
            <a:spcBef>
              <a:spcPct val="0"/>
            </a:spcBef>
            <a:spcAft>
              <a:spcPct val="35000"/>
            </a:spcAft>
            <a:buNone/>
          </a:pPr>
          <a:r>
            <a:rPr lang="el-GR" sz="1200" kern="1200" dirty="0">
              <a:solidFill>
                <a:schemeClr val="accent1">
                  <a:lumMod val="50000"/>
                </a:schemeClr>
              </a:solidFill>
            </a:rPr>
            <a:t>Απολογισμός - αποχωρισμός - αξιολόγηση</a:t>
          </a:r>
        </a:p>
      </dsp:txBody>
      <dsp:txXfrm>
        <a:off x="2744584" y="1406058"/>
        <a:ext cx="1164369" cy="2141607"/>
      </dsp:txXfrm>
    </dsp:sp>
    <dsp:sp modelId="{E67F9729-02C7-490F-A81B-C62F5CD71E8C}">
      <dsp:nvSpPr>
        <dsp:cNvPr id="0" name=""/>
        <dsp:cNvSpPr/>
      </dsp:nvSpPr>
      <dsp:spPr>
        <a:xfrm>
          <a:off x="3850735" y="866151"/>
          <a:ext cx="393667" cy="3936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0E28F5-3521-4A6E-BD0F-A23D2393F815}">
      <dsp:nvSpPr>
        <dsp:cNvPr id="0" name=""/>
        <dsp:cNvSpPr/>
      </dsp:nvSpPr>
      <dsp:spPr>
        <a:xfrm>
          <a:off x="4096280" y="1044077"/>
          <a:ext cx="1448335" cy="2484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8596" tIns="0" rIns="0" bIns="0" numCol="1" spcCol="1270" anchor="t" anchorCtr="0">
          <a:noAutofit/>
        </a:bodyPr>
        <a:lstStyle/>
        <a:p>
          <a:pPr marL="0" lvl="0" indent="0" algn="l" defTabSz="533400">
            <a:lnSpc>
              <a:spcPct val="90000"/>
            </a:lnSpc>
            <a:spcBef>
              <a:spcPct val="0"/>
            </a:spcBef>
            <a:spcAft>
              <a:spcPct val="35000"/>
            </a:spcAft>
            <a:buNone/>
          </a:pPr>
          <a:r>
            <a:rPr lang="el-GR" sz="1200" kern="1200" dirty="0">
              <a:solidFill>
                <a:schemeClr val="accent1">
                  <a:lumMod val="50000"/>
                </a:schemeClr>
              </a:solidFill>
            </a:rPr>
            <a:t>Πραγματοποίηση Ημερίδας Εφήβων</a:t>
          </a:r>
        </a:p>
      </dsp:txBody>
      <dsp:txXfrm>
        <a:off x="4096280" y="1044077"/>
        <a:ext cx="1448335" cy="2484681"/>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80039452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4"/>
        <p:cNvGrpSpPr/>
        <p:nvPr/>
      </p:nvGrpSpPr>
      <p:grpSpPr>
        <a:xfrm>
          <a:off x="0" y="0"/>
          <a:ext cx="0" cy="0"/>
          <a:chOff x="0" y="0"/>
          <a:chExt cx="0" cy="0"/>
        </a:xfrm>
      </p:grpSpPr>
      <p:sp>
        <p:nvSpPr>
          <p:cNvPr id="475" name="Google Shape;475;g35ed75ccf_0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6" name="Google Shape;476;g35ed75ccf_0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g35ed75ccf_0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6" name="Google Shape;416;g35ed75ccf_0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17349066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g35ed75ccf_0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6" name="Google Shape;416;g35ed75ccf_0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 name="Google Shape;339;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35ed75ccf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4" name="Google Shape;354;g35ed75ccf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35f391192_0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35f391192_0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8"/>
        <p:cNvGrpSpPr/>
        <p:nvPr/>
      </p:nvGrpSpPr>
      <p:grpSpPr>
        <a:xfrm>
          <a:off x="0" y="0"/>
          <a:ext cx="0" cy="0"/>
          <a:chOff x="0" y="0"/>
          <a:chExt cx="0" cy="0"/>
        </a:xfrm>
      </p:grpSpPr>
      <p:sp>
        <p:nvSpPr>
          <p:cNvPr id="439" name="Google Shape;439;g35ed75ccf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0" name="Google Shape;440;g35ed75ccf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Google Shape;499;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0" name="Google Shape;500;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6"/>
        <p:cNvGrpSpPr/>
        <p:nvPr/>
      </p:nvGrpSpPr>
      <p:grpSpPr>
        <a:xfrm>
          <a:off x="0" y="0"/>
          <a:ext cx="0" cy="0"/>
          <a:chOff x="0" y="0"/>
          <a:chExt cx="0" cy="0"/>
        </a:xfrm>
      </p:grpSpPr>
      <p:sp>
        <p:nvSpPr>
          <p:cNvPr id="517" name="Google Shape;517;g35ed75ccf_01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8" name="Google Shape;518;g35ed75ccf_0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7544483" y="657775"/>
            <a:ext cx="1299300" cy="4329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11" name="Google Shape;11;p2"/>
          <p:cNvGrpSpPr/>
          <p:nvPr/>
        </p:nvGrpSpPr>
        <p:grpSpPr>
          <a:xfrm>
            <a:off x="0" y="-7088"/>
            <a:ext cx="8661398" cy="5150588"/>
            <a:chOff x="0" y="-7088"/>
            <a:chExt cx="8661398" cy="5150588"/>
          </a:xfrm>
        </p:grpSpPr>
        <p:sp>
          <p:nvSpPr>
            <p:cNvPr id="12" name="Google Shape;12;p2"/>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 name="Google Shape;13;p2"/>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14" name="Google Shape;14;p2"/>
          <p:cNvGrpSpPr/>
          <p:nvPr/>
        </p:nvGrpSpPr>
        <p:grpSpPr>
          <a:xfrm rot="10800000" flipH="1">
            <a:off x="1" y="1090763"/>
            <a:ext cx="8847502" cy="2961975"/>
            <a:chOff x="-8178042" y="-4493254"/>
            <a:chExt cx="19483598" cy="6522736"/>
          </a:xfrm>
        </p:grpSpPr>
        <p:sp>
          <p:nvSpPr>
            <p:cNvPr id="15" name="Google Shape;15;p2"/>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16" name="Google Shape;16;p2"/>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17" name="Google Shape;17;p2"/>
          <p:cNvGrpSpPr/>
          <p:nvPr/>
        </p:nvGrpSpPr>
        <p:grpSpPr>
          <a:xfrm>
            <a:off x="3677236" y="4278349"/>
            <a:ext cx="5480829" cy="432996"/>
            <a:chOff x="5582265" y="4646738"/>
            <a:chExt cx="5480829" cy="432996"/>
          </a:xfrm>
        </p:grpSpPr>
        <p:sp>
          <p:nvSpPr>
            <p:cNvPr id="18" name="Google Shape;18;p2"/>
            <p:cNvSpPr/>
            <p:nvPr/>
          </p:nvSpPr>
          <p:spPr>
            <a:xfrm rot="10800000">
              <a:off x="5582265"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9" name="Google Shape;19;p2"/>
            <p:cNvGrpSpPr/>
            <p:nvPr/>
          </p:nvGrpSpPr>
          <p:grpSpPr>
            <a:xfrm flipH="1">
              <a:off x="5585232" y="4646738"/>
              <a:ext cx="5477861" cy="304551"/>
              <a:chOff x="-24158748" y="330075"/>
              <a:chExt cx="30568423" cy="1699506"/>
            </a:xfrm>
          </p:grpSpPr>
          <p:sp>
            <p:nvSpPr>
              <p:cNvPr id="20" name="Google Shape;20;p2"/>
              <p:cNvSpPr/>
              <p:nvPr/>
            </p:nvSpPr>
            <p:spPr>
              <a:xfrm>
                <a:off x="-24158748" y="330081"/>
                <a:ext cx="289080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21;p2"/>
              <p:cNvSpPr/>
              <p:nvPr/>
            </p:nvSpPr>
            <p:spPr>
              <a:xfrm>
                <a:off x="4710175"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22" name="Google Shape;22;p2"/>
          <p:cNvSpPr txBox="1">
            <a:spLocks noGrp="1"/>
          </p:cNvSpPr>
          <p:nvPr>
            <p:ph type="ctrTitle"/>
          </p:nvPr>
        </p:nvSpPr>
        <p:spPr>
          <a:xfrm>
            <a:off x="685800" y="1090750"/>
            <a:ext cx="5367900" cy="29619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23"/>
        <p:cNvGrpSpPr/>
        <p:nvPr/>
      </p:nvGrpSpPr>
      <p:grpSpPr>
        <a:xfrm>
          <a:off x="0" y="0"/>
          <a:ext cx="0" cy="0"/>
          <a:chOff x="0" y="0"/>
          <a:chExt cx="0" cy="0"/>
        </a:xfrm>
      </p:grpSpPr>
      <p:sp>
        <p:nvSpPr>
          <p:cNvPr id="24" name="Google Shape;24;p3"/>
          <p:cNvSpPr/>
          <p:nvPr/>
        </p:nvSpPr>
        <p:spPr>
          <a:xfrm>
            <a:off x="5697214" y="2635519"/>
            <a:ext cx="889200" cy="2964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25" name="Google Shape;25;p3"/>
          <p:cNvGrpSpPr/>
          <p:nvPr/>
        </p:nvGrpSpPr>
        <p:grpSpPr>
          <a:xfrm>
            <a:off x="0" y="-7088"/>
            <a:ext cx="8661398" cy="5150588"/>
            <a:chOff x="0" y="-7088"/>
            <a:chExt cx="8661398" cy="5150588"/>
          </a:xfrm>
        </p:grpSpPr>
        <p:sp>
          <p:nvSpPr>
            <p:cNvPr id="26" name="Google Shape;26;p3"/>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 name="Google Shape;27;p3"/>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28" name="Google Shape;28;p3"/>
          <p:cNvGrpSpPr/>
          <p:nvPr/>
        </p:nvGrpSpPr>
        <p:grpSpPr>
          <a:xfrm rot="10800000" flipH="1">
            <a:off x="-2" y="2924826"/>
            <a:ext cx="6589087" cy="2027268"/>
            <a:chOff x="-9894852" y="-4493254"/>
            <a:chExt cx="21200407" cy="6522740"/>
          </a:xfrm>
        </p:grpSpPr>
        <p:sp>
          <p:nvSpPr>
            <p:cNvPr id="29" name="Google Shape;29;p3"/>
            <p:cNvSpPr/>
            <p:nvPr/>
          </p:nvSpPr>
          <p:spPr>
            <a:xfrm>
              <a:off x="-9894852" y="-4493114"/>
              <a:ext cx="146853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30" name="Google Shape;30;p3"/>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31" name="Google Shape;31;p3"/>
          <p:cNvGrpSpPr/>
          <p:nvPr/>
        </p:nvGrpSpPr>
        <p:grpSpPr>
          <a:xfrm>
            <a:off x="6946842" y="4472723"/>
            <a:ext cx="2202830" cy="670795"/>
            <a:chOff x="5575242" y="4472723"/>
            <a:chExt cx="2202830" cy="670795"/>
          </a:xfrm>
        </p:grpSpPr>
        <p:sp>
          <p:nvSpPr>
            <p:cNvPr id="32" name="Google Shape;32;p3"/>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33" name="Google Shape;33;p3"/>
            <p:cNvGrpSpPr/>
            <p:nvPr/>
          </p:nvGrpSpPr>
          <p:grpSpPr>
            <a:xfrm flipH="1">
              <a:off x="5734850" y="4472723"/>
              <a:ext cx="2040837" cy="670795"/>
              <a:chOff x="1297954" y="330075"/>
              <a:chExt cx="5169293" cy="1699506"/>
            </a:xfrm>
          </p:grpSpPr>
          <p:sp>
            <p:nvSpPr>
              <p:cNvPr id="34" name="Google Shape;34;p3"/>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 name="Google Shape;35;p3"/>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36" name="Google Shape;36;p3"/>
            <p:cNvGrpSpPr/>
            <p:nvPr/>
          </p:nvGrpSpPr>
          <p:grpSpPr>
            <a:xfrm flipH="1">
              <a:off x="5578209" y="4646738"/>
              <a:ext cx="2199863" cy="304563"/>
              <a:chOff x="-5827153" y="330075"/>
              <a:chExt cx="12276019" cy="1699569"/>
            </a:xfrm>
          </p:grpSpPr>
          <p:sp>
            <p:nvSpPr>
              <p:cNvPr id="37" name="Google Shape;37;p3"/>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 name="Google Shape;38;p3"/>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39" name="Google Shape;39;p3"/>
          <p:cNvSpPr txBox="1">
            <a:spLocks noGrp="1"/>
          </p:cNvSpPr>
          <p:nvPr>
            <p:ph type="ctrTitle"/>
          </p:nvPr>
        </p:nvSpPr>
        <p:spPr>
          <a:xfrm>
            <a:off x="463525" y="2871148"/>
            <a:ext cx="4094400" cy="1159800"/>
          </a:xfrm>
          <a:prstGeom prst="rect">
            <a:avLst/>
          </a:prstGeom>
        </p:spPr>
        <p:txBody>
          <a:bodyPr spcFirstLastPara="1" wrap="square" lIns="91425" tIns="91425" rIns="91425" bIns="91425" anchor="b" anchorCtr="0"/>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40" name="Google Shape;40;p3"/>
          <p:cNvSpPr txBox="1">
            <a:spLocks noGrp="1"/>
          </p:cNvSpPr>
          <p:nvPr>
            <p:ph type="subTitle" idx="1"/>
          </p:nvPr>
        </p:nvSpPr>
        <p:spPr>
          <a:xfrm>
            <a:off x="463525" y="3975449"/>
            <a:ext cx="4094400" cy="784800"/>
          </a:xfrm>
          <a:prstGeom prst="rect">
            <a:avLst/>
          </a:prstGeom>
        </p:spPr>
        <p:txBody>
          <a:bodyPr spcFirstLastPara="1" wrap="square" lIns="91425" tIns="91425" rIns="91425" bIns="91425" anchor="t" anchorCtr="0"/>
          <a:lstStyle>
            <a:lvl1pPr lvl="0" rtl="0">
              <a:spcBef>
                <a:spcPts val="0"/>
              </a:spcBef>
              <a:spcAft>
                <a:spcPts val="0"/>
              </a:spcAft>
              <a:buClr>
                <a:srgbClr val="FF9800"/>
              </a:buClr>
              <a:buSzPts val="2000"/>
              <a:buNone/>
              <a:defRPr sz="2000">
                <a:solidFill>
                  <a:srgbClr val="FF9800"/>
                </a:solidFill>
              </a:defRPr>
            </a:lvl1pPr>
            <a:lvl2pPr lvl="1" rtl="0">
              <a:spcBef>
                <a:spcPts val="1000"/>
              </a:spcBef>
              <a:spcAft>
                <a:spcPts val="0"/>
              </a:spcAft>
              <a:buClr>
                <a:srgbClr val="FF9800"/>
              </a:buClr>
              <a:buSzPts val="2000"/>
              <a:buNone/>
              <a:defRPr sz="2000">
                <a:solidFill>
                  <a:srgbClr val="FF9800"/>
                </a:solidFill>
              </a:defRPr>
            </a:lvl2pPr>
            <a:lvl3pPr lvl="2" rtl="0">
              <a:spcBef>
                <a:spcPts val="1000"/>
              </a:spcBef>
              <a:spcAft>
                <a:spcPts val="0"/>
              </a:spcAft>
              <a:buClr>
                <a:srgbClr val="FF9800"/>
              </a:buClr>
              <a:buSzPts val="2000"/>
              <a:buNone/>
              <a:defRPr sz="2000">
                <a:solidFill>
                  <a:srgbClr val="FF9800"/>
                </a:solidFill>
              </a:defRPr>
            </a:lvl3pPr>
            <a:lvl4pPr lvl="3" rtl="0">
              <a:spcBef>
                <a:spcPts val="1000"/>
              </a:spcBef>
              <a:spcAft>
                <a:spcPts val="0"/>
              </a:spcAft>
              <a:buClr>
                <a:srgbClr val="FF9800"/>
              </a:buClr>
              <a:buSzPts val="2000"/>
              <a:buNone/>
              <a:defRPr sz="2000">
                <a:solidFill>
                  <a:srgbClr val="FF9800"/>
                </a:solidFill>
              </a:defRPr>
            </a:lvl4pPr>
            <a:lvl5pPr lvl="4" rtl="0">
              <a:spcBef>
                <a:spcPts val="1000"/>
              </a:spcBef>
              <a:spcAft>
                <a:spcPts val="0"/>
              </a:spcAft>
              <a:buClr>
                <a:srgbClr val="FF9800"/>
              </a:buClr>
              <a:buSzPts val="2000"/>
              <a:buNone/>
              <a:defRPr sz="2000">
                <a:solidFill>
                  <a:srgbClr val="FF9800"/>
                </a:solidFill>
              </a:defRPr>
            </a:lvl5pPr>
            <a:lvl6pPr lvl="5" rtl="0">
              <a:spcBef>
                <a:spcPts val="1000"/>
              </a:spcBef>
              <a:spcAft>
                <a:spcPts val="0"/>
              </a:spcAft>
              <a:buClr>
                <a:srgbClr val="FF9800"/>
              </a:buClr>
              <a:buSzPts val="2000"/>
              <a:buNone/>
              <a:defRPr sz="2000">
                <a:solidFill>
                  <a:srgbClr val="FF9800"/>
                </a:solidFill>
              </a:defRPr>
            </a:lvl6pPr>
            <a:lvl7pPr lvl="6" rtl="0">
              <a:spcBef>
                <a:spcPts val="1000"/>
              </a:spcBef>
              <a:spcAft>
                <a:spcPts val="0"/>
              </a:spcAft>
              <a:buClr>
                <a:srgbClr val="FF9800"/>
              </a:buClr>
              <a:buSzPts val="2000"/>
              <a:buNone/>
              <a:defRPr sz="2000">
                <a:solidFill>
                  <a:srgbClr val="FF9800"/>
                </a:solidFill>
              </a:defRPr>
            </a:lvl7pPr>
            <a:lvl8pPr lvl="7" rtl="0">
              <a:spcBef>
                <a:spcPts val="1000"/>
              </a:spcBef>
              <a:spcAft>
                <a:spcPts val="0"/>
              </a:spcAft>
              <a:buClr>
                <a:srgbClr val="FF9800"/>
              </a:buClr>
              <a:buSzPts val="2000"/>
              <a:buNone/>
              <a:defRPr sz="2000">
                <a:solidFill>
                  <a:srgbClr val="FF9800"/>
                </a:solidFill>
              </a:defRPr>
            </a:lvl8pPr>
            <a:lvl9pPr lvl="8" rtl="0">
              <a:spcBef>
                <a:spcPts val="1000"/>
              </a:spcBef>
              <a:spcAft>
                <a:spcPts val="1000"/>
              </a:spcAft>
              <a:buClr>
                <a:srgbClr val="FF9800"/>
              </a:buClr>
              <a:buSzPts val="2000"/>
              <a:buNone/>
              <a:defRPr sz="2000">
                <a:solidFill>
                  <a:srgbClr val="FF9800"/>
                </a:solidFill>
              </a:defRPr>
            </a:lvl9pPr>
          </a:lstStyle>
          <a:p>
            <a:endParaRPr/>
          </a:p>
        </p:txBody>
      </p:sp>
      <p:sp>
        <p:nvSpPr>
          <p:cNvPr id="41" name="Google Shape;41;p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42"/>
        <p:cNvGrpSpPr/>
        <p:nvPr/>
      </p:nvGrpSpPr>
      <p:grpSpPr>
        <a:xfrm>
          <a:off x="0" y="0"/>
          <a:ext cx="0" cy="0"/>
          <a:chOff x="0" y="0"/>
          <a:chExt cx="0" cy="0"/>
        </a:xfrm>
      </p:grpSpPr>
      <p:sp>
        <p:nvSpPr>
          <p:cNvPr id="43" name="Google Shape;43;p4"/>
          <p:cNvSpPr/>
          <p:nvPr/>
        </p:nvSpPr>
        <p:spPr>
          <a:xfrm>
            <a:off x="7544483" y="657775"/>
            <a:ext cx="1299300" cy="4329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44" name="Google Shape;44;p4"/>
          <p:cNvGrpSpPr/>
          <p:nvPr/>
        </p:nvGrpSpPr>
        <p:grpSpPr>
          <a:xfrm>
            <a:off x="0" y="-7088"/>
            <a:ext cx="8661398" cy="5150588"/>
            <a:chOff x="0" y="-7088"/>
            <a:chExt cx="8661398" cy="5150588"/>
          </a:xfrm>
        </p:grpSpPr>
        <p:sp>
          <p:nvSpPr>
            <p:cNvPr id="45" name="Google Shape;45;p4"/>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 name="Google Shape;46;p4"/>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47" name="Google Shape;47;p4"/>
          <p:cNvGrpSpPr/>
          <p:nvPr/>
        </p:nvGrpSpPr>
        <p:grpSpPr>
          <a:xfrm rot="10800000" flipH="1">
            <a:off x="1" y="1090763"/>
            <a:ext cx="8847502" cy="2961975"/>
            <a:chOff x="-8178042" y="-4493254"/>
            <a:chExt cx="19483598" cy="6522736"/>
          </a:xfrm>
        </p:grpSpPr>
        <p:sp>
          <p:nvSpPr>
            <p:cNvPr id="48" name="Google Shape;48;p4"/>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49" name="Google Shape;49;p4"/>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sp>
        <p:nvSpPr>
          <p:cNvPr id="50" name="Google Shape;50;p4"/>
          <p:cNvSpPr txBox="1">
            <a:spLocks noGrp="1"/>
          </p:cNvSpPr>
          <p:nvPr>
            <p:ph type="body" idx="1"/>
          </p:nvPr>
        </p:nvSpPr>
        <p:spPr>
          <a:xfrm>
            <a:off x="829775" y="1202000"/>
            <a:ext cx="5090700" cy="2745000"/>
          </a:xfrm>
          <a:prstGeom prst="rect">
            <a:avLst/>
          </a:prstGeom>
        </p:spPr>
        <p:txBody>
          <a:bodyPr spcFirstLastPara="1" wrap="square" lIns="91425" tIns="91425" rIns="91425" bIns="91425" anchor="t" anchorCtr="0"/>
          <a:lstStyle>
            <a:lvl1pPr marL="457200" lvl="0" indent="-419100" rtl="0">
              <a:spcBef>
                <a:spcPts val="600"/>
              </a:spcBef>
              <a:spcAft>
                <a:spcPts val="0"/>
              </a:spcAft>
              <a:buClr>
                <a:srgbClr val="FFFFFF"/>
              </a:buClr>
              <a:buSzPts val="3000"/>
              <a:buChar char="▰"/>
              <a:defRPr sz="3000" i="1">
                <a:solidFill>
                  <a:srgbClr val="FFFFFF"/>
                </a:solidFill>
              </a:defRPr>
            </a:lvl1pPr>
            <a:lvl2pPr marL="914400" lvl="1" indent="-419100" rtl="0">
              <a:spcBef>
                <a:spcPts val="480"/>
              </a:spcBef>
              <a:spcAft>
                <a:spcPts val="0"/>
              </a:spcAft>
              <a:buClr>
                <a:srgbClr val="FFFFFF"/>
              </a:buClr>
              <a:buSzPts val="3000"/>
              <a:buChar char="▻"/>
              <a:defRPr sz="3000" i="1">
                <a:solidFill>
                  <a:srgbClr val="FFFFFF"/>
                </a:solidFill>
              </a:defRPr>
            </a:lvl2pPr>
            <a:lvl3pPr marL="1371600" lvl="2" indent="-419100" rtl="0">
              <a:spcBef>
                <a:spcPts val="480"/>
              </a:spcBef>
              <a:spcAft>
                <a:spcPts val="0"/>
              </a:spcAft>
              <a:buClr>
                <a:srgbClr val="FFFFFF"/>
              </a:buClr>
              <a:buSzPts val="3000"/>
              <a:buChar char="▻"/>
              <a:defRPr sz="3000" i="1">
                <a:solidFill>
                  <a:srgbClr val="FFFFFF"/>
                </a:solidFill>
              </a:defRPr>
            </a:lvl3pPr>
            <a:lvl4pPr marL="1828800" lvl="3" indent="-419100" rtl="0">
              <a:spcBef>
                <a:spcPts val="360"/>
              </a:spcBef>
              <a:spcAft>
                <a:spcPts val="0"/>
              </a:spcAft>
              <a:buClr>
                <a:srgbClr val="FFFFFF"/>
              </a:buClr>
              <a:buSzPts val="3000"/>
              <a:buChar char="▻"/>
              <a:defRPr sz="3000" i="1">
                <a:solidFill>
                  <a:srgbClr val="FFFFFF"/>
                </a:solidFill>
              </a:defRPr>
            </a:lvl4pPr>
            <a:lvl5pPr marL="2286000" lvl="4" indent="-419100" rtl="0">
              <a:spcBef>
                <a:spcPts val="360"/>
              </a:spcBef>
              <a:spcAft>
                <a:spcPts val="0"/>
              </a:spcAft>
              <a:buClr>
                <a:srgbClr val="FFFFFF"/>
              </a:buClr>
              <a:buSzPts val="3000"/>
              <a:buChar char="▻"/>
              <a:defRPr sz="3000" i="1">
                <a:solidFill>
                  <a:srgbClr val="FFFFFF"/>
                </a:solidFill>
              </a:defRPr>
            </a:lvl5pPr>
            <a:lvl6pPr marL="2743200" lvl="5" indent="-419100" rtl="0">
              <a:spcBef>
                <a:spcPts val="360"/>
              </a:spcBef>
              <a:spcAft>
                <a:spcPts val="0"/>
              </a:spcAft>
              <a:buClr>
                <a:srgbClr val="FFFFFF"/>
              </a:buClr>
              <a:buSzPts val="3000"/>
              <a:buChar char="▻"/>
              <a:defRPr sz="3000" i="1">
                <a:solidFill>
                  <a:srgbClr val="FFFFFF"/>
                </a:solidFill>
              </a:defRPr>
            </a:lvl6pPr>
            <a:lvl7pPr marL="3200400" lvl="6" indent="-419100" rtl="0">
              <a:spcBef>
                <a:spcPts val="360"/>
              </a:spcBef>
              <a:spcAft>
                <a:spcPts val="0"/>
              </a:spcAft>
              <a:buClr>
                <a:srgbClr val="FFFFFF"/>
              </a:buClr>
              <a:buSzPts val="3000"/>
              <a:buChar char="▻"/>
              <a:defRPr sz="3000" i="1">
                <a:solidFill>
                  <a:srgbClr val="FFFFFF"/>
                </a:solidFill>
              </a:defRPr>
            </a:lvl7pPr>
            <a:lvl8pPr marL="3657600" lvl="7" indent="-419100" rtl="0">
              <a:spcBef>
                <a:spcPts val="360"/>
              </a:spcBef>
              <a:spcAft>
                <a:spcPts val="0"/>
              </a:spcAft>
              <a:buClr>
                <a:srgbClr val="FFFFFF"/>
              </a:buClr>
              <a:buSzPts val="3000"/>
              <a:buChar char="▻"/>
              <a:defRPr sz="3000" i="1">
                <a:solidFill>
                  <a:srgbClr val="FFFFFF"/>
                </a:solidFill>
              </a:defRPr>
            </a:lvl8pPr>
            <a:lvl9pPr marL="4114800" lvl="8" indent="-419100">
              <a:spcBef>
                <a:spcPts val="360"/>
              </a:spcBef>
              <a:spcAft>
                <a:spcPts val="0"/>
              </a:spcAft>
              <a:buClr>
                <a:srgbClr val="FFFFFF"/>
              </a:buClr>
              <a:buSzPts val="3000"/>
              <a:buChar char="▻"/>
              <a:defRPr sz="3000" i="1">
                <a:solidFill>
                  <a:srgbClr val="FFFFFF"/>
                </a:solidFill>
              </a:defRPr>
            </a:lvl9pPr>
          </a:lstStyle>
          <a:p>
            <a:endParaRPr/>
          </a:p>
        </p:txBody>
      </p:sp>
      <p:sp>
        <p:nvSpPr>
          <p:cNvPr id="51" name="Google Shape;51;p4"/>
          <p:cNvSpPr txBox="1"/>
          <p:nvPr/>
        </p:nvSpPr>
        <p:spPr>
          <a:xfrm>
            <a:off x="286600" y="1014575"/>
            <a:ext cx="676500" cy="65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7200" b="1">
                <a:solidFill>
                  <a:srgbClr val="FF9800"/>
                </a:solidFill>
              </a:rPr>
              <a:t>“</a:t>
            </a:r>
            <a:endParaRPr sz="7200" b="1" dirty="0">
              <a:solidFill>
                <a:srgbClr val="FF9800"/>
              </a:solidFill>
            </a:endParaRPr>
          </a:p>
        </p:txBody>
      </p:sp>
      <p:grpSp>
        <p:nvGrpSpPr>
          <p:cNvPr id="52" name="Google Shape;52;p4"/>
          <p:cNvGrpSpPr/>
          <p:nvPr/>
        </p:nvGrpSpPr>
        <p:grpSpPr>
          <a:xfrm>
            <a:off x="6946842" y="4472723"/>
            <a:ext cx="2202830" cy="670795"/>
            <a:chOff x="5575242" y="4472723"/>
            <a:chExt cx="2202830" cy="670795"/>
          </a:xfrm>
        </p:grpSpPr>
        <p:sp>
          <p:nvSpPr>
            <p:cNvPr id="53" name="Google Shape;53;p4"/>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4" name="Google Shape;54;p4"/>
            <p:cNvGrpSpPr/>
            <p:nvPr/>
          </p:nvGrpSpPr>
          <p:grpSpPr>
            <a:xfrm flipH="1">
              <a:off x="5734850" y="4472723"/>
              <a:ext cx="2040837" cy="670795"/>
              <a:chOff x="1297954" y="330075"/>
              <a:chExt cx="5169293" cy="1699506"/>
            </a:xfrm>
          </p:grpSpPr>
          <p:sp>
            <p:nvSpPr>
              <p:cNvPr id="55" name="Google Shape;55;p4"/>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 name="Google Shape;56;p4"/>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57" name="Google Shape;57;p4"/>
            <p:cNvGrpSpPr/>
            <p:nvPr/>
          </p:nvGrpSpPr>
          <p:grpSpPr>
            <a:xfrm flipH="1">
              <a:off x="5578209" y="4646738"/>
              <a:ext cx="2199863" cy="304563"/>
              <a:chOff x="-5827153" y="330075"/>
              <a:chExt cx="12276019" cy="1699569"/>
            </a:xfrm>
          </p:grpSpPr>
          <p:sp>
            <p:nvSpPr>
              <p:cNvPr id="58" name="Google Shape;58;p4"/>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 name="Google Shape;59;p4"/>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60" name="Google Shape;60;p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61"/>
        <p:cNvGrpSpPr/>
        <p:nvPr/>
      </p:nvGrpSpPr>
      <p:grpSpPr>
        <a:xfrm>
          <a:off x="0" y="0"/>
          <a:ext cx="0" cy="0"/>
          <a:chOff x="0" y="0"/>
          <a:chExt cx="0" cy="0"/>
        </a:xfrm>
      </p:grpSpPr>
      <p:grpSp>
        <p:nvGrpSpPr>
          <p:cNvPr id="62" name="Google Shape;62;p5"/>
          <p:cNvGrpSpPr/>
          <p:nvPr/>
        </p:nvGrpSpPr>
        <p:grpSpPr>
          <a:xfrm>
            <a:off x="-4" y="40"/>
            <a:ext cx="7072430" cy="1327315"/>
            <a:chOff x="-4" y="40"/>
            <a:chExt cx="7072430" cy="1327315"/>
          </a:xfrm>
        </p:grpSpPr>
        <p:sp>
          <p:nvSpPr>
            <p:cNvPr id="63" name="Google Shape;63;p5"/>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64" name="Google Shape;64;p5"/>
            <p:cNvGrpSpPr/>
            <p:nvPr/>
          </p:nvGrpSpPr>
          <p:grpSpPr>
            <a:xfrm rot="10800000" flipH="1">
              <a:off x="3" y="40"/>
              <a:ext cx="6756168" cy="1327315"/>
              <a:chOff x="-2168138" y="330075"/>
              <a:chExt cx="8650663" cy="1699506"/>
            </a:xfrm>
          </p:grpSpPr>
          <p:sp>
            <p:nvSpPr>
              <p:cNvPr id="65" name="Google Shape;65;p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66" name="Google Shape;66;p5"/>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67" name="Google Shape;67;p5"/>
            <p:cNvGrpSpPr/>
            <p:nvPr/>
          </p:nvGrpSpPr>
          <p:grpSpPr>
            <a:xfrm rot="10800000" flipH="1">
              <a:off x="-4" y="381007"/>
              <a:ext cx="7072430" cy="771744"/>
              <a:chOff x="-9092084" y="330075"/>
              <a:chExt cx="15574609" cy="1699501"/>
            </a:xfrm>
          </p:grpSpPr>
          <p:sp>
            <p:nvSpPr>
              <p:cNvPr id="68" name="Google Shape;68;p5"/>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69" name="Google Shape;69;p5"/>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grpSp>
        <p:nvGrpSpPr>
          <p:cNvPr id="70" name="Google Shape;70;p5"/>
          <p:cNvGrpSpPr/>
          <p:nvPr/>
        </p:nvGrpSpPr>
        <p:grpSpPr>
          <a:xfrm>
            <a:off x="6946842" y="4472723"/>
            <a:ext cx="2202830" cy="670795"/>
            <a:chOff x="5575242" y="4472723"/>
            <a:chExt cx="2202830" cy="670795"/>
          </a:xfrm>
        </p:grpSpPr>
        <p:sp>
          <p:nvSpPr>
            <p:cNvPr id="71" name="Google Shape;71;p5"/>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2" name="Google Shape;72;p5"/>
            <p:cNvGrpSpPr/>
            <p:nvPr/>
          </p:nvGrpSpPr>
          <p:grpSpPr>
            <a:xfrm flipH="1">
              <a:off x="5734850" y="4472723"/>
              <a:ext cx="2040837" cy="670795"/>
              <a:chOff x="1297954" y="330075"/>
              <a:chExt cx="5169293" cy="1699506"/>
            </a:xfrm>
          </p:grpSpPr>
          <p:sp>
            <p:nvSpPr>
              <p:cNvPr id="73" name="Google Shape;73;p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 name="Google Shape;74;p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5" name="Google Shape;75;p5"/>
            <p:cNvGrpSpPr/>
            <p:nvPr/>
          </p:nvGrpSpPr>
          <p:grpSpPr>
            <a:xfrm flipH="1">
              <a:off x="5578209" y="4646738"/>
              <a:ext cx="2199863" cy="304563"/>
              <a:chOff x="-5827153" y="330075"/>
              <a:chExt cx="12276019" cy="1699569"/>
            </a:xfrm>
          </p:grpSpPr>
          <p:sp>
            <p:nvSpPr>
              <p:cNvPr id="76" name="Google Shape;76;p5"/>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 name="Google Shape;77;p5"/>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78" name="Google Shape;78;p5"/>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79" name="Google Shape;79;p5"/>
          <p:cNvSpPr txBox="1">
            <a:spLocks noGrp="1"/>
          </p:cNvSpPr>
          <p:nvPr>
            <p:ph type="body" idx="1"/>
          </p:nvPr>
        </p:nvSpPr>
        <p:spPr>
          <a:xfrm>
            <a:off x="814275" y="1327350"/>
            <a:ext cx="6132600" cy="3145500"/>
          </a:xfrm>
          <a:prstGeom prst="rect">
            <a:avLst/>
          </a:prstGeom>
        </p:spPr>
        <p:txBody>
          <a:bodyPr spcFirstLastPara="1" wrap="square" lIns="91425" tIns="91425" rIns="91425" bIns="91425" anchor="ctr" anchorCtr="0"/>
          <a:lstStyle>
            <a:lvl1pPr marL="457200" lvl="0" indent="-381000">
              <a:spcBef>
                <a:spcPts val="600"/>
              </a:spcBef>
              <a:spcAft>
                <a:spcPts val="0"/>
              </a:spcAft>
              <a:buSzPts val="2400"/>
              <a:buChar char="▰"/>
              <a:defRPr/>
            </a:lvl1pPr>
            <a:lvl2pPr marL="914400" lvl="1" indent="-381000">
              <a:spcBef>
                <a:spcPts val="1000"/>
              </a:spcBef>
              <a:spcAft>
                <a:spcPts val="0"/>
              </a:spcAft>
              <a:buSzPts val="2400"/>
              <a:buChar char="▻"/>
              <a:defRPr/>
            </a:lvl2pPr>
            <a:lvl3pPr marL="1371600" lvl="2" indent="-381000">
              <a:spcBef>
                <a:spcPts val="1000"/>
              </a:spcBef>
              <a:spcAft>
                <a:spcPts val="0"/>
              </a:spcAft>
              <a:buSzPts val="2400"/>
              <a:buChar char="▻"/>
              <a:defRPr/>
            </a:lvl3pPr>
            <a:lvl4pPr marL="1828800" lvl="3" indent="-381000">
              <a:spcBef>
                <a:spcPts val="1000"/>
              </a:spcBef>
              <a:spcAft>
                <a:spcPts val="0"/>
              </a:spcAft>
              <a:buSzPts val="2400"/>
              <a:buChar char="▻"/>
              <a:defRPr/>
            </a:lvl4pPr>
            <a:lvl5pPr marL="2286000" lvl="4" indent="-381000">
              <a:spcBef>
                <a:spcPts val="1000"/>
              </a:spcBef>
              <a:spcAft>
                <a:spcPts val="0"/>
              </a:spcAft>
              <a:buSzPts val="2400"/>
              <a:buChar char="▻"/>
              <a:defRPr/>
            </a:lvl5pPr>
            <a:lvl6pPr marL="2743200" lvl="5" indent="-381000">
              <a:spcBef>
                <a:spcPts val="1000"/>
              </a:spcBef>
              <a:spcAft>
                <a:spcPts val="0"/>
              </a:spcAft>
              <a:buSzPts val="2400"/>
              <a:buChar char="▻"/>
              <a:defRPr/>
            </a:lvl6pPr>
            <a:lvl7pPr marL="3200400" lvl="6" indent="-381000">
              <a:spcBef>
                <a:spcPts val="1000"/>
              </a:spcBef>
              <a:spcAft>
                <a:spcPts val="0"/>
              </a:spcAft>
              <a:buSzPts val="2400"/>
              <a:buChar char="▻"/>
              <a:defRPr/>
            </a:lvl7pPr>
            <a:lvl8pPr marL="3657600" lvl="7" indent="-381000">
              <a:spcBef>
                <a:spcPts val="1000"/>
              </a:spcBef>
              <a:spcAft>
                <a:spcPts val="0"/>
              </a:spcAft>
              <a:buSzPts val="2400"/>
              <a:buChar char="▻"/>
              <a:defRPr/>
            </a:lvl8pPr>
            <a:lvl9pPr marL="4114800" lvl="8" indent="-381000">
              <a:spcBef>
                <a:spcPts val="1000"/>
              </a:spcBef>
              <a:spcAft>
                <a:spcPts val="1000"/>
              </a:spcAft>
              <a:buSzPts val="2400"/>
              <a:buChar char="▻"/>
              <a:defRPr/>
            </a:lvl9pPr>
          </a:lstStyle>
          <a:p>
            <a:endParaRPr/>
          </a:p>
        </p:txBody>
      </p:sp>
      <p:sp>
        <p:nvSpPr>
          <p:cNvPr id="80" name="Google Shape;80;p5"/>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81"/>
        <p:cNvGrpSpPr/>
        <p:nvPr/>
      </p:nvGrpSpPr>
      <p:grpSpPr>
        <a:xfrm>
          <a:off x="0" y="0"/>
          <a:ext cx="0" cy="0"/>
          <a:chOff x="0" y="0"/>
          <a:chExt cx="0" cy="0"/>
        </a:xfrm>
      </p:grpSpPr>
      <p:grpSp>
        <p:nvGrpSpPr>
          <p:cNvPr id="82" name="Google Shape;82;p6"/>
          <p:cNvGrpSpPr/>
          <p:nvPr/>
        </p:nvGrpSpPr>
        <p:grpSpPr>
          <a:xfrm>
            <a:off x="-4" y="40"/>
            <a:ext cx="7072430" cy="1327315"/>
            <a:chOff x="-4" y="40"/>
            <a:chExt cx="7072430" cy="1327315"/>
          </a:xfrm>
        </p:grpSpPr>
        <p:sp>
          <p:nvSpPr>
            <p:cNvPr id="83" name="Google Shape;83;p6"/>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84" name="Google Shape;84;p6"/>
            <p:cNvGrpSpPr/>
            <p:nvPr/>
          </p:nvGrpSpPr>
          <p:grpSpPr>
            <a:xfrm rot="10800000" flipH="1">
              <a:off x="3" y="40"/>
              <a:ext cx="6756168" cy="1327315"/>
              <a:chOff x="-2168138" y="330075"/>
              <a:chExt cx="8650663" cy="1699506"/>
            </a:xfrm>
          </p:grpSpPr>
          <p:sp>
            <p:nvSpPr>
              <p:cNvPr id="85" name="Google Shape;85;p6"/>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86" name="Google Shape;86;p6"/>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87" name="Google Shape;87;p6"/>
            <p:cNvGrpSpPr/>
            <p:nvPr/>
          </p:nvGrpSpPr>
          <p:grpSpPr>
            <a:xfrm rot="10800000" flipH="1">
              <a:off x="-4" y="381007"/>
              <a:ext cx="7072430" cy="771744"/>
              <a:chOff x="-9092084" y="330075"/>
              <a:chExt cx="15574609" cy="1699501"/>
            </a:xfrm>
          </p:grpSpPr>
          <p:sp>
            <p:nvSpPr>
              <p:cNvPr id="88" name="Google Shape;88;p6"/>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89" name="Google Shape;89;p6"/>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grpSp>
        <p:nvGrpSpPr>
          <p:cNvPr id="90" name="Google Shape;90;p6"/>
          <p:cNvGrpSpPr/>
          <p:nvPr/>
        </p:nvGrpSpPr>
        <p:grpSpPr>
          <a:xfrm>
            <a:off x="6946842" y="4472723"/>
            <a:ext cx="2202830" cy="670795"/>
            <a:chOff x="5575242" y="4472723"/>
            <a:chExt cx="2202830" cy="670795"/>
          </a:xfrm>
        </p:grpSpPr>
        <p:sp>
          <p:nvSpPr>
            <p:cNvPr id="91" name="Google Shape;91;p6"/>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92" name="Google Shape;92;p6"/>
            <p:cNvGrpSpPr/>
            <p:nvPr/>
          </p:nvGrpSpPr>
          <p:grpSpPr>
            <a:xfrm flipH="1">
              <a:off x="5734850" y="4472723"/>
              <a:ext cx="2040837" cy="670795"/>
              <a:chOff x="1297954" y="330075"/>
              <a:chExt cx="5169293" cy="1699506"/>
            </a:xfrm>
          </p:grpSpPr>
          <p:sp>
            <p:nvSpPr>
              <p:cNvPr id="93" name="Google Shape;93;p6"/>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 name="Google Shape;94;p6"/>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5" name="Google Shape;95;p6"/>
            <p:cNvGrpSpPr/>
            <p:nvPr/>
          </p:nvGrpSpPr>
          <p:grpSpPr>
            <a:xfrm flipH="1">
              <a:off x="5578209" y="4646738"/>
              <a:ext cx="2199863" cy="304563"/>
              <a:chOff x="-5827153" y="330075"/>
              <a:chExt cx="12276019" cy="1699569"/>
            </a:xfrm>
          </p:grpSpPr>
          <p:sp>
            <p:nvSpPr>
              <p:cNvPr id="96" name="Google Shape;96;p6"/>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 name="Google Shape;97;p6"/>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98" name="Google Shape;98;p6"/>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99" name="Google Shape;99;p6"/>
          <p:cNvSpPr txBox="1">
            <a:spLocks noGrp="1"/>
          </p:cNvSpPr>
          <p:nvPr>
            <p:ph type="body" idx="1"/>
          </p:nvPr>
        </p:nvSpPr>
        <p:spPr>
          <a:xfrm>
            <a:off x="814275" y="1537988"/>
            <a:ext cx="3378300" cy="2724300"/>
          </a:xfrm>
          <a:prstGeom prst="rect">
            <a:avLst/>
          </a:prstGeom>
        </p:spPr>
        <p:txBody>
          <a:bodyPr spcFirstLastPara="1" wrap="square" lIns="91425" tIns="91425" rIns="91425" bIns="91425" anchor="t" anchorCtr="0"/>
          <a:lstStyle>
            <a:lvl1pPr marL="457200" lvl="0" indent="-355600">
              <a:spcBef>
                <a:spcPts val="600"/>
              </a:spcBef>
              <a:spcAft>
                <a:spcPts val="0"/>
              </a:spcAft>
              <a:buSzPts val="2000"/>
              <a:buChar char="▰"/>
              <a:defRPr sz="2000"/>
            </a:lvl1pPr>
            <a:lvl2pPr marL="914400" lvl="1" indent="-355600">
              <a:spcBef>
                <a:spcPts val="1000"/>
              </a:spcBef>
              <a:spcAft>
                <a:spcPts val="0"/>
              </a:spcAft>
              <a:buSzPts val="2000"/>
              <a:buChar char="▻"/>
              <a:defRPr sz="2000"/>
            </a:lvl2pPr>
            <a:lvl3pPr marL="1371600" lvl="2" indent="-355600">
              <a:spcBef>
                <a:spcPts val="1000"/>
              </a:spcBef>
              <a:spcAft>
                <a:spcPts val="0"/>
              </a:spcAft>
              <a:buSzPts val="2000"/>
              <a:buChar char="▻"/>
              <a:defRPr sz="2000"/>
            </a:lvl3pPr>
            <a:lvl4pPr marL="1828800" lvl="3" indent="-355600">
              <a:spcBef>
                <a:spcPts val="1000"/>
              </a:spcBef>
              <a:spcAft>
                <a:spcPts val="0"/>
              </a:spcAft>
              <a:buSzPts val="2000"/>
              <a:buChar char="▻"/>
              <a:defRPr sz="2000"/>
            </a:lvl4pPr>
            <a:lvl5pPr marL="2286000" lvl="4" indent="-355600">
              <a:spcBef>
                <a:spcPts val="1000"/>
              </a:spcBef>
              <a:spcAft>
                <a:spcPts val="0"/>
              </a:spcAft>
              <a:buSzPts val="2000"/>
              <a:buChar char="▻"/>
              <a:defRPr sz="2000"/>
            </a:lvl5pPr>
            <a:lvl6pPr marL="2743200" lvl="5" indent="-355600">
              <a:spcBef>
                <a:spcPts val="1000"/>
              </a:spcBef>
              <a:spcAft>
                <a:spcPts val="0"/>
              </a:spcAft>
              <a:buSzPts val="2000"/>
              <a:buChar char="▻"/>
              <a:defRPr sz="2000"/>
            </a:lvl6pPr>
            <a:lvl7pPr marL="3200400" lvl="6" indent="-355600">
              <a:spcBef>
                <a:spcPts val="1000"/>
              </a:spcBef>
              <a:spcAft>
                <a:spcPts val="0"/>
              </a:spcAft>
              <a:buSzPts val="2000"/>
              <a:buChar char="▻"/>
              <a:defRPr sz="2000"/>
            </a:lvl7pPr>
            <a:lvl8pPr marL="3657600" lvl="7" indent="-355600">
              <a:spcBef>
                <a:spcPts val="1000"/>
              </a:spcBef>
              <a:spcAft>
                <a:spcPts val="0"/>
              </a:spcAft>
              <a:buSzPts val="2000"/>
              <a:buChar char="▻"/>
              <a:defRPr sz="2000"/>
            </a:lvl8pPr>
            <a:lvl9pPr marL="4114800" lvl="8" indent="-355600">
              <a:spcBef>
                <a:spcPts val="1000"/>
              </a:spcBef>
              <a:spcAft>
                <a:spcPts val="1000"/>
              </a:spcAft>
              <a:buSzPts val="2000"/>
              <a:buChar char="▻"/>
              <a:defRPr sz="2000"/>
            </a:lvl9pPr>
          </a:lstStyle>
          <a:p>
            <a:endParaRPr/>
          </a:p>
        </p:txBody>
      </p:sp>
      <p:sp>
        <p:nvSpPr>
          <p:cNvPr id="100" name="Google Shape;100;p6"/>
          <p:cNvSpPr txBox="1">
            <a:spLocks noGrp="1"/>
          </p:cNvSpPr>
          <p:nvPr>
            <p:ph type="body" idx="2"/>
          </p:nvPr>
        </p:nvSpPr>
        <p:spPr>
          <a:xfrm>
            <a:off x="4396123" y="1537988"/>
            <a:ext cx="3378300" cy="2724300"/>
          </a:xfrm>
          <a:prstGeom prst="rect">
            <a:avLst/>
          </a:prstGeom>
        </p:spPr>
        <p:txBody>
          <a:bodyPr spcFirstLastPara="1" wrap="square" lIns="91425" tIns="91425" rIns="91425" bIns="91425" anchor="t" anchorCtr="0"/>
          <a:lstStyle>
            <a:lvl1pPr marL="457200" lvl="0" indent="-355600">
              <a:spcBef>
                <a:spcPts val="600"/>
              </a:spcBef>
              <a:spcAft>
                <a:spcPts val="0"/>
              </a:spcAft>
              <a:buSzPts val="2000"/>
              <a:buChar char="▰"/>
              <a:defRPr sz="2000"/>
            </a:lvl1pPr>
            <a:lvl2pPr marL="914400" lvl="1" indent="-355600">
              <a:spcBef>
                <a:spcPts val="1000"/>
              </a:spcBef>
              <a:spcAft>
                <a:spcPts val="0"/>
              </a:spcAft>
              <a:buSzPts val="2000"/>
              <a:buChar char="▻"/>
              <a:defRPr sz="2000"/>
            </a:lvl2pPr>
            <a:lvl3pPr marL="1371600" lvl="2" indent="-355600">
              <a:spcBef>
                <a:spcPts val="1000"/>
              </a:spcBef>
              <a:spcAft>
                <a:spcPts val="0"/>
              </a:spcAft>
              <a:buSzPts val="2000"/>
              <a:buChar char="▻"/>
              <a:defRPr sz="2000"/>
            </a:lvl3pPr>
            <a:lvl4pPr marL="1828800" lvl="3" indent="-355600">
              <a:spcBef>
                <a:spcPts val="1000"/>
              </a:spcBef>
              <a:spcAft>
                <a:spcPts val="0"/>
              </a:spcAft>
              <a:buSzPts val="2000"/>
              <a:buChar char="▻"/>
              <a:defRPr sz="2000"/>
            </a:lvl4pPr>
            <a:lvl5pPr marL="2286000" lvl="4" indent="-355600">
              <a:spcBef>
                <a:spcPts val="1000"/>
              </a:spcBef>
              <a:spcAft>
                <a:spcPts val="0"/>
              </a:spcAft>
              <a:buSzPts val="2000"/>
              <a:buChar char="▻"/>
              <a:defRPr sz="2000"/>
            </a:lvl5pPr>
            <a:lvl6pPr marL="2743200" lvl="5" indent="-355600">
              <a:spcBef>
                <a:spcPts val="1000"/>
              </a:spcBef>
              <a:spcAft>
                <a:spcPts val="0"/>
              </a:spcAft>
              <a:buSzPts val="2000"/>
              <a:buChar char="▻"/>
              <a:defRPr sz="2000"/>
            </a:lvl6pPr>
            <a:lvl7pPr marL="3200400" lvl="6" indent="-355600">
              <a:spcBef>
                <a:spcPts val="1000"/>
              </a:spcBef>
              <a:spcAft>
                <a:spcPts val="0"/>
              </a:spcAft>
              <a:buSzPts val="2000"/>
              <a:buChar char="▻"/>
              <a:defRPr sz="2000"/>
            </a:lvl7pPr>
            <a:lvl8pPr marL="3657600" lvl="7" indent="-355600">
              <a:spcBef>
                <a:spcPts val="1000"/>
              </a:spcBef>
              <a:spcAft>
                <a:spcPts val="0"/>
              </a:spcAft>
              <a:buSzPts val="2000"/>
              <a:buChar char="▻"/>
              <a:defRPr sz="2000"/>
            </a:lvl8pPr>
            <a:lvl9pPr marL="4114800" lvl="8" indent="-355600">
              <a:spcBef>
                <a:spcPts val="1000"/>
              </a:spcBef>
              <a:spcAft>
                <a:spcPts val="1000"/>
              </a:spcAft>
              <a:buSzPts val="2000"/>
              <a:buChar char="▻"/>
              <a:defRPr sz="2000"/>
            </a:lvl9pPr>
          </a:lstStyle>
          <a:p>
            <a:endParaRPr/>
          </a:p>
        </p:txBody>
      </p:sp>
      <p:sp>
        <p:nvSpPr>
          <p:cNvPr id="101" name="Google Shape;101;p6"/>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102"/>
        <p:cNvGrpSpPr/>
        <p:nvPr/>
      </p:nvGrpSpPr>
      <p:grpSpPr>
        <a:xfrm>
          <a:off x="0" y="0"/>
          <a:ext cx="0" cy="0"/>
          <a:chOff x="0" y="0"/>
          <a:chExt cx="0" cy="0"/>
        </a:xfrm>
      </p:grpSpPr>
      <p:grpSp>
        <p:nvGrpSpPr>
          <p:cNvPr id="103" name="Google Shape;103;p7"/>
          <p:cNvGrpSpPr/>
          <p:nvPr/>
        </p:nvGrpSpPr>
        <p:grpSpPr>
          <a:xfrm>
            <a:off x="-4" y="40"/>
            <a:ext cx="7072430" cy="1327315"/>
            <a:chOff x="-4" y="40"/>
            <a:chExt cx="7072430" cy="1327315"/>
          </a:xfrm>
        </p:grpSpPr>
        <p:sp>
          <p:nvSpPr>
            <p:cNvPr id="104" name="Google Shape;104;p7"/>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105" name="Google Shape;105;p7"/>
            <p:cNvGrpSpPr/>
            <p:nvPr/>
          </p:nvGrpSpPr>
          <p:grpSpPr>
            <a:xfrm rot="10800000" flipH="1">
              <a:off x="3" y="40"/>
              <a:ext cx="6756168" cy="1327315"/>
              <a:chOff x="-2168138" y="330075"/>
              <a:chExt cx="8650663" cy="1699506"/>
            </a:xfrm>
          </p:grpSpPr>
          <p:sp>
            <p:nvSpPr>
              <p:cNvPr id="106" name="Google Shape;106;p7"/>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107" name="Google Shape;107;p7"/>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108" name="Google Shape;108;p7"/>
            <p:cNvGrpSpPr/>
            <p:nvPr/>
          </p:nvGrpSpPr>
          <p:grpSpPr>
            <a:xfrm rot="10800000" flipH="1">
              <a:off x="-4" y="381007"/>
              <a:ext cx="7072430" cy="771744"/>
              <a:chOff x="-9092084" y="330075"/>
              <a:chExt cx="15574609" cy="1699501"/>
            </a:xfrm>
          </p:grpSpPr>
          <p:sp>
            <p:nvSpPr>
              <p:cNvPr id="109" name="Google Shape;109;p7"/>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110" name="Google Shape;110;p7"/>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grpSp>
        <p:nvGrpSpPr>
          <p:cNvPr id="111" name="Google Shape;111;p7"/>
          <p:cNvGrpSpPr/>
          <p:nvPr/>
        </p:nvGrpSpPr>
        <p:grpSpPr>
          <a:xfrm>
            <a:off x="6946842" y="4472723"/>
            <a:ext cx="2202830" cy="670795"/>
            <a:chOff x="5575242" y="4472723"/>
            <a:chExt cx="2202830" cy="670795"/>
          </a:xfrm>
        </p:grpSpPr>
        <p:sp>
          <p:nvSpPr>
            <p:cNvPr id="112" name="Google Shape;112;p7"/>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13" name="Google Shape;113;p7"/>
            <p:cNvGrpSpPr/>
            <p:nvPr/>
          </p:nvGrpSpPr>
          <p:grpSpPr>
            <a:xfrm flipH="1">
              <a:off x="5734850" y="4472723"/>
              <a:ext cx="2040837" cy="670795"/>
              <a:chOff x="1297954" y="330075"/>
              <a:chExt cx="5169293" cy="1699506"/>
            </a:xfrm>
          </p:grpSpPr>
          <p:sp>
            <p:nvSpPr>
              <p:cNvPr id="114" name="Google Shape;114;p7"/>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 name="Google Shape;115;p7"/>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6" name="Google Shape;116;p7"/>
            <p:cNvGrpSpPr/>
            <p:nvPr/>
          </p:nvGrpSpPr>
          <p:grpSpPr>
            <a:xfrm flipH="1">
              <a:off x="5578209" y="4646738"/>
              <a:ext cx="2199863" cy="304563"/>
              <a:chOff x="-5827153" y="330075"/>
              <a:chExt cx="12276019" cy="1699569"/>
            </a:xfrm>
          </p:grpSpPr>
          <p:sp>
            <p:nvSpPr>
              <p:cNvPr id="117" name="Google Shape;117;p7"/>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 name="Google Shape;118;p7"/>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119" name="Google Shape;119;p7"/>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lstStyle>
            <a:lvl1pPr lvl="0" rtl="0">
              <a:spcBef>
                <a:spcPts val="0"/>
              </a:spcBef>
              <a:spcAft>
                <a:spcPts val="0"/>
              </a:spcAft>
              <a:buSzPts val="2000"/>
              <a:buNone/>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endParaRPr/>
          </a:p>
        </p:txBody>
      </p:sp>
      <p:sp>
        <p:nvSpPr>
          <p:cNvPr id="120" name="Google Shape;120;p7"/>
          <p:cNvSpPr txBox="1">
            <a:spLocks noGrp="1"/>
          </p:cNvSpPr>
          <p:nvPr>
            <p:ph type="body" idx="1"/>
          </p:nvPr>
        </p:nvSpPr>
        <p:spPr>
          <a:xfrm>
            <a:off x="870450" y="1545076"/>
            <a:ext cx="2247900" cy="2709900"/>
          </a:xfrm>
          <a:prstGeom prst="rect">
            <a:avLst/>
          </a:prstGeom>
        </p:spPr>
        <p:txBody>
          <a:bodyPr spcFirstLastPara="1" wrap="square" lIns="91425" tIns="91425" rIns="91425" bIns="91425" anchor="t" anchorCtr="0"/>
          <a:lstStyle>
            <a:lvl1pPr marL="457200" lvl="0" indent="-342900" rtl="0">
              <a:spcBef>
                <a:spcPts val="600"/>
              </a:spcBef>
              <a:spcAft>
                <a:spcPts val="0"/>
              </a:spcAft>
              <a:buSzPts val="1800"/>
              <a:buChar char="▰"/>
              <a:defRPr sz="1800"/>
            </a:lvl1pPr>
            <a:lvl2pPr marL="914400" lvl="1" indent="-342900" rtl="0">
              <a:spcBef>
                <a:spcPts val="1000"/>
              </a:spcBef>
              <a:spcAft>
                <a:spcPts val="0"/>
              </a:spcAft>
              <a:buSzPts val="1800"/>
              <a:buChar char="▻"/>
              <a:defRPr sz="1800"/>
            </a:lvl2pPr>
            <a:lvl3pPr marL="1371600" lvl="2" indent="-342900" rtl="0">
              <a:spcBef>
                <a:spcPts val="1000"/>
              </a:spcBef>
              <a:spcAft>
                <a:spcPts val="0"/>
              </a:spcAft>
              <a:buSzPts val="1800"/>
              <a:buChar char="▻"/>
              <a:defRPr sz="1800"/>
            </a:lvl3pPr>
            <a:lvl4pPr marL="1828800" lvl="3" indent="-342900" rtl="0">
              <a:spcBef>
                <a:spcPts val="1000"/>
              </a:spcBef>
              <a:spcAft>
                <a:spcPts val="0"/>
              </a:spcAft>
              <a:buSzPts val="1800"/>
              <a:buChar char="▻"/>
              <a:defRPr sz="1800"/>
            </a:lvl4pPr>
            <a:lvl5pPr marL="2286000" lvl="4" indent="-342900" rtl="0">
              <a:spcBef>
                <a:spcPts val="1000"/>
              </a:spcBef>
              <a:spcAft>
                <a:spcPts val="0"/>
              </a:spcAft>
              <a:buSzPts val="1800"/>
              <a:buChar char="▻"/>
              <a:defRPr sz="1800"/>
            </a:lvl5pPr>
            <a:lvl6pPr marL="2743200" lvl="5" indent="-342900" rtl="0">
              <a:spcBef>
                <a:spcPts val="1000"/>
              </a:spcBef>
              <a:spcAft>
                <a:spcPts val="0"/>
              </a:spcAft>
              <a:buSzPts val="1800"/>
              <a:buChar char="▻"/>
              <a:defRPr sz="1800"/>
            </a:lvl6pPr>
            <a:lvl7pPr marL="3200400" lvl="6" indent="-342900" rtl="0">
              <a:spcBef>
                <a:spcPts val="1000"/>
              </a:spcBef>
              <a:spcAft>
                <a:spcPts val="0"/>
              </a:spcAft>
              <a:buSzPts val="1800"/>
              <a:buChar char="▻"/>
              <a:defRPr sz="1800"/>
            </a:lvl7pPr>
            <a:lvl8pPr marL="3657600" lvl="7" indent="-342900" rtl="0">
              <a:spcBef>
                <a:spcPts val="1000"/>
              </a:spcBef>
              <a:spcAft>
                <a:spcPts val="0"/>
              </a:spcAft>
              <a:buSzPts val="1800"/>
              <a:buChar char="▻"/>
              <a:defRPr sz="1800"/>
            </a:lvl8pPr>
            <a:lvl9pPr marL="4114800" lvl="8" indent="-342900" rtl="0">
              <a:spcBef>
                <a:spcPts val="1000"/>
              </a:spcBef>
              <a:spcAft>
                <a:spcPts val="1000"/>
              </a:spcAft>
              <a:buSzPts val="1800"/>
              <a:buChar char="▻"/>
              <a:defRPr sz="1800"/>
            </a:lvl9pPr>
          </a:lstStyle>
          <a:p>
            <a:endParaRPr/>
          </a:p>
        </p:txBody>
      </p:sp>
      <p:sp>
        <p:nvSpPr>
          <p:cNvPr id="121" name="Google Shape;121;p7"/>
          <p:cNvSpPr txBox="1">
            <a:spLocks noGrp="1"/>
          </p:cNvSpPr>
          <p:nvPr>
            <p:ph type="body" idx="2"/>
          </p:nvPr>
        </p:nvSpPr>
        <p:spPr>
          <a:xfrm>
            <a:off x="3233637" y="1545076"/>
            <a:ext cx="2247900" cy="2709900"/>
          </a:xfrm>
          <a:prstGeom prst="rect">
            <a:avLst/>
          </a:prstGeom>
        </p:spPr>
        <p:txBody>
          <a:bodyPr spcFirstLastPara="1" wrap="square" lIns="91425" tIns="91425" rIns="91425" bIns="91425" anchor="t" anchorCtr="0"/>
          <a:lstStyle>
            <a:lvl1pPr marL="457200" lvl="0" indent="-342900" rtl="0">
              <a:spcBef>
                <a:spcPts val="600"/>
              </a:spcBef>
              <a:spcAft>
                <a:spcPts val="0"/>
              </a:spcAft>
              <a:buSzPts val="1800"/>
              <a:buChar char="▰"/>
              <a:defRPr sz="1800"/>
            </a:lvl1pPr>
            <a:lvl2pPr marL="914400" lvl="1" indent="-342900" rtl="0">
              <a:spcBef>
                <a:spcPts val="1000"/>
              </a:spcBef>
              <a:spcAft>
                <a:spcPts val="0"/>
              </a:spcAft>
              <a:buSzPts val="1800"/>
              <a:buChar char="▻"/>
              <a:defRPr sz="1800"/>
            </a:lvl2pPr>
            <a:lvl3pPr marL="1371600" lvl="2" indent="-342900" rtl="0">
              <a:spcBef>
                <a:spcPts val="1000"/>
              </a:spcBef>
              <a:spcAft>
                <a:spcPts val="0"/>
              </a:spcAft>
              <a:buSzPts val="1800"/>
              <a:buChar char="▻"/>
              <a:defRPr sz="1800"/>
            </a:lvl3pPr>
            <a:lvl4pPr marL="1828800" lvl="3" indent="-342900" rtl="0">
              <a:spcBef>
                <a:spcPts val="1000"/>
              </a:spcBef>
              <a:spcAft>
                <a:spcPts val="0"/>
              </a:spcAft>
              <a:buSzPts val="1800"/>
              <a:buChar char="▻"/>
              <a:defRPr sz="1800"/>
            </a:lvl4pPr>
            <a:lvl5pPr marL="2286000" lvl="4" indent="-342900" rtl="0">
              <a:spcBef>
                <a:spcPts val="1000"/>
              </a:spcBef>
              <a:spcAft>
                <a:spcPts val="0"/>
              </a:spcAft>
              <a:buSzPts val="1800"/>
              <a:buChar char="▻"/>
              <a:defRPr sz="1800"/>
            </a:lvl5pPr>
            <a:lvl6pPr marL="2743200" lvl="5" indent="-342900" rtl="0">
              <a:spcBef>
                <a:spcPts val="1000"/>
              </a:spcBef>
              <a:spcAft>
                <a:spcPts val="0"/>
              </a:spcAft>
              <a:buSzPts val="1800"/>
              <a:buChar char="▻"/>
              <a:defRPr sz="1800"/>
            </a:lvl6pPr>
            <a:lvl7pPr marL="3200400" lvl="6" indent="-342900" rtl="0">
              <a:spcBef>
                <a:spcPts val="1000"/>
              </a:spcBef>
              <a:spcAft>
                <a:spcPts val="0"/>
              </a:spcAft>
              <a:buSzPts val="1800"/>
              <a:buChar char="▻"/>
              <a:defRPr sz="1800"/>
            </a:lvl7pPr>
            <a:lvl8pPr marL="3657600" lvl="7" indent="-342900" rtl="0">
              <a:spcBef>
                <a:spcPts val="1000"/>
              </a:spcBef>
              <a:spcAft>
                <a:spcPts val="0"/>
              </a:spcAft>
              <a:buSzPts val="1800"/>
              <a:buChar char="▻"/>
              <a:defRPr sz="1800"/>
            </a:lvl8pPr>
            <a:lvl9pPr marL="4114800" lvl="8" indent="-342900" rtl="0">
              <a:spcBef>
                <a:spcPts val="1000"/>
              </a:spcBef>
              <a:spcAft>
                <a:spcPts val="1000"/>
              </a:spcAft>
              <a:buSzPts val="1800"/>
              <a:buChar char="▻"/>
              <a:defRPr sz="1800"/>
            </a:lvl9pPr>
          </a:lstStyle>
          <a:p>
            <a:endParaRPr/>
          </a:p>
        </p:txBody>
      </p:sp>
      <p:sp>
        <p:nvSpPr>
          <p:cNvPr id="122" name="Google Shape;122;p7"/>
          <p:cNvSpPr txBox="1">
            <a:spLocks noGrp="1"/>
          </p:cNvSpPr>
          <p:nvPr>
            <p:ph type="body" idx="3"/>
          </p:nvPr>
        </p:nvSpPr>
        <p:spPr>
          <a:xfrm>
            <a:off x="5540650" y="1545076"/>
            <a:ext cx="2247900" cy="2709900"/>
          </a:xfrm>
          <a:prstGeom prst="rect">
            <a:avLst/>
          </a:prstGeom>
        </p:spPr>
        <p:txBody>
          <a:bodyPr spcFirstLastPara="1" wrap="square" lIns="91425" tIns="91425" rIns="91425" bIns="91425" anchor="t" anchorCtr="0"/>
          <a:lstStyle>
            <a:lvl1pPr marL="457200" lvl="0" indent="-342900" rtl="0">
              <a:spcBef>
                <a:spcPts val="600"/>
              </a:spcBef>
              <a:spcAft>
                <a:spcPts val="0"/>
              </a:spcAft>
              <a:buSzPts val="1800"/>
              <a:buChar char="▰"/>
              <a:defRPr sz="1800"/>
            </a:lvl1pPr>
            <a:lvl2pPr marL="914400" lvl="1" indent="-342900" rtl="0">
              <a:spcBef>
                <a:spcPts val="1000"/>
              </a:spcBef>
              <a:spcAft>
                <a:spcPts val="0"/>
              </a:spcAft>
              <a:buSzPts val="1800"/>
              <a:buChar char="▻"/>
              <a:defRPr sz="1800"/>
            </a:lvl2pPr>
            <a:lvl3pPr marL="1371600" lvl="2" indent="-342900" rtl="0">
              <a:spcBef>
                <a:spcPts val="1000"/>
              </a:spcBef>
              <a:spcAft>
                <a:spcPts val="0"/>
              </a:spcAft>
              <a:buSzPts val="1800"/>
              <a:buChar char="▻"/>
              <a:defRPr sz="1800"/>
            </a:lvl3pPr>
            <a:lvl4pPr marL="1828800" lvl="3" indent="-342900" rtl="0">
              <a:spcBef>
                <a:spcPts val="1000"/>
              </a:spcBef>
              <a:spcAft>
                <a:spcPts val="0"/>
              </a:spcAft>
              <a:buSzPts val="1800"/>
              <a:buChar char="▻"/>
              <a:defRPr sz="1800"/>
            </a:lvl4pPr>
            <a:lvl5pPr marL="2286000" lvl="4" indent="-342900" rtl="0">
              <a:spcBef>
                <a:spcPts val="1000"/>
              </a:spcBef>
              <a:spcAft>
                <a:spcPts val="0"/>
              </a:spcAft>
              <a:buSzPts val="1800"/>
              <a:buChar char="▻"/>
              <a:defRPr sz="1800"/>
            </a:lvl5pPr>
            <a:lvl6pPr marL="2743200" lvl="5" indent="-342900" rtl="0">
              <a:spcBef>
                <a:spcPts val="1000"/>
              </a:spcBef>
              <a:spcAft>
                <a:spcPts val="0"/>
              </a:spcAft>
              <a:buSzPts val="1800"/>
              <a:buChar char="▻"/>
              <a:defRPr sz="1800"/>
            </a:lvl6pPr>
            <a:lvl7pPr marL="3200400" lvl="6" indent="-342900" rtl="0">
              <a:spcBef>
                <a:spcPts val="1000"/>
              </a:spcBef>
              <a:spcAft>
                <a:spcPts val="0"/>
              </a:spcAft>
              <a:buSzPts val="1800"/>
              <a:buChar char="▻"/>
              <a:defRPr sz="1800"/>
            </a:lvl7pPr>
            <a:lvl8pPr marL="3657600" lvl="7" indent="-342900" rtl="0">
              <a:spcBef>
                <a:spcPts val="1000"/>
              </a:spcBef>
              <a:spcAft>
                <a:spcPts val="0"/>
              </a:spcAft>
              <a:buSzPts val="1800"/>
              <a:buChar char="▻"/>
              <a:defRPr sz="1800"/>
            </a:lvl8pPr>
            <a:lvl9pPr marL="4114800" lvl="8" indent="-342900" rtl="0">
              <a:spcBef>
                <a:spcPts val="1000"/>
              </a:spcBef>
              <a:spcAft>
                <a:spcPts val="1000"/>
              </a:spcAft>
              <a:buSzPts val="1800"/>
              <a:buChar char="▻"/>
              <a:defRPr sz="1800"/>
            </a:lvl9pPr>
          </a:lstStyle>
          <a:p>
            <a:endParaRPr/>
          </a:p>
        </p:txBody>
      </p:sp>
      <p:sp>
        <p:nvSpPr>
          <p:cNvPr id="123" name="Google Shape;123;p7"/>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4"/>
        <p:cNvGrpSpPr/>
        <p:nvPr/>
      </p:nvGrpSpPr>
      <p:grpSpPr>
        <a:xfrm>
          <a:off x="0" y="0"/>
          <a:ext cx="0" cy="0"/>
          <a:chOff x="0" y="0"/>
          <a:chExt cx="0" cy="0"/>
        </a:xfrm>
      </p:grpSpPr>
      <p:grpSp>
        <p:nvGrpSpPr>
          <p:cNvPr id="125" name="Google Shape;125;p8"/>
          <p:cNvGrpSpPr/>
          <p:nvPr/>
        </p:nvGrpSpPr>
        <p:grpSpPr>
          <a:xfrm>
            <a:off x="-4" y="40"/>
            <a:ext cx="7072430" cy="1327315"/>
            <a:chOff x="-4" y="40"/>
            <a:chExt cx="7072430" cy="1327315"/>
          </a:xfrm>
        </p:grpSpPr>
        <p:sp>
          <p:nvSpPr>
            <p:cNvPr id="126" name="Google Shape;126;p8"/>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127" name="Google Shape;127;p8"/>
            <p:cNvGrpSpPr/>
            <p:nvPr/>
          </p:nvGrpSpPr>
          <p:grpSpPr>
            <a:xfrm rot="10800000" flipH="1">
              <a:off x="3" y="40"/>
              <a:ext cx="6756168" cy="1327315"/>
              <a:chOff x="-2168138" y="330075"/>
              <a:chExt cx="8650663" cy="1699506"/>
            </a:xfrm>
          </p:grpSpPr>
          <p:sp>
            <p:nvSpPr>
              <p:cNvPr id="128" name="Google Shape;128;p8"/>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129" name="Google Shape;129;p8"/>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130" name="Google Shape;130;p8"/>
            <p:cNvGrpSpPr/>
            <p:nvPr/>
          </p:nvGrpSpPr>
          <p:grpSpPr>
            <a:xfrm rot="10800000" flipH="1">
              <a:off x="-4" y="381007"/>
              <a:ext cx="7072430" cy="771744"/>
              <a:chOff x="-9092084" y="330075"/>
              <a:chExt cx="15574609" cy="1699501"/>
            </a:xfrm>
          </p:grpSpPr>
          <p:sp>
            <p:nvSpPr>
              <p:cNvPr id="131" name="Google Shape;131;p8"/>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132" name="Google Shape;132;p8"/>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grpSp>
        <p:nvGrpSpPr>
          <p:cNvPr id="133" name="Google Shape;133;p8"/>
          <p:cNvGrpSpPr/>
          <p:nvPr/>
        </p:nvGrpSpPr>
        <p:grpSpPr>
          <a:xfrm>
            <a:off x="6946842" y="4472723"/>
            <a:ext cx="2202830" cy="670795"/>
            <a:chOff x="5575242" y="4472723"/>
            <a:chExt cx="2202830" cy="670795"/>
          </a:xfrm>
        </p:grpSpPr>
        <p:sp>
          <p:nvSpPr>
            <p:cNvPr id="134" name="Google Shape;134;p8"/>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35" name="Google Shape;135;p8"/>
            <p:cNvGrpSpPr/>
            <p:nvPr/>
          </p:nvGrpSpPr>
          <p:grpSpPr>
            <a:xfrm flipH="1">
              <a:off x="5734850" y="4472723"/>
              <a:ext cx="2040837" cy="670795"/>
              <a:chOff x="1297954" y="330075"/>
              <a:chExt cx="5169293" cy="1699506"/>
            </a:xfrm>
          </p:grpSpPr>
          <p:sp>
            <p:nvSpPr>
              <p:cNvPr id="136" name="Google Shape;136;p8"/>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 name="Google Shape;137;p8"/>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38" name="Google Shape;138;p8"/>
            <p:cNvGrpSpPr/>
            <p:nvPr/>
          </p:nvGrpSpPr>
          <p:grpSpPr>
            <a:xfrm flipH="1">
              <a:off x="5578209" y="4646738"/>
              <a:ext cx="2199863" cy="304563"/>
              <a:chOff x="-5827153" y="330075"/>
              <a:chExt cx="12276019" cy="1699569"/>
            </a:xfrm>
          </p:grpSpPr>
          <p:sp>
            <p:nvSpPr>
              <p:cNvPr id="139" name="Google Shape;139;p8"/>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 name="Google Shape;140;p8"/>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141" name="Google Shape;141;p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42" name="Google Shape;142;p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2"/>
        <p:cNvGrpSpPr/>
        <p:nvPr/>
      </p:nvGrpSpPr>
      <p:grpSpPr>
        <a:xfrm>
          <a:off x="0" y="0"/>
          <a:ext cx="0" cy="0"/>
          <a:chOff x="0" y="0"/>
          <a:chExt cx="0" cy="0"/>
        </a:xfrm>
      </p:grpSpPr>
      <p:sp>
        <p:nvSpPr>
          <p:cNvPr id="163" name="Google Shape;163;p1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grpSp>
        <p:nvGrpSpPr>
          <p:cNvPr id="164" name="Google Shape;164;p10"/>
          <p:cNvGrpSpPr/>
          <p:nvPr/>
        </p:nvGrpSpPr>
        <p:grpSpPr>
          <a:xfrm>
            <a:off x="6946842" y="4472723"/>
            <a:ext cx="2202830" cy="670795"/>
            <a:chOff x="5575242" y="4472723"/>
            <a:chExt cx="2202830" cy="670795"/>
          </a:xfrm>
        </p:grpSpPr>
        <p:sp>
          <p:nvSpPr>
            <p:cNvPr id="165" name="Google Shape;165;p10"/>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66" name="Google Shape;166;p10"/>
            <p:cNvGrpSpPr/>
            <p:nvPr/>
          </p:nvGrpSpPr>
          <p:grpSpPr>
            <a:xfrm flipH="1">
              <a:off x="5734850" y="4472723"/>
              <a:ext cx="2040837" cy="670795"/>
              <a:chOff x="1297954" y="330075"/>
              <a:chExt cx="5169293" cy="1699506"/>
            </a:xfrm>
          </p:grpSpPr>
          <p:sp>
            <p:nvSpPr>
              <p:cNvPr id="167" name="Google Shape;167;p10"/>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8" name="Google Shape;168;p10"/>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69" name="Google Shape;169;p10"/>
            <p:cNvGrpSpPr/>
            <p:nvPr/>
          </p:nvGrpSpPr>
          <p:grpSpPr>
            <a:xfrm flipH="1">
              <a:off x="5578209" y="4646738"/>
              <a:ext cx="2199863" cy="304563"/>
              <a:chOff x="-5827153" y="330075"/>
              <a:chExt cx="12276019" cy="1699569"/>
            </a:xfrm>
          </p:grpSpPr>
          <p:sp>
            <p:nvSpPr>
              <p:cNvPr id="170" name="Google Shape;170;p10"/>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1" name="Google Shape;171;p10"/>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172" name="Google Shape;172;p10"/>
          <p:cNvGrpSpPr/>
          <p:nvPr/>
        </p:nvGrpSpPr>
        <p:grpSpPr>
          <a:xfrm rot="10800000">
            <a:off x="-8" y="-2"/>
            <a:ext cx="2202830" cy="670795"/>
            <a:chOff x="5575242" y="4472723"/>
            <a:chExt cx="2202830" cy="670795"/>
          </a:xfrm>
        </p:grpSpPr>
        <p:sp>
          <p:nvSpPr>
            <p:cNvPr id="173" name="Google Shape;173;p10"/>
            <p:cNvSpPr/>
            <p:nvPr/>
          </p:nvSpPr>
          <p:spPr>
            <a:xfrm rot="10800000">
              <a:off x="5575242" y="4948334"/>
              <a:ext cx="394200" cy="1314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74" name="Google Shape;174;p10"/>
            <p:cNvGrpSpPr/>
            <p:nvPr/>
          </p:nvGrpSpPr>
          <p:grpSpPr>
            <a:xfrm flipH="1">
              <a:off x="5734850" y="4472723"/>
              <a:ext cx="2040837" cy="670795"/>
              <a:chOff x="1297954" y="330075"/>
              <a:chExt cx="5169293" cy="1699506"/>
            </a:xfrm>
          </p:grpSpPr>
          <p:sp>
            <p:nvSpPr>
              <p:cNvPr id="175" name="Google Shape;175;p10"/>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6" name="Google Shape;176;p10"/>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77" name="Google Shape;177;p10"/>
            <p:cNvGrpSpPr/>
            <p:nvPr/>
          </p:nvGrpSpPr>
          <p:grpSpPr>
            <a:xfrm flipH="1">
              <a:off x="5578209" y="4646738"/>
              <a:ext cx="2199863" cy="304563"/>
              <a:chOff x="-5827153" y="330075"/>
              <a:chExt cx="12276019" cy="1699569"/>
            </a:xfrm>
          </p:grpSpPr>
          <p:sp>
            <p:nvSpPr>
              <p:cNvPr id="178" name="Google Shape;178;p10"/>
              <p:cNvSpPr/>
              <p:nvPr/>
            </p:nvSpPr>
            <p:spPr>
              <a:xfrm>
                <a:off x="-5827153" y="330144"/>
                <a:ext cx="1061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9" name="Google Shape;179;p10"/>
              <p:cNvSpPr/>
              <p:nvPr/>
            </p:nvSpPr>
            <p:spPr>
              <a:xfrm>
                <a:off x="4749366"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1pPr>
            <a:lvl2pPr lvl="1">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9pPr>
          </a:lstStyle>
          <a:p>
            <a:endParaRPr/>
          </a:p>
        </p:txBody>
      </p:sp>
      <p:sp>
        <p:nvSpPr>
          <p:cNvPr id="7" name="Google Shape;7;p1"/>
          <p:cNvSpPr txBox="1">
            <a:spLocks noGrp="1"/>
          </p:cNvSpPr>
          <p:nvPr>
            <p:ph type="body" idx="1"/>
          </p:nvPr>
        </p:nvSpPr>
        <p:spPr>
          <a:xfrm>
            <a:off x="814275" y="1327350"/>
            <a:ext cx="6132600" cy="3145500"/>
          </a:xfrm>
          <a:prstGeom prst="rect">
            <a:avLst/>
          </a:prstGeom>
          <a:noFill/>
          <a:ln>
            <a:noFill/>
          </a:ln>
        </p:spPr>
        <p:txBody>
          <a:bodyPr spcFirstLastPara="1" wrap="square" lIns="91425" tIns="91425" rIns="91425" bIns="91425" anchor="ctr" anchorCtr="0"/>
          <a:lstStyle>
            <a:lvl1pPr marL="457200" lvl="0" indent="-381000">
              <a:spcBef>
                <a:spcPts val="6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9pPr>
          </a:lstStyle>
          <a:p>
            <a:endParaRPr/>
          </a:p>
        </p:txBody>
      </p:sp>
      <p:sp>
        <p:nvSpPr>
          <p:cNvPr id="8" name="Google Shape;8;p1"/>
          <p:cNvSpPr txBox="1">
            <a:spLocks noGrp="1"/>
          </p:cNvSpPr>
          <p:nvPr>
            <p:ph type="sldNum" idx="12"/>
          </p:nvPr>
        </p:nvSpPr>
        <p:spPr>
          <a:xfrm>
            <a:off x="7618000" y="4636500"/>
            <a:ext cx="1487400" cy="315600"/>
          </a:xfrm>
          <a:prstGeom prst="rect">
            <a:avLst/>
          </a:prstGeom>
          <a:noFill/>
          <a:ln>
            <a:noFill/>
          </a:ln>
        </p:spPr>
        <p:txBody>
          <a:bodyPr spcFirstLastPara="1" wrap="square" lIns="91425" tIns="91425" rIns="91425" bIns="91425" anchor="ctr" anchorCtr="0">
            <a:noAutofit/>
          </a:bodyPr>
          <a:lstStyle>
            <a:lvl1pPr lvl="0" algn="r">
              <a:buNone/>
              <a:defRPr sz="1200" b="1">
                <a:solidFill>
                  <a:srgbClr val="FFFFFF"/>
                </a:solidFill>
                <a:latin typeface="Roboto Condensed"/>
                <a:ea typeface="Roboto Condensed"/>
                <a:cs typeface="Roboto Condensed"/>
                <a:sym typeface="Roboto Condensed"/>
              </a:defRPr>
            </a:lvl1pPr>
            <a:lvl2pPr lvl="1" algn="r">
              <a:buNone/>
              <a:defRPr sz="1200" b="1">
                <a:solidFill>
                  <a:srgbClr val="FFFFFF"/>
                </a:solidFill>
                <a:latin typeface="Roboto Condensed"/>
                <a:ea typeface="Roboto Condensed"/>
                <a:cs typeface="Roboto Condensed"/>
                <a:sym typeface="Roboto Condensed"/>
              </a:defRPr>
            </a:lvl2pPr>
            <a:lvl3pPr lvl="2" algn="r">
              <a:buNone/>
              <a:defRPr sz="1200" b="1">
                <a:solidFill>
                  <a:srgbClr val="FFFFFF"/>
                </a:solidFill>
                <a:latin typeface="Roboto Condensed"/>
                <a:ea typeface="Roboto Condensed"/>
                <a:cs typeface="Roboto Condensed"/>
                <a:sym typeface="Roboto Condensed"/>
              </a:defRPr>
            </a:lvl3pPr>
            <a:lvl4pPr lvl="3" algn="r">
              <a:buNone/>
              <a:defRPr sz="1200" b="1">
                <a:solidFill>
                  <a:srgbClr val="FFFFFF"/>
                </a:solidFill>
                <a:latin typeface="Roboto Condensed"/>
                <a:ea typeface="Roboto Condensed"/>
                <a:cs typeface="Roboto Condensed"/>
                <a:sym typeface="Roboto Condensed"/>
              </a:defRPr>
            </a:lvl4pPr>
            <a:lvl5pPr lvl="4" algn="r">
              <a:buNone/>
              <a:defRPr sz="1200" b="1">
                <a:solidFill>
                  <a:srgbClr val="FFFFFF"/>
                </a:solidFill>
                <a:latin typeface="Roboto Condensed"/>
                <a:ea typeface="Roboto Condensed"/>
                <a:cs typeface="Roboto Condensed"/>
                <a:sym typeface="Roboto Condensed"/>
              </a:defRPr>
            </a:lvl5pPr>
            <a:lvl6pPr lvl="5" algn="r">
              <a:buNone/>
              <a:defRPr sz="1200" b="1">
                <a:solidFill>
                  <a:srgbClr val="FFFFFF"/>
                </a:solidFill>
                <a:latin typeface="Roboto Condensed"/>
                <a:ea typeface="Roboto Condensed"/>
                <a:cs typeface="Roboto Condensed"/>
                <a:sym typeface="Roboto Condensed"/>
              </a:defRPr>
            </a:lvl6pPr>
            <a:lvl7pPr lvl="6" algn="r">
              <a:buNone/>
              <a:defRPr sz="1200" b="1">
                <a:solidFill>
                  <a:srgbClr val="FFFFFF"/>
                </a:solidFill>
                <a:latin typeface="Roboto Condensed"/>
                <a:ea typeface="Roboto Condensed"/>
                <a:cs typeface="Roboto Condensed"/>
                <a:sym typeface="Roboto Condensed"/>
              </a:defRPr>
            </a:lvl7pPr>
            <a:lvl8pPr lvl="7" algn="r">
              <a:buNone/>
              <a:defRPr sz="1200" b="1">
                <a:solidFill>
                  <a:srgbClr val="FFFFFF"/>
                </a:solidFill>
                <a:latin typeface="Roboto Condensed"/>
                <a:ea typeface="Roboto Condensed"/>
                <a:cs typeface="Roboto Condensed"/>
                <a:sym typeface="Roboto Condensed"/>
              </a:defRPr>
            </a:lvl8pPr>
            <a:lvl9pPr lvl="8" algn="r">
              <a:buNone/>
              <a:defRPr sz="1200" b="1">
                <a:solidFill>
                  <a:srgbClr val="FFFFFF"/>
                </a:solidFill>
                <a:latin typeface="Roboto Condensed"/>
                <a:ea typeface="Roboto Condensed"/>
                <a:cs typeface="Roboto Condensed"/>
                <a:sym typeface="Roboto Condensed"/>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6" r:id="rId8"/>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3.png"/><Relationship Id="rId7" Type="http://schemas.openxmlformats.org/officeDocument/2006/relationships/diagramQuickStyle" Target="../diagrams/quickStyle3.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4.png"/><Relationship Id="rId9" Type="http://schemas.microsoft.com/office/2007/relationships/diagramDrawing" Target="../diagrams/drawing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hyperlink" Target="mailto:dd.ekpsfoki@gmail.com" TargetMode="External"/><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1"/>
          <p:cNvSpPr txBox="1">
            <a:spLocks noGrp="1"/>
          </p:cNvSpPr>
          <p:nvPr>
            <p:ph type="ctrTitle"/>
          </p:nvPr>
        </p:nvSpPr>
        <p:spPr>
          <a:xfrm>
            <a:off x="716268" y="1110104"/>
            <a:ext cx="5367900" cy="2561120"/>
          </a:xfrm>
          <a:prstGeom prst="rect">
            <a:avLst/>
          </a:prstGeom>
        </p:spPr>
        <p:txBody>
          <a:bodyPr spcFirstLastPara="1" wrap="square" lIns="91425" tIns="91425" rIns="91425" bIns="91425" anchor="ctr" anchorCtr="0">
            <a:noAutofit/>
          </a:bodyPr>
          <a:lstStyle/>
          <a:p>
            <a:pPr algn="ctr">
              <a:lnSpc>
                <a:spcPct val="115000"/>
              </a:lnSpc>
            </a:pPr>
            <a:r>
              <a:rPr lang="el-GR" sz="2400" cap="small" dirty="0">
                <a:latin typeface="+mj-lt"/>
                <a:ea typeface="Times New Roman"/>
                <a:cs typeface="Times New Roman"/>
              </a:rPr>
              <a:t>Η ενδυναμωση των εφηβων μ</a:t>
            </a:r>
            <a:r>
              <a:rPr lang="en-US" sz="2400" cap="small" dirty="0">
                <a:latin typeface="+mj-lt"/>
                <a:ea typeface="Times New Roman"/>
                <a:cs typeface="Times New Roman"/>
              </a:rPr>
              <a:t>e</a:t>
            </a:r>
            <a:r>
              <a:rPr lang="el-GR" sz="2400" cap="small" dirty="0">
                <a:latin typeface="+mj-lt"/>
                <a:ea typeface="Times New Roman"/>
                <a:cs typeface="Times New Roman"/>
              </a:rPr>
              <a:t>σα απ</a:t>
            </a:r>
            <a:r>
              <a:rPr lang="en-US" sz="2400" cap="small" dirty="0">
                <a:latin typeface="+mj-lt"/>
                <a:ea typeface="Times New Roman"/>
                <a:cs typeface="Times New Roman"/>
              </a:rPr>
              <a:t>o</a:t>
            </a:r>
            <a:r>
              <a:rPr lang="el-GR" sz="2400" cap="small" dirty="0">
                <a:latin typeface="+mj-lt"/>
                <a:ea typeface="Times New Roman"/>
                <a:cs typeface="Times New Roman"/>
              </a:rPr>
              <a:t> το προγραμμα ενισχυσησ τησ ψυχικησ ανθεκτικοτητασ των ν</a:t>
            </a:r>
            <a:r>
              <a:rPr lang="en-US" sz="2400" cap="small" dirty="0">
                <a:latin typeface="+mj-lt"/>
                <a:ea typeface="Times New Roman"/>
                <a:cs typeface="Times New Roman"/>
              </a:rPr>
              <a:t>e</a:t>
            </a:r>
            <a:r>
              <a:rPr lang="el-GR" sz="2400" cap="small" dirty="0">
                <a:latin typeface="+mj-lt"/>
                <a:ea typeface="Times New Roman"/>
                <a:cs typeface="Times New Roman"/>
              </a:rPr>
              <a:t>ων που πραγματοποιει η ε.κ.ψ.&amp;ψ.υ. στισ σχολικεσ μοναδεσ.</a:t>
            </a:r>
            <a:endParaRPr lang="el-GR" sz="1800" cap="small" dirty="0">
              <a:effectLst/>
              <a:latin typeface="+mj-lt"/>
              <a:ea typeface="Calibri"/>
              <a:cs typeface="Times New Roman"/>
            </a:endParaRPr>
          </a:p>
        </p:txBody>
      </p:sp>
      <p:sp>
        <p:nvSpPr>
          <p:cNvPr id="2" name="TextBox 1"/>
          <p:cNvSpPr txBox="1"/>
          <p:nvPr/>
        </p:nvSpPr>
        <p:spPr>
          <a:xfrm>
            <a:off x="399593" y="3668420"/>
            <a:ext cx="5808729" cy="415498"/>
          </a:xfrm>
          <a:prstGeom prst="rect">
            <a:avLst/>
          </a:prstGeom>
          <a:noFill/>
        </p:spPr>
        <p:txBody>
          <a:bodyPr wrap="square" rtlCol="0">
            <a:spAutoFit/>
          </a:bodyPr>
          <a:lstStyle/>
          <a:p>
            <a:pPr algn="ctr"/>
            <a:r>
              <a:rPr lang="el-GR" sz="1050" i="1" dirty="0">
                <a:solidFill>
                  <a:schemeClr val="bg1"/>
                </a:solidFill>
                <a:latin typeface="Roboto Condensed"/>
              </a:rPr>
              <a:t>Ι. Καλλία, Α. Φραγκούλη, Μ. Λαζαρίδου, Μ. Μπαλωμένου, Δ. Παπαϊωάννου</a:t>
            </a:r>
          </a:p>
          <a:p>
            <a:pPr algn="ctr"/>
            <a:r>
              <a:rPr lang="el-GR" sz="1050" i="1" dirty="0">
                <a:solidFill>
                  <a:schemeClr val="bg1"/>
                </a:solidFill>
                <a:latin typeface="Roboto Condensed"/>
              </a:rPr>
              <a:t>Εταιρία Κοινωνικής Ψυχιατρικής και Ψυχικής Υγείας ν. Φωκίδας</a:t>
            </a:r>
            <a:endParaRPr lang="el-GR" sz="900" i="1" dirty="0">
              <a:solidFill>
                <a:schemeClr val="bg1"/>
              </a:solidFill>
              <a:latin typeface="Roboto Condensed"/>
            </a:endParaRPr>
          </a:p>
        </p:txBody>
      </p:sp>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4288" y="3237971"/>
            <a:ext cx="1875390" cy="855239"/>
          </a:xfrm>
          <a:prstGeom prst="rect">
            <a:avLst/>
          </a:prstGeom>
        </p:spPr>
      </p:pic>
      <p:sp>
        <p:nvSpPr>
          <p:cNvPr id="4" name="TextBox 3"/>
          <p:cNvSpPr txBox="1"/>
          <p:nvPr/>
        </p:nvSpPr>
        <p:spPr>
          <a:xfrm>
            <a:off x="-2638" y="771550"/>
            <a:ext cx="7306808" cy="338554"/>
          </a:xfrm>
          <a:prstGeom prst="rect">
            <a:avLst/>
          </a:prstGeom>
          <a:noFill/>
        </p:spPr>
        <p:txBody>
          <a:bodyPr wrap="none" rtlCol="0">
            <a:spAutoFit/>
          </a:bodyPr>
          <a:lstStyle/>
          <a:p>
            <a:r>
              <a:rPr lang="el-GR" sz="1600" b="1" dirty="0">
                <a:solidFill>
                  <a:schemeClr val="accent1">
                    <a:lumMod val="50000"/>
                  </a:schemeClr>
                </a:solidFill>
                <a:latin typeface="+mn-lt"/>
              </a:rPr>
              <a:t>«Μεθοδολογία προσέγγισης και ενδυνάμωσης της σχολικής κοινότητας»</a:t>
            </a:r>
            <a:endParaRPr lang="el-GR" sz="1600" dirty="0">
              <a:solidFill>
                <a:schemeClr val="accent1">
                  <a:lumMod val="50000"/>
                </a:schemeClr>
              </a:solidFill>
              <a:latin typeface="+mn-lt"/>
            </a:endParaRPr>
          </a:p>
        </p:txBody>
      </p:sp>
      <p:sp>
        <p:nvSpPr>
          <p:cNvPr id="5" name="TextBox 4"/>
          <p:cNvSpPr txBox="1"/>
          <p:nvPr/>
        </p:nvSpPr>
        <p:spPr>
          <a:xfrm>
            <a:off x="5680836" y="4659982"/>
            <a:ext cx="3499676" cy="430887"/>
          </a:xfrm>
          <a:prstGeom prst="rect">
            <a:avLst/>
          </a:prstGeom>
          <a:noFill/>
        </p:spPr>
        <p:txBody>
          <a:bodyPr wrap="none" rtlCol="0">
            <a:spAutoFit/>
          </a:bodyPr>
          <a:lstStyle/>
          <a:p>
            <a:pPr algn="r"/>
            <a:r>
              <a:rPr lang="el-GR" sz="1100" dirty="0">
                <a:latin typeface="Roboto Condensed"/>
              </a:rPr>
              <a:t>7</a:t>
            </a:r>
            <a:r>
              <a:rPr lang="el-GR" sz="1100" baseline="30000" dirty="0">
                <a:latin typeface="Roboto Condensed"/>
              </a:rPr>
              <a:t>ο</a:t>
            </a:r>
            <a:r>
              <a:rPr lang="el-GR" sz="1100" dirty="0">
                <a:latin typeface="Roboto Condensed"/>
              </a:rPr>
              <a:t> Πανελλήνιο Συνέδριο Συμβουλευτικής Ψυχολογίας</a:t>
            </a:r>
          </a:p>
          <a:p>
            <a:pPr algn="r"/>
            <a:r>
              <a:rPr lang="el-GR" sz="1100" dirty="0">
                <a:latin typeface="Roboto Condensed"/>
              </a:rPr>
              <a:t>Βόλος, 8-12 Νοεμβρίου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Δράσεις</a:t>
            </a:r>
            <a:endParaRPr dirty="0"/>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10</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4" name="Διάγραμμα 3"/>
          <p:cNvGraphicFramePr/>
          <p:nvPr>
            <p:extLst>
              <p:ext uri="{D42A27DB-BD31-4B8C-83A1-F6EECF244321}">
                <p14:modId xmlns:p14="http://schemas.microsoft.com/office/powerpoint/2010/main" val="1180865761"/>
              </p:ext>
            </p:extLst>
          </p:nvPr>
        </p:nvGraphicFramePr>
        <p:xfrm>
          <a:off x="312466" y="1491630"/>
          <a:ext cx="7283870" cy="31841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3" name="Google Shape;223;p1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11</a:t>
            </a:fld>
            <a:endParaRPr dirty="0"/>
          </a:p>
        </p:txBody>
      </p:sp>
      <p:sp>
        <p:nvSpPr>
          <p:cNvPr id="224" name="Google Shape;224;p1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l-GR" sz="12000" b="1" dirty="0">
                <a:solidFill>
                  <a:srgbClr val="3F5378"/>
                </a:solidFill>
                <a:latin typeface="Roboto Condensed"/>
                <a:ea typeface="Roboto Condensed"/>
                <a:cs typeface="Roboto Condensed"/>
                <a:sym typeface="Roboto Condensed"/>
              </a:rPr>
              <a:t>4</a:t>
            </a:r>
            <a:endParaRPr sz="3000" b="1" dirty="0">
              <a:solidFill>
                <a:srgbClr val="3F5378"/>
              </a:solidFill>
              <a:latin typeface="Roboto Condensed"/>
              <a:ea typeface="Roboto Condensed"/>
              <a:cs typeface="Roboto Condensed"/>
              <a:sym typeface="Roboto Condensed"/>
            </a:endParaRPr>
          </a:p>
        </p:txBody>
      </p:sp>
      <p:sp>
        <p:nvSpPr>
          <p:cNvPr id="5" name="Google Shape;221;p14"/>
          <p:cNvSpPr txBox="1">
            <a:spLocks noGrp="1"/>
          </p:cNvSpPr>
          <p:nvPr>
            <p:ph type="ctrTitle"/>
          </p:nvPr>
        </p:nvSpPr>
        <p:spPr>
          <a:xfrm>
            <a:off x="463525" y="3075806"/>
            <a:ext cx="4094400" cy="1159800"/>
          </a:xfrm>
          <a:prstGeom prst="rect">
            <a:avLst/>
          </a:prstGeom>
        </p:spPr>
        <p:txBody>
          <a:bodyPr spcFirstLastPara="1" wrap="square" lIns="91425" tIns="91425" rIns="91425" bIns="91425" anchor="b" anchorCtr="0">
            <a:noAutofit/>
          </a:bodyPr>
          <a:lstStyle/>
          <a:p>
            <a:pPr lvl="0">
              <a:buClr>
                <a:schemeClr val="accent1"/>
              </a:buClr>
            </a:pPr>
            <a:r>
              <a:rPr lang="el-GR" sz="2400" dirty="0">
                <a:cs typeface="Times New Roman"/>
              </a:rPr>
              <a:t>Ποια μεθοδολογία ακολουθούμε</a:t>
            </a:r>
            <a:endParaRPr sz="1800" dirty="0"/>
          </a:p>
        </p:txBody>
      </p:sp>
    </p:spTree>
    <p:extLst>
      <p:ext uri="{BB962C8B-B14F-4D97-AF65-F5344CB8AC3E}">
        <p14:creationId xmlns:p14="http://schemas.microsoft.com/office/powerpoint/2010/main" val="2434454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22"/>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Μεθοδολογία παρεμβάσεων</a:t>
            </a:r>
            <a:endParaRPr dirty="0"/>
          </a:p>
        </p:txBody>
      </p:sp>
      <p:sp>
        <p:nvSpPr>
          <p:cNvPr id="321" name="Google Shape;321;p22"/>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12</a:t>
            </a:fld>
            <a:endParaRPr dirty="0"/>
          </a:p>
        </p:txBody>
      </p:sp>
      <p:sp>
        <p:nvSpPr>
          <p:cNvPr id="322" name="Google Shape;322;p22"/>
          <p:cNvSpPr/>
          <p:nvPr/>
        </p:nvSpPr>
        <p:spPr>
          <a:xfrm>
            <a:off x="2987824" y="1779662"/>
            <a:ext cx="3024336" cy="2843540"/>
          </a:xfrm>
          <a:prstGeom prst="diamond">
            <a:avLst/>
          </a:prstGeom>
          <a:solidFill>
            <a:srgbClr val="C7D3E6"/>
          </a:solidFill>
          <a:ln w="38100" cap="flat" cmpd="sng">
            <a:solidFill>
              <a:srgbClr val="92A8C8"/>
            </a:solidFill>
            <a:prstDash val="solid"/>
            <a:miter lim="8000"/>
            <a:headEnd type="none" w="sm" len="sm"/>
            <a:tailEnd type="none" w="sm" len="sm"/>
          </a:ln>
        </p:spPr>
        <p:txBody>
          <a:bodyPr spcFirstLastPara="1" wrap="square" lIns="91425" tIns="91425" rIns="91425" bIns="91425" anchor="ctr" anchorCtr="0">
            <a:noAutofit/>
          </a:bodyPr>
          <a:lstStyle/>
          <a:p>
            <a:pPr lvl="0" algn="ctr"/>
            <a:r>
              <a:rPr lang="el-GR" b="1" dirty="0">
                <a:solidFill>
                  <a:srgbClr val="263248"/>
                </a:solidFill>
                <a:latin typeface="Roboto Condensed"/>
                <a:ea typeface="Roboto Condensed"/>
                <a:cs typeface="Roboto Condensed"/>
                <a:sym typeface="Roboto Condensed"/>
              </a:rPr>
              <a:t>Υπογραφή Πρωτοκόλλου συνεργασίας:</a:t>
            </a:r>
          </a:p>
          <a:p>
            <a:pPr marL="0" lvl="0" indent="0" algn="ctr" rtl="0">
              <a:spcBef>
                <a:spcPts val="0"/>
              </a:spcBef>
              <a:spcAft>
                <a:spcPts val="0"/>
              </a:spcAft>
              <a:buNone/>
            </a:pPr>
            <a:r>
              <a:rPr lang="el-GR" dirty="0">
                <a:solidFill>
                  <a:srgbClr val="263248"/>
                </a:solidFill>
                <a:latin typeface="Roboto Condensed"/>
                <a:ea typeface="Roboto Condensed"/>
                <a:cs typeface="Roboto Condensed"/>
                <a:sym typeface="Roboto Condensed"/>
              </a:rPr>
              <a:t>Ορισμός τρόπου παρέμβασης και θεματολογίας - χρονοδιάγραμμα</a:t>
            </a:r>
          </a:p>
        </p:txBody>
      </p:sp>
      <p:sp>
        <p:nvSpPr>
          <p:cNvPr id="323" name="Google Shape;323;p22"/>
          <p:cNvSpPr/>
          <p:nvPr/>
        </p:nvSpPr>
        <p:spPr>
          <a:xfrm>
            <a:off x="44892" y="1779662"/>
            <a:ext cx="2870924" cy="2843540"/>
          </a:xfrm>
          <a:prstGeom prst="diamond">
            <a:avLst/>
          </a:prstGeom>
          <a:noFill/>
          <a:ln w="76200" cap="flat" cmpd="sng">
            <a:solidFill>
              <a:srgbClr val="FF98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ctr" rtl="0">
              <a:spcBef>
                <a:spcPts val="1200"/>
              </a:spcBef>
              <a:spcAft>
                <a:spcPts val="0"/>
              </a:spcAft>
              <a:buNone/>
            </a:pPr>
            <a:r>
              <a:rPr lang="el-GR" b="1" dirty="0">
                <a:solidFill>
                  <a:schemeClr val="accent3">
                    <a:lumMod val="50000"/>
                  </a:schemeClr>
                </a:solidFill>
                <a:latin typeface="Roboto Condensed"/>
                <a:ea typeface="Roboto Condensed"/>
                <a:cs typeface="Roboto Condensed"/>
                <a:sym typeface="Roboto Condensed"/>
              </a:rPr>
              <a:t>Συνάντηση με τον Διευθυντή του σχολείου</a:t>
            </a:r>
            <a:r>
              <a:rPr lang="el-GR" dirty="0">
                <a:solidFill>
                  <a:schemeClr val="accent3">
                    <a:lumMod val="50000"/>
                  </a:schemeClr>
                </a:solidFill>
                <a:latin typeface="Roboto Condensed"/>
                <a:ea typeface="Roboto Condensed"/>
                <a:cs typeface="Roboto Condensed"/>
                <a:sym typeface="Roboto Condensed"/>
              </a:rPr>
              <a:t>: ορισμός τμήματος/ων παρέμβασης και ώρας - ημέρας</a:t>
            </a:r>
            <a:endParaRPr dirty="0">
              <a:solidFill>
                <a:schemeClr val="accent3">
                  <a:lumMod val="50000"/>
                </a:schemeClr>
              </a:solidFill>
              <a:latin typeface="Roboto Condensed"/>
              <a:ea typeface="Roboto Condensed"/>
              <a:cs typeface="Roboto Condensed"/>
              <a:sym typeface="Roboto Condensed"/>
            </a:endParaRPr>
          </a:p>
        </p:txBody>
      </p:sp>
      <p:sp>
        <p:nvSpPr>
          <p:cNvPr id="324" name="Google Shape;324;p22"/>
          <p:cNvSpPr/>
          <p:nvPr/>
        </p:nvSpPr>
        <p:spPr>
          <a:xfrm>
            <a:off x="6048672" y="1744434"/>
            <a:ext cx="3095328" cy="2915548"/>
          </a:xfrm>
          <a:prstGeom prst="diamond">
            <a:avLst/>
          </a:prstGeom>
          <a:noFill/>
          <a:ln w="76200" cap="flat" cmpd="sng">
            <a:solidFill>
              <a:srgbClr val="FF9800"/>
            </a:solidFill>
            <a:prstDash val="solid"/>
            <a:miter lim="8000"/>
            <a:headEnd type="none" w="sm" len="sm"/>
            <a:tailEnd type="none" w="sm" len="sm"/>
          </a:ln>
        </p:spPr>
        <p:txBody>
          <a:bodyPr spcFirstLastPara="1" wrap="square" lIns="91425" tIns="91425" rIns="91425" bIns="91425" anchor="ctr" anchorCtr="0">
            <a:noAutofit/>
          </a:bodyPr>
          <a:lstStyle/>
          <a:p>
            <a:pPr lvl="0" algn="ctr" rtl="0">
              <a:spcBef>
                <a:spcPts val="0"/>
              </a:spcBef>
              <a:spcAft>
                <a:spcPts val="0"/>
              </a:spcAft>
            </a:pPr>
            <a:endParaRPr b="1" dirty="0">
              <a:solidFill>
                <a:srgbClr val="D26F00"/>
              </a:solidFill>
              <a:latin typeface="Roboto Condensed"/>
              <a:ea typeface="Roboto Condensed"/>
              <a:cs typeface="Roboto Condensed"/>
              <a:sym typeface="Roboto Condensed"/>
            </a:endParaRPr>
          </a:p>
        </p:txBody>
      </p:sp>
      <p:grpSp>
        <p:nvGrpSpPr>
          <p:cNvPr id="325" name="Google Shape;325;p22"/>
          <p:cNvGrpSpPr/>
          <p:nvPr/>
        </p:nvGrpSpPr>
        <p:grpSpPr>
          <a:xfrm>
            <a:off x="263101" y="580106"/>
            <a:ext cx="407743" cy="391135"/>
            <a:chOff x="5233525" y="4954450"/>
            <a:chExt cx="538275" cy="516350"/>
          </a:xfrm>
        </p:grpSpPr>
        <p:sp>
          <p:nvSpPr>
            <p:cNvPr id="326" name="Google Shape;326;p22"/>
            <p:cNvSpPr/>
            <p:nvPr/>
          </p:nvSpPr>
          <p:spPr>
            <a:xfrm>
              <a:off x="5637825" y="4954450"/>
              <a:ext cx="89525" cy="89525"/>
            </a:xfrm>
            <a:custGeom>
              <a:avLst/>
              <a:gdLst/>
              <a:ahLst/>
              <a:cxnLst/>
              <a:rect l="l" t="t" r="r" b="b"/>
              <a:pathLst>
                <a:path w="3581" h="3581" fill="none" extrusionOk="0">
                  <a:moveTo>
                    <a:pt x="1023" y="3410"/>
                  </a:moveTo>
                  <a:lnTo>
                    <a:pt x="1023" y="3410"/>
                  </a:lnTo>
                  <a:lnTo>
                    <a:pt x="1193" y="3483"/>
                  </a:lnTo>
                  <a:lnTo>
                    <a:pt x="1388" y="3532"/>
                  </a:lnTo>
                  <a:lnTo>
                    <a:pt x="1583" y="3556"/>
                  </a:lnTo>
                  <a:lnTo>
                    <a:pt x="1778" y="3581"/>
                  </a:lnTo>
                  <a:lnTo>
                    <a:pt x="1778" y="3581"/>
                  </a:lnTo>
                  <a:lnTo>
                    <a:pt x="1973" y="3556"/>
                  </a:lnTo>
                  <a:lnTo>
                    <a:pt x="2143" y="3532"/>
                  </a:lnTo>
                  <a:lnTo>
                    <a:pt x="2314" y="3508"/>
                  </a:lnTo>
                  <a:lnTo>
                    <a:pt x="2484" y="3435"/>
                  </a:lnTo>
                  <a:lnTo>
                    <a:pt x="2630" y="3361"/>
                  </a:lnTo>
                  <a:lnTo>
                    <a:pt x="2776" y="3264"/>
                  </a:lnTo>
                  <a:lnTo>
                    <a:pt x="2923" y="3167"/>
                  </a:lnTo>
                  <a:lnTo>
                    <a:pt x="3044" y="3045"/>
                  </a:lnTo>
                  <a:lnTo>
                    <a:pt x="3166" y="2923"/>
                  </a:lnTo>
                  <a:lnTo>
                    <a:pt x="3264" y="2801"/>
                  </a:lnTo>
                  <a:lnTo>
                    <a:pt x="3361" y="2631"/>
                  </a:lnTo>
                  <a:lnTo>
                    <a:pt x="3434" y="2485"/>
                  </a:lnTo>
                  <a:lnTo>
                    <a:pt x="3483" y="2314"/>
                  </a:lnTo>
                  <a:lnTo>
                    <a:pt x="3531" y="2144"/>
                  </a:lnTo>
                  <a:lnTo>
                    <a:pt x="3556" y="1973"/>
                  </a:lnTo>
                  <a:lnTo>
                    <a:pt x="3580" y="1803"/>
                  </a:lnTo>
                  <a:lnTo>
                    <a:pt x="3580" y="1803"/>
                  </a:lnTo>
                  <a:lnTo>
                    <a:pt x="3556" y="1608"/>
                  </a:lnTo>
                  <a:lnTo>
                    <a:pt x="3531" y="1437"/>
                  </a:lnTo>
                  <a:lnTo>
                    <a:pt x="3483" y="1267"/>
                  </a:lnTo>
                  <a:lnTo>
                    <a:pt x="3434" y="1096"/>
                  </a:lnTo>
                  <a:lnTo>
                    <a:pt x="3361" y="950"/>
                  </a:lnTo>
                  <a:lnTo>
                    <a:pt x="3264" y="804"/>
                  </a:lnTo>
                  <a:lnTo>
                    <a:pt x="3166" y="658"/>
                  </a:lnTo>
                  <a:lnTo>
                    <a:pt x="3044" y="536"/>
                  </a:lnTo>
                  <a:lnTo>
                    <a:pt x="2923" y="414"/>
                  </a:lnTo>
                  <a:lnTo>
                    <a:pt x="2776" y="317"/>
                  </a:lnTo>
                  <a:lnTo>
                    <a:pt x="2630" y="220"/>
                  </a:lnTo>
                  <a:lnTo>
                    <a:pt x="2484" y="147"/>
                  </a:lnTo>
                  <a:lnTo>
                    <a:pt x="2314" y="98"/>
                  </a:lnTo>
                  <a:lnTo>
                    <a:pt x="2143" y="49"/>
                  </a:lnTo>
                  <a:lnTo>
                    <a:pt x="1973" y="25"/>
                  </a:lnTo>
                  <a:lnTo>
                    <a:pt x="1778" y="0"/>
                  </a:lnTo>
                  <a:lnTo>
                    <a:pt x="1778" y="0"/>
                  </a:lnTo>
                  <a:lnTo>
                    <a:pt x="1607" y="25"/>
                  </a:lnTo>
                  <a:lnTo>
                    <a:pt x="1437" y="49"/>
                  </a:lnTo>
                  <a:lnTo>
                    <a:pt x="1266" y="98"/>
                  </a:lnTo>
                  <a:lnTo>
                    <a:pt x="1096" y="147"/>
                  </a:lnTo>
                  <a:lnTo>
                    <a:pt x="925" y="220"/>
                  </a:lnTo>
                  <a:lnTo>
                    <a:pt x="779" y="317"/>
                  </a:lnTo>
                  <a:lnTo>
                    <a:pt x="658" y="414"/>
                  </a:lnTo>
                  <a:lnTo>
                    <a:pt x="536" y="536"/>
                  </a:lnTo>
                  <a:lnTo>
                    <a:pt x="414" y="658"/>
                  </a:lnTo>
                  <a:lnTo>
                    <a:pt x="317" y="804"/>
                  </a:lnTo>
                  <a:lnTo>
                    <a:pt x="219" y="950"/>
                  </a:lnTo>
                  <a:lnTo>
                    <a:pt x="146" y="1096"/>
                  </a:lnTo>
                  <a:lnTo>
                    <a:pt x="73" y="1267"/>
                  </a:lnTo>
                  <a:lnTo>
                    <a:pt x="49" y="1437"/>
                  </a:lnTo>
                  <a:lnTo>
                    <a:pt x="24" y="1608"/>
                  </a:lnTo>
                  <a:lnTo>
                    <a:pt x="0" y="1803"/>
                  </a:lnTo>
                  <a:lnTo>
                    <a:pt x="0" y="1803"/>
                  </a:lnTo>
                  <a:lnTo>
                    <a:pt x="24" y="2071"/>
                  </a:lnTo>
                  <a:lnTo>
                    <a:pt x="97" y="2339"/>
                  </a:lnTo>
                  <a:lnTo>
                    <a:pt x="195" y="2582"/>
                  </a:lnTo>
                  <a:lnTo>
                    <a:pt x="317" y="280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7" name="Google Shape;327;p22"/>
            <p:cNvSpPr/>
            <p:nvPr/>
          </p:nvSpPr>
          <p:spPr>
            <a:xfrm>
              <a:off x="5323025" y="4980625"/>
              <a:ext cx="88925" cy="88925"/>
            </a:xfrm>
            <a:custGeom>
              <a:avLst/>
              <a:gdLst/>
              <a:ahLst/>
              <a:cxnLst/>
              <a:rect l="l" t="t" r="r" b="b"/>
              <a:pathLst>
                <a:path w="3557" h="3557" fill="none" extrusionOk="0">
                  <a:moveTo>
                    <a:pt x="3191" y="2850"/>
                  </a:moveTo>
                  <a:lnTo>
                    <a:pt x="3191" y="2850"/>
                  </a:lnTo>
                  <a:lnTo>
                    <a:pt x="3313" y="2680"/>
                  </a:lnTo>
                  <a:lnTo>
                    <a:pt x="3410" y="2509"/>
                  </a:lnTo>
                  <a:lnTo>
                    <a:pt x="3483" y="2314"/>
                  </a:lnTo>
                  <a:lnTo>
                    <a:pt x="3532" y="2095"/>
                  </a:lnTo>
                  <a:lnTo>
                    <a:pt x="3532" y="2095"/>
                  </a:lnTo>
                  <a:lnTo>
                    <a:pt x="3556" y="1925"/>
                  </a:lnTo>
                  <a:lnTo>
                    <a:pt x="3556" y="1730"/>
                  </a:lnTo>
                  <a:lnTo>
                    <a:pt x="3556" y="1559"/>
                  </a:lnTo>
                  <a:lnTo>
                    <a:pt x="3508" y="1389"/>
                  </a:lnTo>
                  <a:lnTo>
                    <a:pt x="3459" y="1218"/>
                  </a:lnTo>
                  <a:lnTo>
                    <a:pt x="3410" y="1072"/>
                  </a:lnTo>
                  <a:lnTo>
                    <a:pt x="3337" y="902"/>
                  </a:lnTo>
                  <a:lnTo>
                    <a:pt x="3240" y="756"/>
                  </a:lnTo>
                  <a:lnTo>
                    <a:pt x="3142" y="634"/>
                  </a:lnTo>
                  <a:lnTo>
                    <a:pt x="3021" y="512"/>
                  </a:lnTo>
                  <a:lnTo>
                    <a:pt x="2899" y="390"/>
                  </a:lnTo>
                  <a:lnTo>
                    <a:pt x="2753" y="293"/>
                  </a:lnTo>
                  <a:lnTo>
                    <a:pt x="2606" y="196"/>
                  </a:lnTo>
                  <a:lnTo>
                    <a:pt x="2436" y="122"/>
                  </a:lnTo>
                  <a:lnTo>
                    <a:pt x="2266" y="74"/>
                  </a:lnTo>
                  <a:lnTo>
                    <a:pt x="2095" y="25"/>
                  </a:lnTo>
                  <a:lnTo>
                    <a:pt x="2095" y="25"/>
                  </a:lnTo>
                  <a:lnTo>
                    <a:pt x="1925" y="1"/>
                  </a:lnTo>
                  <a:lnTo>
                    <a:pt x="1730" y="1"/>
                  </a:lnTo>
                  <a:lnTo>
                    <a:pt x="1559" y="1"/>
                  </a:lnTo>
                  <a:lnTo>
                    <a:pt x="1389" y="25"/>
                  </a:lnTo>
                  <a:lnTo>
                    <a:pt x="1218" y="74"/>
                  </a:lnTo>
                  <a:lnTo>
                    <a:pt x="1072" y="147"/>
                  </a:lnTo>
                  <a:lnTo>
                    <a:pt x="902" y="220"/>
                  </a:lnTo>
                  <a:lnTo>
                    <a:pt x="756" y="317"/>
                  </a:lnTo>
                  <a:lnTo>
                    <a:pt x="634" y="415"/>
                  </a:lnTo>
                  <a:lnTo>
                    <a:pt x="512" y="537"/>
                  </a:lnTo>
                  <a:lnTo>
                    <a:pt x="390" y="658"/>
                  </a:lnTo>
                  <a:lnTo>
                    <a:pt x="293" y="804"/>
                  </a:lnTo>
                  <a:lnTo>
                    <a:pt x="195" y="951"/>
                  </a:lnTo>
                  <a:lnTo>
                    <a:pt x="122" y="1097"/>
                  </a:lnTo>
                  <a:lnTo>
                    <a:pt x="74" y="1267"/>
                  </a:lnTo>
                  <a:lnTo>
                    <a:pt x="25" y="1462"/>
                  </a:lnTo>
                  <a:lnTo>
                    <a:pt x="25" y="1462"/>
                  </a:lnTo>
                  <a:lnTo>
                    <a:pt x="1" y="1633"/>
                  </a:lnTo>
                  <a:lnTo>
                    <a:pt x="1" y="1803"/>
                  </a:lnTo>
                  <a:lnTo>
                    <a:pt x="1" y="1998"/>
                  </a:lnTo>
                  <a:lnTo>
                    <a:pt x="25" y="2168"/>
                  </a:lnTo>
                  <a:lnTo>
                    <a:pt x="74" y="2339"/>
                  </a:lnTo>
                  <a:lnTo>
                    <a:pt x="147" y="2485"/>
                  </a:lnTo>
                  <a:lnTo>
                    <a:pt x="220" y="2655"/>
                  </a:lnTo>
                  <a:lnTo>
                    <a:pt x="317" y="2777"/>
                  </a:lnTo>
                  <a:lnTo>
                    <a:pt x="415" y="2923"/>
                  </a:lnTo>
                  <a:lnTo>
                    <a:pt x="536" y="3045"/>
                  </a:lnTo>
                  <a:lnTo>
                    <a:pt x="658" y="3167"/>
                  </a:lnTo>
                  <a:lnTo>
                    <a:pt x="804" y="3264"/>
                  </a:lnTo>
                  <a:lnTo>
                    <a:pt x="950" y="3362"/>
                  </a:lnTo>
                  <a:lnTo>
                    <a:pt x="1096" y="3435"/>
                  </a:lnTo>
                  <a:lnTo>
                    <a:pt x="1267" y="3483"/>
                  </a:lnTo>
                  <a:lnTo>
                    <a:pt x="1462" y="3532"/>
                  </a:lnTo>
                  <a:lnTo>
                    <a:pt x="1462" y="3532"/>
                  </a:lnTo>
                  <a:lnTo>
                    <a:pt x="1705" y="3557"/>
                  </a:lnTo>
                  <a:lnTo>
                    <a:pt x="1973" y="3557"/>
                  </a:lnTo>
                  <a:lnTo>
                    <a:pt x="2217" y="3508"/>
                  </a:lnTo>
                  <a:lnTo>
                    <a:pt x="2460" y="3435"/>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8" name="Google Shape;328;p22"/>
            <p:cNvSpPr/>
            <p:nvPr/>
          </p:nvSpPr>
          <p:spPr>
            <a:xfrm>
              <a:off x="5233525" y="5255225"/>
              <a:ext cx="89525" cy="89525"/>
            </a:xfrm>
            <a:custGeom>
              <a:avLst/>
              <a:gdLst/>
              <a:ahLst/>
              <a:cxnLst/>
              <a:rect l="l" t="t" r="r" b="b"/>
              <a:pathLst>
                <a:path w="3581" h="3581" fill="none" extrusionOk="0">
                  <a:moveTo>
                    <a:pt x="3215" y="707"/>
                  </a:moveTo>
                  <a:lnTo>
                    <a:pt x="3215" y="707"/>
                  </a:lnTo>
                  <a:lnTo>
                    <a:pt x="3093" y="585"/>
                  </a:lnTo>
                  <a:lnTo>
                    <a:pt x="2972" y="464"/>
                  </a:lnTo>
                  <a:lnTo>
                    <a:pt x="2850" y="342"/>
                  </a:lnTo>
                  <a:lnTo>
                    <a:pt x="2679" y="244"/>
                  </a:lnTo>
                  <a:lnTo>
                    <a:pt x="2679" y="244"/>
                  </a:lnTo>
                  <a:lnTo>
                    <a:pt x="2533" y="171"/>
                  </a:lnTo>
                  <a:lnTo>
                    <a:pt x="2363" y="98"/>
                  </a:lnTo>
                  <a:lnTo>
                    <a:pt x="2192" y="50"/>
                  </a:lnTo>
                  <a:lnTo>
                    <a:pt x="2022" y="25"/>
                  </a:lnTo>
                  <a:lnTo>
                    <a:pt x="1851" y="1"/>
                  </a:lnTo>
                  <a:lnTo>
                    <a:pt x="1681" y="25"/>
                  </a:lnTo>
                  <a:lnTo>
                    <a:pt x="1510" y="25"/>
                  </a:lnTo>
                  <a:lnTo>
                    <a:pt x="1340" y="74"/>
                  </a:lnTo>
                  <a:lnTo>
                    <a:pt x="1169" y="123"/>
                  </a:lnTo>
                  <a:lnTo>
                    <a:pt x="1023" y="196"/>
                  </a:lnTo>
                  <a:lnTo>
                    <a:pt x="877" y="269"/>
                  </a:lnTo>
                  <a:lnTo>
                    <a:pt x="731" y="366"/>
                  </a:lnTo>
                  <a:lnTo>
                    <a:pt x="585" y="488"/>
                  </a:lnTo>
                  <a:lnTo>
                    <a:pt x="463" y="610"/>
                  </a:lnTo>
                  <a:lnTo>
                    <a:pt x="341" y="731"/>
                  </a:lnTo>
                  <a:lnTo>
                    <a:pt x="244" y="902"/>
                  </a:lnTo>
                  <a:lnTo>
                    <a:pt x="244" y="902"/>
                  </a:lnTo>
                  <a:lnTo>
                    <a:pt x="171" y="1048"/>
                  </a:lnTo>
                  <a:lnTo>
                    <a:pt x="98" y="1219"/>
                  </a:lnTo>
                  <a:lnTo>
                    <a:pt x="49" y="1389"/>
                  </a:lnTo>
                  <a:lnTo>
                    <a:pt x="25" y="1560"/>
                  </a:lnTo>
                  <a:lnTo>
                    <a:pt x="0" y="1730"/>
                  </a:lnTo>
                  <a:lnTo>
                    <a:pt x="0" y="1900"/>
                  </a:lnTo>
                  <a:lnTo>
                    <a:pt x="25" y="2071"/>
                  </a:lnTo>
                  <a:lnTo>
                    <a:pt x="73" y="2241"/>
                  </a:lnTo>
                  <a:lnTo>
                    <a:pt x="122" y="2412"/>
                  </a:lnTo>
                  <a:lnTo>
                    <a:pt x="195" y="2558"/>
                  </a:lnTo>
                  <a:lnTo>
                    <a:pt x="268" y="2729"/>
                  </a:lnTo>
                  <a:lnTo>
                    <a:pt x="366" y="2850"/>
                  </a:lnTo>
                  <a:lnTo>
                    <a:pt x="463" y="2996"/>
                  </a:lnTo>
                  <a:lnTo>
                    <a:pt x="609" y="3118"/>
                  </a:lnTo>
                  <a:lnTo>
                    <a:pt x="731" y="3240"/>
                  </a:lnTo>
                  <a:lnTo>
                    <a:pt x="901" y="3337"/>
                  </a:lnTo>
                  <a:lnTo>
                    <a:pt x="901" y="3337"/>
                  </a:lnTo>
                  <a:lnTo>
                    <a:pt x="1048" y="3410"/>
                  </a:lnTo>
                  <a:lnTo>
                    <a:pt x="1218" y="3484"/>
                  </a:lnTo>
                  <a:lnTo>
                    <a:pt x="1389" y="3532"/>
                  </a:lnTo>
                  <a:lnTo>
                    <a:pt x="1559" y="3557"/>
                  </a:lnTo>
                  <a:lnTo>
                    <a:pt x="1730" y="3581"/>
                  </a:lnTo>
                  <a:lnTo>
                    <a:pt x="1900" y="3581"/>
                  </a:lnTo>
                  <a:lnTo>
                    <a:pt x="2071" y="3557"/>
                  </a:lnTo>
                  <a:lnTo>
                    <a:pt x="2241" y="3508"/>
                  </a:lnTo>
                  <a:lnTo>
                    <a:pt x="2411" y="3459"/>
                  </a:lnTo>
                  <a:lnTo>
                    <a:pt x="2558" y="3410"/>
                  </a:lnTo>
                  <a:lnTo>
                    <a:pt x="2704" y="3313"/>
                  </a:lnTo>
                  <a:lnTo>
                    <a:pt x="2850" y="3216"/>
                  </a:lnTo>
                  <a:lnTo>
                    <a:pt x="2996" y="3118"/>
                  </a:lnTo>
                  <a:lnTo>
                    <a:pt x="3118" y="2996"/>
                  </a:lnTo>
                  <a:lnTo>
                    <a:pt x="3240" y="2850"/>
                  </a:lnTo>
                  <a:lnTo>
                    <a:pt x="3337" y="2704"/>
                  </a:lnTo>
                  <a:lnTo>
                    <a:pt x="3337" y="2704"/>
                  </a:lnTo>
                  <a:lnTo>
                    <a:pt x="3459" y="2412"/>
                  </a:lnTo>
                  <a:lnTo>
                    <a:pt x="3532" y="2144"/>
                  </a:lnTo>
                  <a:lnTo>
                    <a:pt x="3581" y="1852"/>
                  </a:lnTo>
                  <a:lnTo>
                    <a:pt x="3556" y="156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9" name="Google Shape;329;p22"/>
            <p:cNvSpPr/>
            <p:nvPr/>
          </p:nvSpPr>
          <p:spPr>
            <a:xfrm>
              <a:off x="5453325" y="5382475"/>
              <a:ext cx="88925" cy="88325"/>
            </a:xfrm>
            <a:custGeom>
              <a:avLst/>
              <a:gdLst/>
              <a:ahLst/>
              <a:cxnLst/>
              <a:rect l="l" t="t" r="r" b="b"/>
              <a:pathLst>
                <a:path w="3557" h="3533" fill="none" extrusionOk="0">
                  <a:moveTo>
                    <a:pt x="1389" y="1"/>
                  </a:moveTo>
                  <a:lnTo>
                    <a:pt x="1389" y="1"/>
                  </a:lnTo>
                  <a:lnTo>
                    <a:pt x="1194" y="50"/>
                  </a:lnTo>
                  <a:lnTo>
                    <a:pt x="999" y="147"/>
                  </a:lnTo>
                  <a:lnTo>
                    <a:pt x="804" y="245"/>
                  </a:lnTo>
                  <a:lnTo>
                    <a:pt x="634" y="366"/>
                  </a:lnTo>
                  <a:lnTo>
                    <a:pt x="634" y="366"/>
                  </a:lnTo>
                  <a:lnTo>
                    <a:pt x="488" y="488"/>
                  </a:lnTo>
                  <a:lnTo>
                    <a:pt x="390" y="634"/>
                  </a:lnTo>
                  <a:lnTo>
                    <a:pt x="268" y="780"/>
                  </a:lnTo>
                  <a:lnTo>
                    <a:pt x="195" y="926"/>
                  </a:lnTo>
                  <a:lnTo>
                    <a:pt x="122" y="1073"/>
                  </a:lnTo>
                  <a:lnTo>
                    <a:pt x="74" y="1243"/>
                  </a:lnTo>
                  <a:lnTo>
                    <a:pt x="25" y="1414"/>
                  </a:lnTo>
                  <a:lnTo>
                    <a:pt x="0" y="1584"/>
                  </a:lnTo>
                  <a:lnTo>
                    <a:pt x="0" y="1755"/>
                  </a:lnTo>
                  <a:lnTo>
                    <a:pt x="0" y="1925"/>
                  </a:lnTo>
                  <a:lnTo>
                    <a:pt x="25" y="2096"/>
                  </a:lnTo>
                  <a:lnTo>
                    <a:pt x="74" y="2266"/>
                  </a:lnTo>
                  <a:lnTo>
                    <a:pt x="122" y="2412"/>
                  </a:lnTo>
                  <a:lnTo>
                    <a:pt x="195" y="2583"/>
                  </a:lnTo>
                  <a:lnTo>
                    <a:pt x="293" y="2729"/>
                  </a:lnTo>
                  <a:lnTo>
                    <a:pt x="415" y="2875"/>
                  </a:lnTo>
                  <a:lnTo>
                    <a:pt x="415" y="2875"/>
                  </a:lnTo>
                  <a:lnTo>
                    <a:pt x="536" y="3021"/>
                  </a:lnTo>
                  <a:lnTo>
                    <a:pt x="658" y="3143"/>
                  </a:lnTo>
                  <a:lnTo>
                    <a:pt x="804" y="3240"/>
                  </a:lnTo>
                  <a:lnTo>
                    <a:pt x="950" y="3313"/>
                  </a:lnTo>
                  <a:lnTo>
                    <a:pt x="1121" y="3386"/>
                  </a:lnTo>
                  <a:lnTo>
                    <a:pt x="1267" y="3459"/>
                  </a:lnTo>
                  <a:lnTo>
                    <a:pt x="1437" y="3484"/>
                  </a:lnTo>
                  <a:lnTo>
                    <a:pt x="1608" y="3508"/>
                  </a:lnTo>
                  <a:lnTo>
                    <a:pt x="1778" y="3532"/>
                  </a:lnTo>
                  <a:lnTo>
                    <a:pt x="1949" y="3508"/>
                  </a:lnTo>
                  <a:lnTo>
                    <a:pt x="2119" y="3484"/>
                  </a:lnTo>
                  <a:lnTo>
                    <a:pt x="2290" y="3435"/>
                  </a:lnTo>
                  <a:lnTo>
                    <a:pt x="2460" y="3386"/>
                  </a:lnTo>
                  <a:lnTo>
                    <a:pt x="2606" y="3313"/>
                  </a:lnTo>
                  <a:lnTo>
                    <a:pt x="2777" y="3216"/>
                  </a:lnTo>
                  <a:lnTo>
                    <a:pt x="2923" y="3118"/>
                  </a:lnTo>
                  <a:lnTo>
                    <a:pt x="2923" y="3118"/>
                  </a:lnTo>
                  <a:lnTo>
                    <a:pt x="3045" y="2997"/>
                  </a:lnTo>
                  <a:lnTo>
                    <a:pt x="3167" y="2851"/>
                  </a:lnTo>
                  <a:lnTo>
                    <a:pt x="3264" y="2704"/>
                  </a:lnTo>
                  <a:lnTo>
                    <a:pt x="3361" y="2558"/>
                  </a:lnTo>
                  <a:lnTo>
                    <a:pt x="3435" y="2412"/>
                  </a:lnTo>
                  <a:lnTo>
                    <a:pt x="3483" y="2242"/>
                  </a:lnTo>
                  <a:lnTo>
                    <a:pt x="3532" y="2071"/>
                  </a:lnTo>
                  <a:lnTo>
                    <a:pt x="3556" y="1901"/>
                  </a:lnTo>
                  <a:lnTo>
                    <a:pt x="3556" y="1730"/>
                  </a:lnTo>
                  <a:lnTo>
                    <a:pt x="3556" y="1560"/>
                  </a:lnTo>
                  <a:lnTo>
                    <a:pt x="3532" y="1389"/>
                  </a:lnTo>
                  <a:lnTo>
                    <a:pt x="3483" y="1219"/>
                  </a:lnTo>
                  <a:lnTo>
                    <a:pt x="3410" y="1048"/>
                  </a:lnTo>
                  <a:lnTo>
                    <a:pt x="3337" y="902"/>
                  </a:lnTo>
                  <a:lnTo>
                    <a:pt x="3264" y="756"/>
                  </a:lnTo>
                  <a:lnTo>
                    <a:pt x="3142" y="610"/>
                  </a:lnTo>
                  <a:lnTo>
                    <a:pt x="3142" y="610"/>
                  </a:lnTo>
                  <a:lnTo>
                    <a:pt x="2972" y="415"/>
                  </a:lnTo>
                  <a:lnTo>
                    <a:pt x="2753" y="245"/>
                  </a:lnTo>
                  <a:lnTo>
                    <a:pt x="2533" y="123"/>
                  </a:lnTo>
                  <a:lnTo>
                    <a:pt x="2314" y="5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0" name="Google Shape;330;p22"/>
            <p:cNvSpPr/>
            <p:nvPr/>
          </p:nvSpPr>
          <p:spPr>
            <a:xfrm>
              <a:off x="5682875" y="5188875"/>
              <a:ext cx="88925" cy="89525"/>
            </a:xfrm>
            <a:custGeom>
              <a:avLst/>
              <a:gdLst/>
              <a:ahLst/>
              <a:cxnLst/>
              <a:rect l="l" t="t" r="r" b="b"/>
              <a:pathLst>
                <a:path w="3557" h="3581" fill="none" extrusionOk="0">
                  <a:moveTo>
                    <a:pt x="0" y="2022"/>
                  </a:moveTo>
                  <a:lnTo>
                    <a:pt x="0" y="2022"/>
                  </a:lnTo>
                  <a:lnTo>
                    <a:pt x="25" y="2216"/>
                  </a:lnTo>
                  <a:lnTo>
                    <a:pt x="98" y="2411"/>
                  </a:lnTo>
                  <a:lnTo>
                    <a:pt x="98" y="2411"/>
                  </a:lnTo>
                  <a:lnTo>
                    <a:pt x="171" y="2557"/>
                  </a:lnTo>
                  <a:lnTo>
                    <a:pt x="244" y="2728"/>
                  </a:lnTo>
                  <a:lnTo>
                    <a:pt x="341" y="2874"/>
                  </a:lnTo>
                  <a:lnTo>
                    <a:pt x="463" y="2996"/>
                  </a:lnTo>
                  <a:lnTo>
                    <a:pt x="585" y="3118"/>
                  </a:lnTo>
                  <a:lnTo>
                    <a:pt x="707" y="3239"/>
                  </a:lnTo>
                  <a:lnTo>
                    <a:pt x="853" y="3337"/>
                  </a:lnTo>
                  <a:lnTo>
                    <a:pt x="999" y="3410"/>
                  </a:lnTo>
                  <a:lnTo>
                    <a:pt x="1169" y="3483"/>
                  </a:lnTo>
                  <a:lnTo>
                    <a:pt x="1340" y="3532"/>
                  </a:lnTo>
                  <a:lnTo>
                    <a:pt x="1510" y="3556"/>
                  </a:lnTo>
                  <a:lnTo>
                    <a:pt x="1681" y="3580"/>
                  </a:lnTo>
                  <a:lnTo>
                    <a:pt x="1851" y="3580"/>
                  </a:lnTo>
                  <a:lnTo>
                    <a:pt x="2022" y="3556"/>
                  </a:lnTo>
                  <a:lnTo>
                    <a:pt x="2192" y="3532"/>
                  </a:lnTo>
                  <a:lnTo>
                    <a:pt x="2363" y="3459"/>
                  </a:lnTo>
                  <a:lnTo>
                    <a:pt x="2363" y="3459"/>
                  </a:lnTo>
                  <a:lnTo>
                    <a:pt x="2533" y="3410"/>
                  </a:lnTo>
                  <a:lnTo>
                    <a:pt x="2704" y="3312"/>
                  </a:lnTo>
                  <a:lnTo>
                    <a:pt x="2850" y="3215"/>
                  </a:lnTo>
                  <a:lnTo>
                    <a:pt x="2972" y="3093"/>
                  </a:lnTo>
                  <a:lnTo>
                    <a:pt x="3093" y="2971"/>
                  </a:lnTo>
                  <a:lnTo>
                    <a:pt x="3215" y="2850"/>
                  </a:lnTo>
                  <a:lnTo>
                    <a:pt x="3288" y="2704"/>
                  </a:lnTo>
                  <a:lnTo>
                    <a:pt x="3386" y="2557"/>
                  </a:lnTo>
                  <a:lnTo>
                    <a:pt x="3434" y="2387"/>
                  </a:lnTo>
                  <a:lnTo>
                    <a:pt x="3483" y="2216"/>
                  </a:lnTo>
                  <a:lnTo>
                    <a:pt x="3532" y="2070"/>
                  </a:lnTo>
                  <a:lnTo>
                    <a:pt x="3556" y="1875"/>
                  </a:lnTo>
                  <a:lnTo>
                    <a:pt x="3556" y="1705"/>
                  </a:lnTo>
                  <a:lnTo>
                    <a:pt x="3532" y="1534"/>
                  </a:lnTo>
                  <a:lnTo>
                    <a:pt x="3507" y="1364"/>
                  </a:lnTo>
                  <a:lnTo>
                    <a:pt x="3434" y="1194"/>
                  </a:lnTo>
                  <a:lnTo>
                    <a:pt x="3434" y="1194"/>
                  </a:lnTo>
                  <a:lnTo>
                    <a:pt x="3361" y="1023"/>
                  </a:lnTo>
                  <a:lnTo>
                    <a:pt x="3288" y="853"/>
                  </a:lnTo>
                  <a:lnTo>
                    <a:pt x="3191" y="706"/>
                  </a:lnTo>
                  <a:lnTo>
                    <a:pt x="3069" y="585"/>
                  </a:lnTo>
                  <a:lnTo>
                    <a:pt x="2947" y="463"/>
                  </a:lnTo>
                  <a:lnTo>
                    <a:pt x="2825" y="341"/>
                  </a:lnTo>
                  <a:lnTo>
                    <a:pt x="2679" y="268"/>
                  </a:lnTo>
                  <a:lnTo>
                    <a:pt x="2533" y="171"/>
                  </a:lnTo>
                  <a:lnTo>
                    <a:pt x="2363" y="122"/>
                  </a:lnTo>
                  <a:lnTo>
                    <a:pt x="2192" y="73"/>
                  </a:lnTo>
                  <a:lnTo>
                    <a:pt x="2022" y="24"/>
                  </a:lnTo>
                  <a:lnTo>
                    <a:pt x="1851" y="24"/>
                  </a:lnTo>
                  <a:lnTo>
                    <a:pt x="1681" y="0"/>
                  </a:lnTo>
                  <a:lnTo>
                    <a:pt x="1510" y="24"/>
                  </a:lnTo>
                  <a:lnTo>
                    <a:pt x="1340" y="73"/>
                  </a:lnTo>
                  <a:lnTo>
                    <a:pt x="1169" y="122"/>
                  </a:lnTo>
                  <a:lnTo>
                    <a:pt x="1169" y="122"/>
                  </a:lnTo>
                  <a:lnTo>
                    <a:pt x="974" y="195"/>
                  </a:lnTo>
                  <a:lnTo>
                    <a:pt x="804" y="292"/>
                  </a:lnTo>
                  <a:lnTo>
                    <a:pt x="658" y="390"/>
                  </a:lnTo>
                  <a:lnTo>
                    <a:pt x="512" y="512"/>
                  </a:lnTo>
                  <a:lnTo>
                    <a:pt x="390" y="658"/>
                  </a:lnTo>
                  <a:lnTo>
                    <a:pt x="293" y="804"/>
                  </a:lnTo>
                  <a:lnTo>
                    <a:pt x="195" y="950"/>
                  </a:lnTo>
                  <a:lnTo>
                    <a:pt x="122" y="112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1" name="Google Shape;331;p22"/>
            <p:cNvSpPr/>
            <p:nvPr/>
          </p:nvSpPr>
          <p:spPr>
            <a:xfrm>
              <a:off x="5411925" y="5110925"/>
              <a:ext cx="188775" cy="189400"/>
            </a:xfrm>
            <a:custGeom>
              <a:avLst/>
              <a:gdLst/>
              <a:ahLst/>
              <a:cxnLst/>
              <a:rect l="l" t="t" r="r" b="b"/>
              <a:pathLst>
                <a:path w="7551" h="7576" fill="none" extrusionOk="0">
                  <a:moveTo>
                    <a:pt x="0" y="3776"/>
                  </a:moveTo>
                  <a:lnTo>
                    <a:pt x="0" y="3776"/>
                  </a:lnTo>
                  <a:lnTo>
                    <a:pt x="25" y="3410"/>
                  </a:lnTo>
                  <a:lnTo>
                    <a:pt x="73" y="3021"/>
                  </a:lnTo>
                  <a:lnTo>
                    <a:pt x="171" y="2655"/>
                  </a:lnTo>
                  <a:lnTo>
                    <a:pt x="293" y="2314"/>
                  </a:lnTo>
                  <a:lnTo>
                    <a:pt x="463" y="1973"/>
                  </a:lnTo>
                  <a:lnTo>
                    <a:pt x="658" y="1681"/>
                  </a:lnTo>
                  <a:lnTo>
                    <a:pt x="877" y="1389"/>
                  </a:lnTo>
                  <a:lnTo>
                    <a:pt x="1121" y="1121"/>
                  </a:lnTo>
                  <a:lnTo>
                    <a:pt x="1389" y="877"/>
                  </a:lnTo>
                  <a:lnTo>
                    <a:pt x="1656" y="658"/>
                  </a:lnTo>
                  <a:lnTo>
                    <a:pt x="1973" y="463"/>
                  </a:lnTo>
                  <a:lnTo>
                    <a:pt x="2314" y="293"/>
                  </a:lnTo>
                  <a:lnTo>
                    <a:pt x="2655" y="171"/>
                  </a:lnTo>
                  <a:lnTo>
                    <a:pt x="3020" y="74"/>
                  </a:lnTo>
                  <a:lnTo>
                    <a:pt x="3386" y="25"/>
                  </a:lnTo>
                  <a:lnTo>
                    <a:pt x="3775" y="1"/>
                  </a:lnTo>
                  <a:lnTo>
                    <a:pt x="3775" y="1"/>
                  </a:lnTo>
                  <a:lnTo>
                    <a:pt x="4165" y="25"/>
                  </a:lnTo>
                  <a:lnTo>
                    <a:pt x="4555" y="74"/>
                  </a:lnTo>
                  <a:lnTo>
                    <a:pt x="4896" y="171"/>
                  </a:lnTo>
                  <a:lnTo>
                    <a:pt x="5261" y="293"/>
                  </a:lnTo>
                  <a:lnTo>
                    <a:pt x="5578" y="463"/>
                  </a:lnTo>
                  <a:lnTo>
                    <a:pt x="5894" y="658"/>
                  </a:lnTo>
                  <a:lnTo>
                    <a:pt x="6186" y="877"/>
                  </a:lnTo>
                  <a:lnTo>
                    <a:pt x="6454" y="1121"/>
                  </a:lnTo>
                  <a:lnTo>
                    <a:pt x="6698" y="1389"/>
                  </a:lnTo>
                  <a:lnTo>
                    <a:pt x="6917" y="1681"/>
                  </a:lnTo>
                  <a:lnTo>
                    <a:pt x="7112" y="1973"/>
                  </a:lnTo>
                  <a:lnTo>
                    <a:pt x="7258" y="2314"/>
                  </a:lnTo>
                  <a:lnTo>
                    <a:pt x="7404" y="2655"/>
                  </a:lnTo>
                  <a:lnTo>
                    <a:pt x="7477" y="3021"/>
                  </a:lnTo>
                  <a:lnTo>
                    <a:pt x="7550" y="3410"/>
                  </a:lnTo>
                  <a:lnTo>
                    <a:pt x="7550" y="3776"/>
                  </a:lnTo>
                  <a:lnTo>
                    <a:pt x="7550" y="3776"/>
                  </a:lnTo>
                  <a:lnTo>
                    <a:pt x="7550" y="4165"/>
                  </a:lnTo>
                  <a:lnTo>
                    <a:pt x="7477" y="4555"/>
                  </a:lnTo>
                  <a:lnTo>
                    <a:pt x="7404" y="4920"/>
                  </a:lnTo>
                  <a:lnTo>
                    <a:pt x="7258" y="5261"/>
                  </a:lnTo>
                  <a:lnTo>
                    <a:pt x="7112" y="5578"/>
                  </a:lnTo>
                  <a:lnTo>
                    <a:pt x="6917" y="5895"/>
                  </a:lnTo>
                  <a:lnTo>
                    <a:pt x="6698" y="6187"/>
                  </a:lnTo>
                  <a:lnTo>
                    <a:pt x="6454" y="6455"/>
                  </a:lnTo>
                  <a:lnTo>
                    <a:pt x="6186" y="6698"/>
                  </a:lnTo>
                  <a:lnTo>
                    <a:pt x="5894" y="6917"/>
                  </a:lnTo>
                  <a:lnTo>
                    <a:pt x="5578" y="7112"/>
                  </a:lnTo>
                  <a:lnTo>
                    <a:pt x="5261" y="7258"/>
                  </a:lnTo>
                  <a:lnTo>
                    <a:pt x="4896" y="7405"/>
                  </a:lnTo>
                  <a:lnTo>
                    <a:pt x="4555" y="7478"/>
                  </a:lnTo>
                  <a:lnTo>
                    <a:pt x="4165" y="7551"/>
                  </a:lnTo>
                  <a:lnTo>
                    <a:pt x="3775" y="7575"/>
                  </a:lnTo>
                  <a:lnTo>
                    <a:pt x="3775" y="7575"/>
                  </a:lnTo>
                  <a:lnTo>
                    <a:pt x="3386" y="7551"/>
                  </a:lnTo>
                  <a:lnTo>
                    <a:pt x="3020" y="7478"/>
                  </a:lnTo>
                  <a:lnTo>
                    <a:pt x="2655" y="7405"/>
                  </a:lnTo>
                  <a:lnTo>
                    <a:pt x="2314" y="7258"/>
                  </a:lnTo>
                  <a:lnTo>
                    <a:pt x="1973" y="7112"/>
                  </a:lnTo>
                  <a:lnTo>
                    <a:pt x="1656" y="6917"/>
                  </a:lnTo>
                  <a:lnTo>
                    <a:pt x="1389" y="6698"/>
                  </a:lnTo>
                  <a:lnTo>
                    <a:pt x="1121" y="6455"/>
                  </a:lnTo>
                  <a:lnTo>
                    <a:pt x="877" y="6187"/>
                  </a:lnTo>
                  <a:lnTo>
                    <a:pt x="658" y="5895"/>
                  </a:lnTo>
                  <a:lnTo>
                    <a:pt x="463" y="5578"/>
                  </a:lnTo>
                  <a:lnTo>
                    <a:pt x="293" y="5261"/>
                  </a:lnTo>
                  <a:lnTo>
                    <a:pt x="171" y="4920"/>
                  </a:lnTo>
                  <a:lnTo>
                    <a:pt x="73" y="4555"/>
                  </a:lnTo>
                  <a:lnTo>
                    <a:pt x="25" y="4165"/>
                  </a:lnTo>
                  <a:lnTo>
                    <a:pt x="0" y="3776"/>
                  </a:lnTo>
                  <a:lnTo>
                    <a:pt x="0" y="377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2" name="Google Shape;332;p22"/>
            <p:cNvSpPr/>
            <p:nvPr/>
          </p:nvSpPr>
          <p:spPr>
            <a:xfrm>
              <a:off x="5367475" y="5025075"/>
              <a:ext cx="81600" cy="105975"/>
            </a:xfrm>
            <a:custGeom>
              <a:avLst/>
              <a:gdLst/>
              <a:ahLst/>
              <a:cxnLst/>
              <a:rect l="l" t="t" r="r" b="b"/>
              <a:pathLst>
                <a:path w="3264" h="4239" fill="none" extrusionOk="0">
                  <a:moveTo>
                    <a:pt x="0" y="1"/>
                  </a:moveTo>
                  <a:lnTo>
                    <a:pt x="3264" y="4238"/>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3" name="Google Shape;333;p22"/>
            <p:cNvSpPr/>
            <p:nvPr/>
          </p:nvSpPr>
          <p:spPr>
            <a:xfrm>
              <a:off x="5567800" y="4999500"/>
              <a:ext cx="115100" cy="133975"/>
            </a:xfrm>
            <a:custGeom>
              <a:avLst/>
              <a:gdLst/>
              <a:ahLst/>
              <a:cxnLst/>
              <a:rect l="l" t="t" r="r" b="b"/>
              <a:pathLst>
                <a:path w="4604" h="5359" fill="none" extrusionOk="0">
                  <a:moveTo>
                    <a:pt x="0" y="5359"/>
                  </a:moveTo>
                  <a:lnTo>
                    <a:pt x="4603"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4" name="Google Shape;334;p22"/>
            <p:cNvSpPr/>
            <p:nvPr/>
          </p:nvSpPr>
          <p:spPr>
            <a:xfrm>
              <a:off x="5600075" y="5217475"/>
              <a:ext cx="127275" cy="16475"/>
            </a:xfrm>
            <a:custGeom>
              <a:avLst/>
              <a:gdLst/>
              <a:ahLst/>
              <a:cxnLst/>
              <a:rect l="l" t="t" r="r" b="b"/>
              <a:pathLst>
                <a:path w="5091" h="659" fill="none" extrusionOk="0">
                  <a:moveTo>
                    <a:pt x="5090" y="658"/>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5" name="Google Shape;335;p22"/>
            <p:cNvSpPr/>
            <p:nvPr/>
          </p:nvSpPr>
          <p:spPr>
            <a:xfrm>
              <a:off x="5497775" y="5299675"/>
              <a:ext cx="4900" cy="126675"/>
            </a:xfrm>
            <a:custGeom>
              <a:avLst/>
              <a:gdLst/>
              <a:ahLst/>
              <a:cxnLst/>
              <a:rect l="l" t="t" r="r" b="b"/>
              <a:pathLst>
                <a:path w="196" h="5067" fill="none" extrusionOk="0">
                  <a:moveTo>
                    <a:pt x="0" y="5067"/>
                  </a:moveTo>
                  <a:lnTo>
                    <a:pt x="195"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6" name="Google Shape;336;p22"/>
            <p:cNvSpPr/>
            <p:nvPr/>
          </p:nvSpPr>
          <p:spPr>
            <a:xfrm>
              <a:off x="5277975" y="5241825"/>
              <a:ext cx="141275" cy="58500"/>
            </a:xfrm>
            <a:custGeom>
              <a:avLst/>
              <a:gdLst/>
              <a:ahLst/>
              <a:cxnLst/>
              <a:rect l="l" t="t" r="r" b="b"/>
              <a:pathLst>
                <a:path w="5651" h="2340" fill="none" extrusionOk="0">
                  <a:moveTo>
                    <a:pt x="0" y="2339"/>
                  </a:moveTo>
                  <a:lnTo>
                    <a:pt x="5651"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2" name="TextBox 1"/>
          <p:cNvSpPr txBox="1"/>
          <p:nvPr/>
        </p:nvSpPr>
        <p:spPr>
          <a:xfrm>
            <a:off x="6281936" y="2499742"/>
            <a:ext cx="2538536" cy="1677382"/>
          </a:xfrm>
          <a:prstGeom prst="rect">
            <a:avLst/>
          </a:prstGeom>
          <a:noFill/>
        </p:spPr>
        <p:txBody>
          <a:bodyPr wrap="square" rtlCol="0">
            <a:spAutoFit/>
          </a:bodyPr>
          <a:lstStyle/>
          <a:p>
            <a:pPr marL="285750" lvl="0" indent="-285750" algn="ctr">
              <a:buClr>
                <a:srgbClr val="76A9D4"/>
              </a:buClr>
              <a:buSzPct val="80000"/>
              <a:buFontTx/>
              <a:buChar char="→"/>
            </a:pPr>
            <a:r>
              <a:rPr lang="el-GR" b="1" dirty="0">
                <a:solidFill>
                  <a:srgbClr val="D26F00"/>
                </a:solidFill>
                <a:latin typeface="Roboto Condensed"/>
                <a:ea typeface="Roboto Condensed"/>
                <a:cs typeface="Roboto Condensed"/>
                <a:sym typeface="Roboto Condensed"/>
              </a:rPr>
              <a:t>Συναίνεση γονέων</a:t>
            </a:r>
          </a:p>
          <a:p>
            <a:pPr marL="285750" lvl="0" indent="-285750" algn="ctr">
              <a:buClr>
                <a:srgbClr val="76A9D4"/>
              </a:buClr>
              <a:buSzPct val="80000"/>
              <a:buFontTx/>
              <a:buChar char="→"/>
            </a:pPr>
            <a:r>
              <a:rPr lang="el-GR" b="1" dirty="0">
                <a:solidFill>
                  <a:srgbClr val="D26F00"/>
                </a:solidFill>
                <a:latin typeface="Roboto Condensed"/>
                <a:ea typeface="Roboto Condensed"/>
                <a:cs typeface="Roboto Condensed"/>
                <a:sym typeface="Roboto Condensed"/>
              </a:rPr>
              <a:t>Πραγματοποίηση Παρέμβασης                 </a:t>
            </a:r>
            <a:r>
              <a:rPr lang="el-GR" sz="1100" i="1" dirty="0">
                <a:solidFill>
                  <a:srgbClr val="D26F00"/>
                </a:solidFill>
                <a:latin typeface="Roboto Condensed"/>
                <a:ea typeface="Roboto Condensed"/>
                <a:cs typeface="Roboto Condensed"/>
                <a:sym typeface="Roboto Condensed"/>
              </a:rPr>
              <a:t>Θεωρητικό υλικό, βιωματικές μέθοδοι και τεχνικές εμψύχωσης και ενδυνάμωσης της ομάδας</a:t>
            </a:r>
          </a:p>
          <a:p>
            <a:pPr marL="285750" lvl="0" indent="-285750" algn="ctr">
              <a:buClr>
                <a:srgbClr val="76A9D4"/>
              </a:buClr>
              <a:buSzPct val="80000"/>
              <a:buFontTx/>
              <a:buChar char="→"/>
            </a:pPr>
            <a:r>
              <a:rPr lang="el-GR" b="1" dirty="0">
                <a:solidFill>
                  <a:srgbClr val="D26F00"/>
                </a:solidFill>
                <a:latin typeface="Roboto Condensed"/>
                <a:ea typeface="Roboto Condensed"/>
                <a:cs typeface="Roboto Condensed"/>
                <a:sym typeface="Roboto Condensed"/>
              </a:rPr>
              <a:t>Αξιολόγηση              παρέμβασης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3"/>
                                        </p:tgtEl>
                                        <p:attrNameLst>
                                          <p:attrName>style.visibility</p:attrName>
                                        </p:attrNameLst>
                                      </p:cBhvr>
                                      <p:to>
                                        <p:strVal val="visible"/>
                                      </p:to>
                                    </p:set>
                                    <p:animEffect transition="in" filter="fade">
                                      <p:cBhvr>
                                        <p:cTn id="7" dur="500"/>
                                        <p:tgtEl>
                                          <p:spTgt spid="3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22"/>
                                        </p:tgtEl>
                                        <p:attrNameLst>
                                          <p:attrName>style.visibility</p:attrName>
                                        </p:attrNameLst>
                                      </p:cBhvr>
                                      <p:to>
                                        <p:strVal val="visible"/>
                                      </p:to>
                                    </p:set>
                                    <p:animEffect transition="in" filter="fade">
                                      <p:cBhvr>
                                        <p:cTn id="12" dur="500"/>
                                        <p:tgtEl>
                                          <p:spTgt spid="3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24"/>
                                        </p:tgtEl>
                                        <p:attrNameLst>
                                          <p:attrName>style.visibility</p:attrName>
                                        </p:attrNameLst>
                                      </p:cBhvr>
                                      <p:to>
                                        <p:strVal val="visible"/>
                                      </p:to>
                                    </p:set>
                                    <p:animEffect transition="in" filter="fade">
                                      <p:cBhvr>
                                        <p:cTn id="17" dur="500"/>
                                        <p:tgtEl>
                                          <p:spTgt spid="32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 grpId="0" animBg="1"/>
      <p:bldP spid="323" grpId="0" animBg="1"/>
      <p:bldP spid="324" grpId="0" animBg="1"/>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77"/>
        <p:cNvGrpSpPr/>
        <p:nvPr/>
      </p:nvGrpSpPr>
      <p:grpSpPr>
        <a:xfrm>
          <a:off x="0" y="0"/>
          <a:ext cx="0" cy="0"/>
          <a:chOff x="0" y="0"/>
          <a:chExt cx="0" cy="0"/>
        </a:xfrm>
      </p:grpSpPr>
      <p:sp>
        <p:nvSpPr>
          <p:cNvPr id="480" name="Google Shape;480;p31"/>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13</a:t>
            </a:fld>
            <a:endParaRPr dirty="0"/>
          </a:p>
        </p:txBody>
      </p:sp>
      <p:sp>
        <p:nvSpPr>
          <p:cNvPr id="481" name="Google Shape;481;p31"/>
          <p:cNvSpPr txBox="1">
            <a:spLocks noGrp="1"/>
          </p:cNvSpPr>
          <p:nvPr>
            <p:ph type="body" idx="4294967295"/>
          </p:nvPr>
        </p:nvSpPr>
        <p:spPr>
          <a:xfrm>
            <a:off x="0" y="69472"/>
            <a:ext cx="2811600" cy="414046"/>
          </a:xfrm>
          <a:prstGeom prst="rect">
            <a:avLst/>
          </a:prstGeom>
        </p:spPr>
        <p:txBody>
          <a:bodyPr spcFirstLastPara="1" wrap="square" lIns="91425" tIns="91425" rIns="91425" bIns="91425" anchor="ctr" anchorCtr="0">
            <a:noAutofit/>
          </a:bodyPr>
          <a:lstStyle/>
          <a:p>
            <a:pPr marL="0" lvl="0" indent="0" algn="l" rtl="0">
              <a:spcBef>
                <a:spcPts val="600"/>
              </a:spcBef>
              <a:spcAft>
                <a:spcPts val="0"/>
              </a:spcAft>
              <a:buNone/>
            </a:pPr>
            <a:r>
              <a:rPr lang="el-GR" sz="2000" b="1" dirty="0">
                <a:solidFill>
                  <a:schemeClr val="bg1"/>
                </a:solidFill>
              </a:rPr>
              <a:t>Θεματολογία</a:t>
            </a:r>
            <a:endParaRPr sz="2000" b="1" dirty="0">
              <a:solidFill>
                <a:schemeClr val="bg1"/>
              </a:solidFill>
            </a:endParaRPr>
          </a:p>
        </p:txBody>
      </p:sp>
      <p:graphicFrame>
        <p:nvGraphicFramePr>
          <p:cNvPr id="4" name="Διάγραμμα 3"/>
          <p:cNvGraphicFramePr/>
          <p:nvPr>
            <p:extLst>
              <p:ext uri="{D42A27DB-BD31-4B8C-83A1-F6EECF244321}">
                <p14:modId xmlns:p14="http://schemas.microsoft.com/office/powerpoint/2010/main" val="1155678086"/>
              </p:ext>
            </p:extLst>
          </p:nvPr>
        </p:nvGraphicFramePr>
        <p:xfrm>
          <a:off x="2051720" y="339502"/>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3" name="Google Shape;223;p1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14</a:t>
            </a:fld>
            <a:endParaRPr dirty="0"/>
          </a:p>
        </p:txBody>
      </p:sp>
      <p:sp>
        <p:nvSpPr>
          <p:cNvPr id="224" name="Google Shape;224;p1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l-GR" sz="12000" b="1" dirty="0">
                <a:solidFill>
                  <a:srgbClr val="3F5378"/>
                </a:solidFill>
                <a:latin typeface="Roboto Condensed"/>
                <a:ea typeface="Roboto Condensed"/>
                <a:cs typeface="Roboto Condensed"/>
                <a:sym typeface="Roboto Condensed"/>
              </a:rPr>
              <a:t>5</a:t>
            </a:r>
            <a:endParaRPr sz="3000" b="1" dirty="0">
              <a:solidFill>
                <a:srgbClr val="3F5378"/>
              </a:solidFill>
              <a:latin typeface="Roboto Condensed"/>
              <a:ea typeface="Roboto Condensed"/>
              <a:cs typeface="Roboto Condensed"/>
              <a:sym typeface="Roboto Condensed"/>
            </a:endParaRPr>
          </a:p>
        </p:txBody>
      </p:sp>
      <p:sp>
        <p:nvSpPr>
          <p:cNvPr id="5" name="Google Shape;221;p14"/>
          <p:cNvSpPr txBox="1">
            <a:spLocks noGrp="1"/>
          </p:cNvSpPr>
          <p:nvPr>
            <p:ph type="ctrTitle"/>
          </p:nvPr>
        </p:nvSpPr>
        <p:spPr>
          <a:xfrm>
            <a:off x="463525" y="3075806"/>
            <a:ext cx="4094400" cy="1159800"/>
          </a:xfrm>
          <a:prstGeom prst="rect">
            <a:avLst/>
          </a:prstGeom>
        </p:spPr>
        <p:txBody>
          <a:bodyPr spcFirstLastPara="1" wrap="square" lIns="91425" tIns="91425" rIns="91425" bIns="91425" anchor="b" anchorCtr="0">
            <a:noAutofit/>
          </a:bodyPr>
          <a:lstStyle/>
          <a:p>
            <a:pPr lvl="0">
              <a:buClr>
                <a:schemeClr val="accent1"/>
              </a:buClr>
            </a:pPr>
            <a:r>
              <a:rPr lang="el-GR" sz="2400" dirty="0">
                <a:cs typeface="Times New Roman"/>
              </a:rPr>
              <a:t>Οι ομάδες εφήβων </a:t>
            </a:r>
            <a:br>
              <a:rPr lang="el-GR" sz="2400" dirty="0">
                <a:cs typeface="Times New Roman"/>
              </a:rPr>
            </a:br>
            <a:r>
              <a:rPr lang="el-GR" sz="2400" dirty="0">
                <a:cs typeface="Times New Roman"/>
              </a:rPr>
              <a:t>-μια καλή πρακτική-</a:t>
            </a:r>
            <a:endParaRPr sz="1800" dirty="0"/>
          </a:p>
        </p:txBody>
      </p:sp>
    </p:spTree>
    <p:extLst>
      <p:ext uri="{BB962C8B-B14F-4D97-AF65-F5344CB8AC3E}">
        <p14:creationId xmlns:p14="http://schemas.microsoft.com/office/powerpoint/2010/main" val="1907959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27"/>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Ομάδες Εφήβων</a:t>
            </a:r>
            <a:endParaRPr dirty="0"/>
          </a:p>
        </p:txBody>
      </p:sp>
      <p:sp>
        <p:nvSpPr>
          <p:cNvPr id="419" name="Google Shape;419;p27"/>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15</a:t>
            </a:fld>
            <a:endParaRPr dirty="0"/>
          </a:p>
        </p:txBody>
      </p:sp>
      <p:grpSp>
        <p:nvGrpSpPr>
          <p:cNvPr id="420" name="Google Shape;420;p27"/>
          <p:cNvGrpSpPr/>
          <p:nvPr/>
        </p:nvGrpSpPr>
        <p:grpSpPr>
          <a:xfrm rot="10800000">
            <a:off x="0" y="1635646"/>
            <a:ext cx="3422948" cy="1283351"/>
            <a:chOff x="185742" y="1697030"/>
            <a:chExt cx="5165698" cy="1658130"/>
          </a:xfrm>
        </p:grpSpPr>
        <p:sp>
          <p:nvSpPr>
            <p:cNvPr id="421" name="Google Shape;421;p27"/>
            <p:cNvSpPr/>
            <p:nvPr/>
          </p:nvSpPr>
          <p:spPr>
            <a:xfrm rot="10800000" flipH="1">
              <a:off x="1426313" y="1697030"/>
              <a:ext cx="2681326" cy="1243800"/>
            </a:xfrm>
            <a:prstGeom prst="rect">
              <a:avLst/>
            </a:prstGeom>
            <a:solidFill>
              <a:srgbClr val="C7D3E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l-GR" sz="2000" dirty="0">
                  <a:solidFill>
                    <a:srgbClr val="263248"/>
                  </a:solidFill>
                  <a:latin typeface="Roboto Condensed"/>
                  <a:ea typeface="Roboto Condensed"/>
                  <a:cs typeface="Roboto Condensed"/>
                  <a:sym typeface="Roboto Condensed"/>
                </a:rPr>
                <a:t>Πρωτογενής Πρόληψη</a:t>
              </a:r>
              <a:endParaRPr sz="2000" dirty="0">
                <a:solidFill>
                  <a:srgbClr val="263248"/>
                </a:solidFill>
                <a:latin typeface="Roboto Condensed"/>
                <a:ea typeface="Roboto Condensed"/>
                <a:cs typeface="Roboto Condensed"/>
                <a:sym typeface="Roboto Condensed"/>
              </a:endParaRPr>
            </a:p>
          </p:txBody>
        </p:sp>
        <p:sp>
          <p:nvSpPr>
            <p:cNvPr id="422" name="Google Shape;422;p27"/>
            <p:cNvSpPr/>
            <p:nvPr/>
          </p:nvSpPr>
          <p:spPr>
            <a:xfrm rot="10800000" flipH="1">
              <a:off x="4107640" y="1697043"/>
              <a:ext cx="1243800" cy="12438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sp>
          <p:nvSpPr>
            <p:cNvPr id="423" name="Google Shape;423;p27"/>
            <p:cNvSpPr/>
            <p:nvPr/>
          </p:nvSpPr>
          <p:spPr>
            <a:xfrm flipH="1">
              <a:off x="185742" y="1697043"/>
              <a:ext cx="1243800" cy="12438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sp>
          <p:nvSpPr>
            <p:cNvPr id="424" name="Google Shape;424;p27"/>
            <p:cNvSpPr/>
            <p:nvPr/>
          </p:nvSpPr>
          <p:spPr>
            <a:xfrm rot="10800000">
              <a:off x="185748" y="2940860"/>
              <a:ext cx="1243800" cy="414300"/>
            </a:xfrm>
            <a:prstGeom prst="triangle">
              <a:avLst>
                <a:gd name="adj" fmla="val 0"/>
              </a:avLst>
            </a:prstGeom>
            <a:solidFill>
              <a:srgbClr val="92A8C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grpSp>
      <p:grpSp>
        <p:nvGrpSpPr>
          <p:cNvPr id="425" name="Google Shape;425;p27"/>
          <p:cNvGrpSpPr/>
          <p:nvPr/>
        </p:nvGrpSpPr>
        <p:grpSpPr>
          <a:xfrm rot="10800000">
            <a:off x="3134861" y="1491630"/>
            <a:ext cx="3093323" cy="1427367"/>
            <a:chOff x="185742" y="1697030"/>
            <a:chExt cx="5165698" cy="1658130"/>
          </a:xfrm>
        </p:grpSpPr>
        <p:sp>
          <p:nvSpPr>
            <p:cNvPr id="426" name="Google Shape;426;p27"/>
            <p:cNvSpPr/>
            <p:nvPr/>
          </p:nvSpPr>
          <p:spPr>
            <a:xfrm rot="10800000" flipH="1">
              <a:off x="1426312" y="1697030"/>
              <a:ext cx="2693400" cy="1243800"/>
            </a:xfrm>
            <a:prstGeom prst="rect">
              <a:avLst/>
            </a:prstGeom>
            <a:solidFill>
              <a:srgbClr val="92A8C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l-GR" sz="1800" dirty="0">
                  <a:solidFill>
                    <a:srgbClr val="263248"/>
                  </a:solidFill>
                  <a:latin typeface="Roboto Condensed"/>
                  <a:ea typeface="Roboto Condensed"/>
                  <a:cs typeface="Roboto Condensed"/>
                  <a:sym typeface="Roboto Condensed"/>
                </a:rPr>
                <a:t>Αρχές συστημικής προσέγγισης</a:t>
              </a:r>
              <a:endParaRPr sz="1800" dirty="0">
                <a:solidFill>
                  <a:srgbClr val="263248"/>
                </a:solidFill>
                <a:latin typeface="Roboto Condensed"/>
                <a:ea typeface="Roboto Condensed"/>
                <a:cs typeface="Roboto Condensed"/>
                <a:sym typeface="Roboto Condensed"/>
              </a:endParaRPr>
            </a:p>
          </p:txBody>
        </p:sp>
        <p:sp>
          <p:nvSpPr>
            <p:cNvPr id="427" name="Google Shape;427;p27"/>
            <p:cNvSpPr/>
            <p:nvPr/>
          </p:nvSpPr>
          <p:spPr>
            <a:xfrm rot="10800000" flipH="1">
              <a:off x="4107640" y="1697043"/>
              <a:ext cx="1243800" cy="1243800"/>
            </a:xfrm>
            <a:prstGeom prst="rtTriangle">
              <a:avLst/>
            </a:prstGeom>
            <a:solidFill>
              <a:srgbClr val="92A8C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sp>
          <p:nvSpPr>
            <p:cNvPr id="428" name="Google Shape;428;p27"/>
            <p:cNvSpPr/>
            <p:nvPr/>
          </p:nvSpPr>
          <p:spPr>
            <a:xfrm flipH="1">
              <a:off x="185742" y="1697043"/>
              <a:ext cx="1243800" cy="1243800"/>
            </a:xfrm>
            <a:prstGeom prst="rtTriangle">
              <a:avLst/>
            </a:prstGeom>
            <a:solidFill>
              <a:srgbClr val="92A8C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sp>
          <p:nvSpPr>
            <p:cNvPr id="429" name="Google Shape;429;p27"/>
            <p:cNvSpPr/>
            <p:nvPr/>
          </p:nvSpPr>
          <p:spPr>
            <a:xfrm rot="10800000">
              <a:off x="185748" y="2940860"/>
              <a:ext cx="1243800" cy="414300"/>
            </a:xfrm>
            <a:prstGeom prst="triangle">
              <a:avLst>
                <a:gd name="adj" fmla="val 0"/>
              </a:avLst>
            </a:prstGeom>
            <a:solidFill>
              <a:srgbClr val="3F537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grpSp>
      <p:grpSp>
        <p:nvGrpSpPr>
          <p:cNvPr id="430" name="Google Shape;430;p27"/>
          <p:cNvGrpSpPr/>
          <p:nvPr/>
        </p:nvGrpSpPr>
        <p:grpSpPr>
          <a:xfrm rot="10800000">
            <a:off x="5827298" y="1491630"/>
            <a:ext cx="3316702" cy="1427355"/>
            <a:chOff x="185742" y="1697030"/>
            <a:chExt cx="5165698" cy="1658130"/>
          </a:xfrm>
        </p:grpSpPr>
        <p:sp>
          <p:nvSpPr>
            <p:cNvPr id="431" name="Google Shape;431;p27"/>
            <p:cNvSpPr/>
            <p:nvPr/>
          </p:nvSpPr>
          <p:spPr>
            <a:xfrm rot="10800000" flipH="1">
              <a:off x="1426312" y="1697030"/>
              <a:ext cx="2693400" cy="1243800"/>
            </a:xfrm>
            <a:prstGeom prst="rect">
              <a:avLst/>
            </a:prstGeom>
            <a:solidFill>
              <a:srgbClr val="3F537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FFFFFF"/>
                </a:solidFill>
                <a:latin typeface="Roboto Condensed"/>
                <a:ea typeface="Roboto Condensed"/>
                <a:cs typeface="Roboto Condensed"/>
                <a:sym typeface="Roboto Condensed"/>
              </a:endParaRPr>
            </a:p>
          </p:txBody>
        </p:sp>
        <p:sp>
          <p:nvSpPr>
            <p:cNvPr id="432" name="Google Shape;432;p27"/>
            <p:cNvSpPr/>
            <p:nvPr/>
          </p:nvSpPr>
          <p:spPr>
            <a:xfrm rot="10800000" flipH="1">
              <a:off x="4107640" y="1697043"/>
              <a:ext cx="1243800" cy="12438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FFFFFF"/>
                </a:solidFill>
                <a:latin typeface="Roboto Condensed"/>
                <a:ea typeface="Roboto Condensed"/>
                <a:cs typeface="Roboto Condensed"/>
                <a:sym typeface="Roboto Condensed"/>
              </a:endParaRPr>
            </a:p>
          </p:txBody>
        </p:sp>
        <p:sp>
          <p:nvSpPr>
            <p:cNvPr id="433" name="Google Shape;433;p27"/>
            <p:cNvSpPr/>
            <p:nvPr/>
          </p:nvSpPr>
          <p:spPr>
            <a:xfrm flipH="1">
              <a:off x="185742" y="1697043"/>
              <a:ext cx="1243800" cy="12438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FFFFFF"/>
                </a:solidFill>
                <a:latin typeface="Roboto Condensed"/>
                <a:ea typeface="Roboto Condensed"/>
                <a:cs typeface="Roboto Condensed"/>
                <a:sym typeface="Roboto Condensed"/>
              </a:endParaRPr>
            </a:p>
          </p:txBody>
        </p:sp>
        <p:sp>
          <p:nvSpPr>
            <p:cNvPr id="434" name="Google Shape;434;p27"/>
            <p:cNvSpPr/>
            <p:nvPr/>
          </p:nvSpPr>
          <p:spPr>
            <a:xfrm rot="10800000">
              <a:off x="185748" y="2940860"/>
              <a:ext cx="1243800" cy="414300"/>
            </a:xfrm>
            <a:prstGeom prst="triangle">
              <a:avLst>
                <a:gd name="adj" fmla="val 0"/>
              </a:avLst>
            </a:prstGeom>
            <a:solidFill>
              <a:srgbClr val="26324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FFFFFF"/>
                </a:solidFill>
                <a:latin typeface="Roboto Condensed"/>
                <a:ea typeface="Roboto Condensed"/>
                <a:cs typeface="Roboto Condensed"/>
                <a:sym typeface="Roboto Condensed"/>
              </a:endParaRPr>
            </a:p>
          </p:txBody>
        </p:sp>
      </p:grpSp>
      <p:grpSp>
        <p:nvGrpSpPr>
          <p:cNvPr id="435" name="Google Shape;435;p27"/>
          <p:cNvGrpSpPr/>
          <p:nvPr/>
        </p:nvGrpSpPr>
        <p:grpSpPr>
          <a:xfrm>
            <a:off x="270943" y="629920"/>
            <a:ext cx="392063" cy="291505"/>
            <a:chOff x="5247525" y="3007275"/>
            <a:chExt cx="517575" cy="384825"/>
          </a:xfrm>
        </p:grpSpPr>
        <p:sp>
          <p:nvSpPr>
            <p:cNvPr id="436" name="Google Shape;436;p27"/>
            <p:cNvSpPr/>
            <p:nvPr/>
          </p:nvSpPr>
          <p:spPr>
            <a:xfrm>
              <a:off x="5247525" y="3007275"/>
              <a:ext cx="348900" cy="348900"/>
            </a:xfrm>
            <a:custGeom>
              <a:avLst/>
              <a:gdLst/>
              <a:ahLst/>
              <a:cxnLst/>
              <a:rect l="l" t="t" r="r" b="b"/>
              <a:pathLst>
                <a:path w="13956" h="13956" fill="none" extrusionOk="0">
                  <a:moveTo>
                    <a:pt x="13323" y="5772"/>
                  </a:moveTo>
                  <a:lnTo>
                    <a:pt x="11861" y="5626"/>
                  </a:lnTo>
                  <a:lnTo>
                    <a:pt x="11861" y="5626"/>
                  </a:lnTo>
                  <a:lnTo>
                    <a:pt x="11788" y="5334"/>
                  </a:lnTo>
                  <a:lnTo>
                    <a:pt x="11667" y="5042"/>
                  </a:lnTo>
                  <a:lnTo>
                    <a:pt x="11545" y="4750"/>
                  </a:lnTo>
                  <a:lnTo>
                    <a:pt x="11399" y="4482"/>
                  </a:lnTo>
                  <a:lnTo>
                    <a:pt x="12300" y="3337"/>
                  </a:lnTo>
                  <a:lnTo>
                    <a:pt x="12300" y="3337"/>
                  </a:lnTo>
                  <a:lnTo>
                    <a:pt x="12373" y="3240"/>
                  </a:lnTo>
                  <a:lnTo>
                    <a:pt x="12422" y="3118"/>
                  </a:lnTo>
                  <a:lnTo>
                    <a:pt x="12446" y="2996"/>
                  </a:lnTo>
                  <a:lnTo>
                    <a:pt x="12446" y="2850"/>
                  </a:lnTo>
                  <a:lnTo>
                    <a:pt x="12422" y="2728"/>
                  </a:lnTo>
                  <a:lnTo>
                    <a:pt x="12397" y="2606"/>
                  </a:lnTo>
                  <a:lnTo>
                    <a:pt x="12324" y="2485"/>
                  </a:lnTo>
                  <a:lnTo>
                    <a:pt x="12251" y="2387"/>
                  </a:lnTo>
                  <a:lnTo>
                    <a:pt x="11569" y="1705"/>
                  </a:lnTo>
                  <a:lnTo>
                    <a:pt x="11569" y="1705"/>
                  </a:lnTo>
                  <a:lnTo>
                    <a:pt x="11472" y="1632"/>
                  </a:lnTo>
                  <a:lnTo>
                    <a:pt x="11350" y="1559"/>
                  </a:lnTo>
                  <a:lnTo>
                    <a:pt x="11228" y="1510"/>
                  </a:lnTo>
                  <a:lnTo>
                    <a:pt x="11106" y="1510"/>
                  </a:lnTo>
                  <a:lnTo>
                    <a:pt x="10960" y="1510"/>
                  </a:lnTo>
                  <a:lnTo>
                    <a:pt x="10838" y="1535"/>
                  </a:lnTo>
                  <a:lnTo>
                    <a:pt x="10717" y="1583"/>
                  </a:lnTo>
                  <a:lnTo>
                    <a:pt x="10619" y="1656"/>
                  </a:lnTo>
                  <a:lnTo>
                    <a:pt x="9475" y="2558"/>
                  </a:lnTo>
                  <a:lnTo>
                    <a:pt x="9475" y="2558"/>
                  </a:lnTo>
                  <a:lnTo>
                    <a:pt x="9207" y="2411"/>
                  </a:lnTo>
                  <a:lnTo>
                    <a:pt x="8914" y="2290"/>
                  </a:lnTo>
                  <a:lnTo>
                    <a:pt x="8622" y="2168"/>
                  </a:lnTo>
                  <a:lnTo>
                    <a:pt x="8330" y="2070"/>
                  </a:lnTo>
                  <a:lnTo>
                    <a:pt x="8159" y="634"/>
                  </a:lnTo>
                  <a:lnTo>
                    <a:pt x="8159" y="634"/>
                  </a:lnTo>
                  <a:lnTo>
                    <a:pt x="8135" y="512"/>
                  </a:lnTo>
                  <a:lnTo>
                    <a:pt x="8086" y="390"/>
                  </a:lnTo>
                  <a:lnTo>
                    <a:pt x="8013" y="293"/>
                  </a:lnTo>
                  <a:lnTo>
                    <a:pt x="7940" y="195"/>
                  </a:lnTo>
                  <a:lnTo>
                    <a:pt x="7818" y="122"/>
                  </a:lnTo>
                  <a:lnTo>
                    <a:pt x="7721" y="49"/>
                  </a:lnTo>
                  <a:lnTo>
                    <a:pt x="7575" y="25"/>
                  </a:lnTo>
                  <a:lnTo>
                    <a:pt x="7453" y="0"/>
                  </a:lnTo>
                  <a:lnTo>
                    <a:pt x="6479" y="0"/>
                  </a:lnTo>
                  <a:lnTo>
                    <a:pt x="6479" y="0"/>
                  </a:lnTo>
                  <a:lnTo>
                    <a:pt x="6357" y="25"/>
                  </a:lnTo>
                  <a:lnTo>
                    <a:pt x="6235" y="49"/>
                  </a:lnTo>
                  <a:lnTo>
                    <a:pt x="6114" y="122"/>
                  </a:lnTo>
                  <a:lnTo>
                    <a:pt x="6016" y="195"/>
                  </a:lnTo>
                  <a:lnTo>
                    <a:pt x="5919" y="293"/>
                  </a:lnTo>
                  <a:lnTo>
                    <a:pt x="5846" y="390"/>
                  </a:lnTo>
                  <a:lnTo>
                    <a:pt x="5797" y="512"/>
                  </a:lnTo>
                  <a:lnTo>
                    <a:pt x="5773" y="634"/>
                  </a:lnTo>
                  <a:lnTo>
                    <a:pt x="5602" y="2070"/>
                  </a:lnTo>
                  <a:lnTo>
                    <a:pt x="5602" y="2070"/>
                  </a:lnTo>
                  <a:lnTo>
                    <a:pt x="5310" y="2168"/>
                  </a:lnTo>
                  <a:lnTo>
                    <a:pt x="5018" y="2290"/>
                  </a:lnTo>
                  <a:lnTo>
                    <a:pt x="4750" y="2411"/>
                  </a:lnTo>
                  <a:lnTo>
                    <a:pt x="4482" y="2558"/>
                  </a:lnTo>
                  <a:lnTo>
                    <a:pt x="3337" y="1656"/>
                  </a:lnTo>
                  <a:lnTo>
                    <a:pt x="3337" y="1656"/>
                  </a:lnTo>
                  <a:lnTo>
                    <a:pt x="3215" y="1583"/>
                  </a:lnTo>
                  <a:lnTo>
                    <a:pt x="3094" y="1535"/>
                  </a:lnTo>
                  <a:lnTo>
                    <a:pt x="2972" y="1510"/>
                  </a:lnTo>
                  <a:lnTo>
                    <a:pt x="2850" y="1510"/>
                  </a:lnTo>
                  <a:lnTo>
                    <a:pt x="2728" y="1510"/>
                  </a:lnTo>
                  <a:lnTo>
                    <a:pt x="2582" y="1559"/>
                  </a:lnTo>
                  <a:lnTo>
                    <a:pt x="2485" y="1632"/>
                  </a:lnTo>
                  <a:lnTo>
                    <a:pt x="2387" y="1705"/>
                  </a:lnTo>
                  <a:lnTo>
                    <a:pt x="1705" y="2387"/>
                  </a:lnTo>
                  <a:lnTo>
                    <a:pt x="1705" y="2387"/>
                  </a:lnTo>
                  <a:lnTo>
                    <a:pt x="1608" y="2485"/>
                  </a:lnTo>
                  <a:lnTo>
                    <a:pt x="1559" y="2606"/>
                  </a:lnTo>
                  <a:lnTo>
                    <a:pt x="1511" y="2728"/>
                  </a:lnTo>
                  <a:lnTo>
                    <a:pt x="1486" y="2850"/>
                  </a:lnTo>
                  <a:lnTo>
                    <a:pt x="1486" y="2996"/>
                  </a:lnTo>
                  <a:lnTo>
                    <a:pt x="1511" y="3118"/>
                  </a:lnTo>
                  <a:lnTo>
                    <a:pt x="1559" y="3240"/>
                  </a:lnTo>
                  <a:lnTo>
                    <a:pt x="1632" y="3337"/>
                  </a:lnTo>
                  <a:lnTo>
                    <a:pt x="2533" y="4482"/>
                  </a:lnTo>
                  <a:lnTo>
                    <a:pt x="2533" y="4482"/>
                  </a:lnTo>
                  <a:lnTo>
                    <a:pt x="2387" y="4750"/>
                  </a:lnTo>
                  <a:lnTo>
                    <a:pt x="2266" y="5042"/>
                  </a:lnTo>
                  <a:lnTo>
                    <a:pt x="2168" y="5334"/>
                  </a:lnTo>
                  <a:lnTo>
                    <a:pt x="2071" y="5626"/>
                  </a:lnTo>
                  <a:lnTo>
                    <a:pt x="634" y="5772"/>
                  </a:lnTo>
                  <a:lnTo>
                    <a:pt x="634" y="5772"/>
                  </a:lnTo>
                  <a:lnTo>
                    <a:pt x="512" y="5821"/>
                  </a:lnTo>
                  <a:lnTo>
                    <a:pt x="390" y="5870"/>
                  </a:lnTo>
                  <a:lnTo>
                    <a:pt x="268" y="5943"/>
                  </a:lnTo>
                  <a:lnTo>
                    <a:pt x="171" y="6016"/>
                  </a:lnTo>
                  <a:lnTo>
                    <a:pt x="98" y="6138"/>
                  </a:lnTo>
                  <a:lnTo>
                    <a:pt x="49" y="6235"/>
                  </a:lnTo>
                  <a:lnTo>
                    <a:pt x="1" y="6381"/>
                  </a:lnTo>
                  <a:lnTo>
                    <a:pt x="1" y="6503"/>
                  </a:lnTo>
                  <a:lnTo>
                    <a:pt x="1" y="7453"/>
                  </a:lnTo>
                  <a:lnTo>
                    <a:pt x="1" y="7453"/>
                  </a:lnTo>
                  <a:lnTo>
                    <a:pt x="1" y="7599"/>
                  </a:lnTo>
                  <a:lnTo>
                    <a:pt x="49" y="7721"/>
                  </a:lnTo>
                  <a:lnTo>
                    <a:pt x="98" y="7843"/>
                  </a:lnTo>
                  <a:lnTo>
                    <a:pt x="171" y="7940"/>
                  </a:lnTo>
                  <a:lnTo>
                    <a:pt x="268" y="8037"/>
                  </a:lnTo>
                  <a:lnTo>
                    <a:pt x="390" y="8111"/>
                  </a:lnTo>
                  <a:lnTo>
                    <a:pt x="512" y="8159"/>
                  </a:lnTo>
                  <a:lnTo>
                    <a:pt x="634" y="8184"/>
                  </a:lnTo>
                  <a:lnTo>
                    <a:pt x="2071" y="8354"/>
                  </a:lnTo>
                  <a:lnTo>
                    <a:pt x="2071" y="8354"/>
                  </a:lnTo>
                  <a:lnTo>
                    <a:pt x="2168" y="8646"/>
                  </a:lnTo>
                  <a:lnTo>
                    <a:pt x="2266" y="8914"/>
                  </a:lnTo>
                  <a:lnTo>
                    <a:pt x="2387" y="9206"/>
                  </a:lnTo>
                  <a:lnTo>
                    <a:pt x="2533" y="9474"/>
                  </a:lnTo>
                  <a:lnTo>
                    <a:pt x="1632" y="10619"/>
                  </a:lnTo>
                  <a:lnTo>
                    <a:pt x="1632" y="10619"/>
                  </a:lnTo>
                  <a:lnTo>
                    <a:pt x="1559" y="10741"/>
                  </a:lnTo>
                  <a:lnTo>
                    <a:pt x="1511" y="10863"/>
                  </a:lnTo>
                  <a:lnTo>
                    <a:pt x="1486" y="10984"/>
                  </a:lnTo>
                  <a:lnTo>
                    <a:pt x="1486" y="11106"/>
                  </a:lnTo>
                  <a:lnTo>
                    <a:pt x="1511" y="11228"/>
                  </a:lnTo>
                  <a:lnTo>
                    <a:pt x="1559" y="11350"/>
                  </a:lnTo>
                  <a:lnTo>
                    <a:pt x="1608" y="11472"/>
                  </a:lnTo>
                  <a:lnTo>
                    <a:pt x="1705" y="11569"/>
                  </a:lnTo>
                  <a:lnTo>
                    <a:pt x="2387" y="12251"/>
                  </a:lnTo>
                  <a:lnTo>
                    <a:pt x="2387" y="12251"/>
                  </a:lnTo>
                  <a:lnTo>
                    <a:pt x="2485" y="12348"/>
                  </a:lnTo>
                  <a:lnTo>
                    <a:pt x="2582" y="12397"/>
                  </a:lnTo>
                  <a:lnTo>
                    <a:pt x="2728" y="12446"/>
                  </a:lnTo>
                  <a:lnTo>
                    <a:pt x="2850" y="12470"/>
                  </a:lnTo>
                  <a:lnTo>
                    <a:pt x="2972" y="12470"/>
                  </a:lnTo>
                  <a:lnTo>
                    <a:pt x="3094" y="12421"/>
                  </a:lnTo>
                  <a:lnTo>
                    <a:pt x="3215" y="12373"/>
                  </a:lnTo>
                  <a:lnTo>
                    <a:pt x="3337" y="12324"/>
                  </a:lnTo>
                  <a:lnTo>
                    <a:pt x="4482" y="11423"/>
                  </a:lnTo>
                  <a:lnTo>
                    <a:pt x="4482" y="11423"/>
                  </a:lnTo>
                  <a:lnTo>
                    <a:pt x="4750" y="11545"/>
                  </a:lnTo>
                  <a:lnTo>
                    <a:pt x="5018" y="11691"/>
                  </a:lnTo>
                  <a:lnTo>
                    <a:pt x="5310" y="11788"/>
                  </a:lnTo>
                  <a:lnTo>
                    <a:pt x="5602" y="11886"/>
                  </a:lnTo>
                  <a:lnTo>
                    <a:pt x="5773" y="13322"/>
                  </a:lnTo>
                  <a:lnTo>
                    <a:pt x="5773" y="13322"/>
                  </a:lnTo>
                  <a:lnTo>
                    <a:pt x="5797" y="13444"/>
                  </a:lnTo>
                  <a:lnTo>
                    <a:pt x="5846" y="13566"/>
                  </a:lnTo>
                  <a:lnTo>
                    <a:pt x="5919" y="13688"/>
                  </a:lnTo>
                  <a:lnTo>
                    <a:pt x="6016" y="13785"/>
                  </a:lnTo>
                  <a:lnTo>
                    <a:pt x="6114" y="13858"/>
                  </a:lnTo>
                  <a:lnTo>
                    <a:pt x="6235" y="13907"/>
                  </a:lnTo>
                  <a:lnTo>
                    <a:pt x="6357" y="13956"/>
                  </a:lnTo>
                  <a:lnTo>
                    <a:pt x="6479" y="13956"/>
                  </a:lnTo>
                  <a:lnTo>
                    <a:pt x="7453" y="13956"/>
                  </a:lnTo>
                  <a:lnTo>
                    <a:pt x="7453" y="13956"/>
                  </a:lnTo>
                  <a:lnTo>
                    <a:pt x="7575" y="13956"/>
                  </a:lnTo>
                  <a:lnTo>
                    <a:pt x="7721" y="13907"/>
                  </a:lnTo>
                  <a:lnTo>
                    <a:pt x="7818" y="13858"/>
                  </a:lnTo>
                  <a:lnTo>
                    <a:pt x="7940" y="13785"/>
                  </a:lnTo>
                  <a:lnTo>
                    <a:pt x="8013" y="13688"/>
                  </a:lnTo>
                  <a:lnTo>
                    <a:pt x="8086" y="13566"/>
                  </a:lnTo>
                  <a:lnTo>
                    <a:pt x="8135" y="13444"/>
                  </a:lnTo>
                  <a:lnTo>
                    <a:pt x="8159" y="13322"/>
                  </a:lnTo>
                  <a:lnTo>
                    <a:pt x="8330" y="11886"/>
                  </a:lnTo>
                  <a:lnTo>
                    <a:pt x="8330" y="11886"/>
                  </a:lnTo>
                  <a:lnTo>
                    <a:pt x="8622" y="11788"/>
                  </a:lnTo>
                  <a:lnTo>
                    <a:pt x="8914" y="11691"/>
                  </a:lnTo>
                  <a:lnTo>
                    <a:pt x="9207" y="11545"/>
                  </a:lnTo>
                  <a:lnTo>
                    <a:pt x="9475" y="11423"/>
                  </a:lnTo>
                  <a:lnTo>
                    <a:pt x="10619" y="12324"/>
                  </a:lnTo>
                  <a:lnTo>
                    <a:pt x="10619" y="12324"/>
                  </a:lnTo>
                  <a:lnTo>
                    <a:pt x="10717" y="12373"/>
                  </a:lnTo>
                  <a:lnTo>
                    <a:pt x="10838" y="12421"/>
                  </a:lnTo>
                  <a:lnTo>
                    <a:pt x="10960" y="12470"/>
                  </a:lnTo>
                  <a:lnTo>
                    <a:pt x="11106" y="12470"/>
                  </a:lnTo>
                  <a:lnTo>
                    <a:pt x="11228" y="12446"/>
                  </a:lnTo>
                  <a:lnTo>
                    <a:pt x="11350" y="12397"/>
                  </a:lnTo>
                  <a:lnTo>
                    <a:pt x="11472" y="12348"/>
                  </a:lnTo>
                  <a:lnTo>
                    <a:pt x="11569" y="12251"/>
                  </a:lnTo>
                  <a:lnTo>
                    <a:pt x="12251" y="11569"/>
                  </a:lnTo>
                  <a:lnTo>
                    <a:pt x="12251" y="11569"/>
                  </a:lnTo>
                  <a:lnTo>
                    <a:pt x="12324" y="11472"/>
                  </a:lnTo>
                  <a:lnTo>
                    <a:pt x="12397" y="11350"/>
                  </a:lnTo>
                  <a:lnTo>
                    <a:pt x="12422" y="11228"/>
                  </a:lnTo>
                  <a:lnTo>
                    <a:pt x="12446" y="11106"/>
                  </a:lnTo>
                  <a:lnTo>
                    <a:pt x="12446" y="10984"/>
                  </a:lnTo>
                  <a:lnTo>
                    <a:pt x="12422" y="10863"/>
                  </a:lnTo>
                  <a:lnTo>
                    <a:pt x="12373" y="10741"/>
                  </a:lnTo>
                  <a:lnTo>
                    <a:pt x="12300" y="10619"/>
                  </a:lnTo>
                  <a:lnTo>
                    <a:pt x="11399" y="9474"/>
                  </a:lnTo>
                  <a:lnTo>
                    <a:pt x="11399" y="9474"/>
                  </a:lnTo>
                  <a:lnTo>
                    <a:pt x="11545" y="9206"/>
                  </a:lnTo>
                  <a:lnTo>
                    <a:pt x="11667" y="8914"/>
                  </a:lnTo>
                  <a:lnTo>
                    <a:pt x="11788" y="8646"/>
                  </a:lnTo>
                  <a:lnTo>
                    <a:pt x="11861" y="8354"/>
                  </a:lnTo>
                  <a:lnTo>
                    <a:pt x="13323" y="8184"/>
                  </a:lnTo>
                  <a:lnTo>
                    <a:pt x="13323" y="8184"/>
                  </a:lnTo>
                  <a:lnTo>
                    <a:pt x="13444" y="8159"/>
                  </a:lnTo>
                  <a:lnTo>
                    <a:pt x="13566" y="8111"/>
                  </a:lnTo>
                  <a:lnTo>
                    <a:pt x="13664" y="8037"/>
                  </a:lnTo>
                  <a:lnTo>
                    <a:pt x="13761" y="7940"/>
                  </a:lnTo>
                  <a:lnTo>
                    <a:pt x="13834" y="7843"/>
                  </a:lnTo>
                  <a:lnTo>
                    <a:pt x="13907" y="7721"/>
                  </a:lnTo>
                  <a:lnTo>
                    <a:pt x="13932" y="7599"/>
                  </a:lnTo>
                  <a:lnTo>
                    <a:pt x="13956" y="7453"/>
                  </a:lnTo>
                  <a:lnTo>
                    <a:pt x="13956" y="6503"/>
                  </a:lnTo>
                  <a:lnTo>
                    <a:pt x="13956" y="6503"/>
                  </a:lnTo>
                  <a:lnTo>
                    <a:pt x="13932" y="6381"/>
                  </a:lnTo>
                  <a:lnTo>
                    <a:pt x="13907" y="6235"/>
                  </a:lnTo>
                  <a:lnTo>
                    <a:pt x="13834" y="6138"/>
                  </a:lnTo>
                  <a:lnTo>
                    <a:pt x="13761" y="6016"/>
                  </a:lnTo>
                  <a:lnTo>
                    <a:pt x="13664" y="5943"/>
                  </a:lnTo>
                  <a:lnTo>
                    <a:pt x="13566" y="5870"/>
                  </a:lnTo>
                  <a:lnTo>
                    <a:pt x="13444" y="5821"/>
                  </a:lnTo>
                  <a:lnTo>
                    <a:pt x="13323" y="5772"/>
                  </a:lnTo>
                  <a:lnTo>
                    <a:pt x="13323" y="5772"/>
                  </a:lnTo>
                  <a:close/>
                  <a:moveTo>
                    <a:pt x="8573" y="8598"/>
                  </a:moveTo>
                  <a:lnTo>
                    <a:pt x="8573" y="8598"/>
                  </a:lnTo>
                  <a:lnTo>
                    <a:pt x="8403" y="8744"/>
                  </a:lnTo>
                  <a:lnTo>
                    <a:pt x="8232" y="8890"/>
                  </a:lnTo>
                  <a:lnTo>
                    <a:pt x="8038" y="8987"/>
                  </a:lnTo>
                  <a:lnTo>
                    <a:pt x="7818" y="9085"/>
                  </a:lnTo>
                  <a:lnTo>
                    <a:pt x="7624" y="9158"/>
                  </a:lnTo>
                  <a:lnTo>
                    <a:pt x="7404" y="9206"/>
                  </a:lnTo>
                  <a:lnTo>
                    <a:pt x="7185" y="9231"/>
                  </a:lnTo>
                  <a:lnTo>
                    <a:pt x="6966" y="9255"/>
                  </a:lnTo>
                  <a:lnTo>
                    <a:pt x="6747" y="9231"/>
                  </a:lnTo>
                  <a:lnTo>
                    <a:pt x="6528" y="9206"/>
                  </a:lnTo>
                  <a:lnTo>
                    <a:pt x="6333" y="9158"/>
                  </a:lnTo>
                  <a:lnTo>
                    <a:pt x="6114" y="9085"/>
                  </a:lnTo>
                  <a:lnTo>
                    <a:pt x="5919" y="8987"/>
                  </a:lnTo>
                  <a:lnTo>
                    <a:pt x="5724" y="8890"/>
                  </a:lnTo>
                  <a:lnTo>
                    <a:pt x="5529" y="8744"/>
                  </a:lnTo>
                  <a:lnTo>
                    <a:pt x="5359" y="8598"/>
                  </a:lnTo>
                  <a:lnTo>
                    <a:pt x="5359" y="8598"/>
                  </a:lnTo>
                  <a:lnTo>
                    <a:pt x="5212" y="8427"/>
                  </a:lnTo>
                  <a:lnTo>
                    <a:pt x="5066" y="8232"/>
                  </a:lnTo>
                  <a:lnTo>
                    <a:pt x="4969" y="8037"/>
                  </a:lnTo>
                  <a:lnTo>
                    <a:pt x="4871" y="7843"/>
                  </a:lnTo>
                  <a:lnTo>
                    <a:pt x="4798" y="7623"/>
                  </a:lnTo>
                  <a:lnTo>
                    <a:pt x="4750" y="7404"/>
                  </a:lnTo>
                  <a:lnTo>
                    <a:pt x="4701" y="7209"/>
                  </a:lnTo>
                  <a:lnTo>
                    <a:pt x="4701" y="6990"/>
                  </a:lnTo>
                  <a:lnTo>
                    <a:pt x="4701" y="6771"/>
                  </a:lnTo>
                  <a:lnTo>
                    <a:pt x="4750" y="6552"/>
                  </a:lnTo>
                  <a:lnTo>
                    <a:pt x="4798" y="6333"/>
                  </a:lnTo>
                  <a:lnTo>
                    <a:pt x="4871" y="6138"/>
                  </a:lnTo>
                  <a:lnTo>
                    <a:pt x="4969" y="5919"/>
                  </a:lnTo>
                  <a:lnTo>
                    <a:pt x="5066" y="5724"/>
                  </a:lnTo>
                  <a:lnTo>
                    <a:pt x="5212" y="5553"/>
                  </a:lnTo>
                  <a:lnTo>
                    <a:pt x="5359" y="5383"/>
                  </a:lnTo>
                  <a:lnTo>
                    <a:pt x="5359" y="5383"/>
                  </a:lnTo>
                  <a:lnTo>
                    <a:pt x="5529" y="5212"/>
                  </a:lnTo>
                  <a:lnTo>
                    <a:pt x="5724" y="5091"/>
                  </a:lnTo>
                  <a:lnTo>
                    <a:pt x="5919" y="4969"/>
                  </a:lnTo>
                  <a:lnTo>
                    <a:pt x="6114" y="4871"/>
                  </a:lnTo>
                  <a:lnTo>
                    <a:pt x="6333" y="4798"/>
                  </a:lnTo>
                  <a:lnTo>
                    <a:pt x="6528" y="4750"/>
                  </a:lnTo>
                  <a:lnTo>
                    <a:pt x="6747" y="4725"/>
                  </a:lnTo>
                  <a:lnTo>
                    <a:pt x="6966" y="4701"/>
                  </a:lnTo>
                  <a:lnTo>
                    <a:pt x="7185" y="4725"/>
                  </a:lnTo>
                  <a:lnTo>
                    <a:pt x="7404" y="4750"/>
                  </a:lnTo>
                  <a:lnTo>
                    <a:pt x="7624" y="4798"/>
                  </a:lnTo>
                  <a:lnTo>
                    <a:pt x="7818" y="4871"/>
                  </a:lnTo>
                  <a:lnTo>
                    <a:pt x="8038" y="4969"/>
                  </a:lnTo>
                  <a:lnTo>
                    <a:pt x="8232" y="5091"/>
                  </a:lnTo>
                  <a:lnTo>
                    <a:pt x="8403" y="5212"/>
                  </a:lnTo>
                  <a:lnTo>
                    <a:pt x="8573" y="5383"/>
                  </a:lnTo>
                  <a:lnTo>
                    <a:pt x="8573" y="5383"/>
                  </a:lnTo>
                  <a:lnTo>
                    <a:pt x="8744" y="5553"/>
                  </a:lnTo>
                  <a:lnTo>
                    <a:pt x="8866" y="5724"/>
                  </a:lnTo>
                  <a:lnTo>
                    <a:pt x="8987" y="5919"/>
                  </a:lnTo>
                  <a:lnTo>
                    <a:pt x="9085" y="6138"/>
                  </a:lnTo>
                  <a:lnTo>
                    <a:pt x="9158" y="6333"/>
                  </a:lnTo>
                  <a:lnTo>
                    <a:pt x="9207" y="6552"/>
                  </a:lnTo>
                  <a:lnTo>
                    <a:pt x="9231" y="6771"/>
                  </a:lnTo>
                  <a:lnTo>
                    <a:pt x="9231" y="6990"/>
                  </a:lnTo>
                  <a:lnTo>
                    <a:pt x="9231" y="7209"/>
                  </a:lnTo>
                  <a:lnTo>
                    <a:pt x="9207" y="7404"/>
                  </a:lnTo>
                  <a:lnTo>
                    <a:pt x="9158" y="7623"/>
                  </a:lnTo>
                  <a:lnTo>
                    <a:pt x="9085" y="7843"/>
                  </a:lnTo>
                  <a:lnTo>
                    <a:pt x="8987" y="8037"/>
                  </a:lnTo>
                  <a:lnTo>
                    <a:pt x="8866" y="8232"/>
                  </a:lnTo>
                  <a:lnTo>
                    <a:pt x="8744" y="8427"/>
                  </a:lnTo>
                  <a:lnTo>
                    <a:pt x="8573" y="8598"/>
                  </a:lnTo>
                  <a:lnTo>
                    <a:pt x="8573" y="8598"/>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7" name="Google Shape;437;p27"/>
            <p:cNvSpPr/>
            <p:nvPr/>
          </p:nvSpPr>
          <p:spPr>
            <a:xfrm>
              <a:off x="5566575" y="3193575"/>
              <a:ext cx="198525" cy="198525"/>
            </a:xfrm>
            <a:custGeom>
              <a:avLst/>
              <a:gdLst/>
              <a:ahLst/>
              <a:cxnLst/>
              <a:rect l="l" t="t" r="r" b="b"/>
              <a:pathLst>
                <a:path w="7941" h="7941" fill="none" extrusionOk="0">
                  <a:moveTo>
                    <a:pt x="7258" y="2144"/>
                  </a:moveTo>
                  <a:lnTo>
                    <a:pt x="6138" y="2388"/>
                  </a:lnTo>
                  <a:lnTo>
                    <a:pt x="6138" y="2388"/>
                  </a:lnTo>
                  <a:lnTo>
                    <a:pt x="6016" y="2217"/>
                  </a:lnTo>
                  <a:lnTo>
                    <a:pt x="5870" y="2071"/>
                  </a:lnTo>
                  <a:lnTo>
                    <a:pt x="6260" y="975"/>
                  </a:lnTo>
                  <a:lnTo>
                    <a:pt x="6260" y="975"/>
                  </a:lnTo>
                  <a:lnTo>
                    <a:pt x="6284" y="902"/>
                  </a:lnTo>
                  <a:lnTo>
                    <a:pt x="6284" y="829"/>
                  </a:lnTo>
                  <a:lnTo>
                    <a:pt x="6260" y="683"/>
                  </a:lnTo>
                  <a:lnTo>
                    <a:pt x="6162" y="561"/>
                  </a:lnTo>
                  <a:lnTo>
                    <a:pt x="6114" y="488"/>
                  </a:lnTo>
                  <a:lnTo>
                    <a:pt x="6065" y="464"/>
                  </a:lnTo>
                  <a:lnTo>
                    <a:pt x="5553" y="196"/>
                  </a:lnTo>
                  <a:lnTo>
                    <a:pt x="5553" y="196"/>
                  </a:lnTo>
                  <a:lnTo>
                    <a:pt x="5480" y="171"/>
                  </a:lnTo>
                  <a:lnTo>
                    <a:pt x="5407" y="171"/>
                  </a:lnTo>
                  <a:lnTo>
                    <a:pt x="5261" y="171"/>
                  </a:lnTo>
                  <a:lnTo>
                    <a:pt x="5115" y="244"/>
                  </a:lnTo>
                  <a:lnTo>
                    <a:pt x="5066" y="293"/>
                  </a:lnTo>
                  <a:lnTo>
                    <a:pt x="5018" y="342"/>
                  </a:lnTo>
                  <a:lnTo>
                    <a:pt x="4384" y="1316"/>
                  </a:lnTo>
                  <a:lnTo>
                    <a:pt x="4384" y="1316"/>
                  </a:lnTo>
                  <a:lnTo>
                    <a:pt x="4165" y="1292"/>
                  </a:lnTo>
                  <a:lnTo>
                    <a:pt x="3970" y="1292"/>
                  </a:lnTo>
                  <a:lnTo>
                    <a:pt x="3483" y="244"/>
                  </a:lnTo>
                  <a:lnTo>
                    <a:pt x="3483" y="244"/>
                  </a:lnTo>
                  <a:lnTo>
                    <a:pt x="3435" y="171"/>
                  </a:lnTo>
                  <a:lnTo>
                    <a:pt x="3386" y="123"/>
                  </a:lnTo>
                  <a:lnTo>
                    <a:pt x="3264" y="50"/>
                  </a:lnTo>
                  <a:lnTo>
                    <a:pt x="3118" y="1"/>
                  </a:lnTo>
                  <a:lnTo>
                    <a:pt x="3045" y="1"/>
                  </a:lnTo>
                  <a:lnTo>
                    <a:pt x="2972" y="25"/>
                  </a:lnTo>
                  <a:lnTo>
                    <a:pt x="2436" y="196"/>
                  </a:lnTo>
                  <a:lnTo>
                    <a:pt x="2436" y="196"/>
                  </a:lnTo>
                  <a:lnTo>
                    <a:pt x="2363" y="220"/>
                  </a:lnTo>
                  <a:lnTo>
                    <a:pt x="2290" y="269"/>
                  </a:lnTo>
                  <a:lnTo>
                    <a:pt x="2192" y="391"/>
                  </a:lnTo>
                  <a:lnTo>
                    <a:pt x="2144" y="537"/>
                  </a:lnTo>
                  <a:lnTo>
                    <a:pt x="2144" y="610"/>
                  </a:lnTo>
                  <a:lnTo>
                    <a:pt x="2144" y="683"/>
                  </a:lnTo>
                  <a:lnTo>
                    <a:pt x="2387" y="1828"/>
                  </a:lnTo>
                  <a:lnTo>
                    <a:pt x="2387" y="1828"/>
                  </a:lnTo>
                  <a:lnTo>
                    <a:pt x="2217" y="1949"/>
                  </a:lnTo>
                  <a:lnTo>
                    <a:pt x="2071" y="2095"/>
                  </a:lnTo>
                  <a:lnTo>
                    <a:pt x="999" y="1681"/>
                  </a:lnTo>
                  <a:lnTo>
                    <a:pt x="999" y="1681"/>
                  </a:lnTo>
                  <a:lnTo>
                    <a:pt x="926" y="1681"/>
                  </a:lnTo>
                  <a:lnTo>
                    <a:pt x="829" y="1657"/>
                  </a:lnTo>
                  <a:lnTo>
                    <a:pt x="682" y="1706"/>
                  </a:lnTo>
                  <a:lnTo>
                    <a:pt x="561" y="1779"/>
                  </a:lnTo>
                  <a:lnTo>
                    <a:pt x="512" y="1828"/>
                  </a:lnTo>
                  <a:lnTo>
                    <a:pt x="463" y="1901"/>
                  </a:lnTo>
                  <a:lnTo>
                    <a:pt x="220" y="2388"/>
                  </a:lnTo>
                  <a:lnTo>
                    <a:pt x="220" y="2388"/>
                  </a:lnTo>
                  <a:lnTo>
                    <a:pt x="195" y="2461"/>
                  </a:lnTo>
                  <a:lnTo>
                    <a:pt x="171" y="2534"/>
                  </a:lnTo>
                  <a:lnTo>
                    <a:pt x="195" y="2704"/>
                  </a:lnTo>
                  <a:lnTo>
                    <a:pt x="244" y="2826"/>
                  </a:lnTo>
                  <a:lnTo>
                    <a:pt x="293" y="2899"/>
                  </a:lnTo>
                  <a:lnTo>
                    <a:pt x="366" y="2948"/>
                  </a:lnTo>
                  <a:lnTo>
                    <a:pt x="1340" y="3581"/>
                  </a:lnTo>
                  <a:lnTo>
                    <a:pt x="1340" y="3581"/>
                  </a:lnTo>
                  <a:lnTo>
                    <a:pt x="1316" y="3776"/>
                  </a:lnTo>
                  <a:lnTo>
                    <a:pt x="1291" y="3995"/>
                  </a:lnTo>
                  <a:lnTo>
                    <a:pt x="244" y="4482"/>
                  </a:lnTo>
                  <a:lnTo>
                    <a:pt x="244" y="4482"/>
                  </a:lnTo>
                  <a:lnTo>
                    <a:pt x="195" y="4507"/>
                  </a:lnTo>
                  <a:lnTo>
                    <a:pt x="122" y="4555"/>
                  </a:lnTo>
                  <a:lnTo>
                    <a:pt x="49" y="4701"/>
                  </a:lnTo>
                  <a:lnTo>
                    <a:pt x="0" y="4848"/>
                  </a:lnTo>
                  <a:lnTo>
                    <a:pt x="25" y="4921"/>
                  </a:lnTo>
                  <a:lnTo>
                    <a:pt x="25" y="4994"/>
                  </a:lnTo>
                  <a:lnTo>
                    <a:pt x="220" y="5530"/>
                  </a:lnTo>
                  <a:lnTo>
                    <a:pt x="220" y="5530"/>
                  </a:lnTo>
                  <a:lnTo>
                    <a:pt x="244" y="5578"/>
                  </a:lnTo>
                  <a:lnTo>
                    <a:pt x="293" y="5651"/>
                  </a:lnTo>
                  <a:lnTo>
                    <a:pt x="390" y="5749"/>
                  </a:lnTo>
                  <a:lnTo>
                    <a:pt x="536" y="5797"/>
                  </a:lnTo>
                  <a:lnTo>
                    <a:pt x="609" y="5797"/>
                  </a:lnTo>
                  <a:lnTo>
                    <a:pt x="682" y="5797"/>
                  </a:lnTo>
                  <a:lnTo>
                    <a:pt x="1827" y="5554"/>
                  </a:lnTo>
                  <a:lnTo>
                    <a:pt x="1827" y="5554"/>
                  </a:lnTo>
                  <a:lnTo>
                    <a:pt x="1949" y="5724"/>
                  </a:lnTo>
                  <a:lnTo>
                    <a:pt x="2095" y="5870"/>
                  </a:lnTo>
                  <a:lnTo>
                    <a:pt x="1705" y="6966"/>
                  </a:lnTo>
                  <a:lnTo>
                    <a:pt x="1705" y="6966"/>
                  </a:lnTo>
                  <a:lnTo>
                    <a:pt x="1681" y="7040"/>
                  </a:lnTo>
                  <a:lnTo>
                    <a:pt x="1681" y="7113"/>
                  </a:lnTo>
                  <a:lnTo>
                    <a:pt x="1705" y="7259"/>
                  </a:lnTo>
                  <a:lnTo>
                    <a:pt x="1778" y="7380"/>
                  </a:lnTo>
                  <a:lnTo>
                    <a:pt x="1851" y="7429"/>
                  </a:lnTo>
                  <a:lnTo>
                    <a:pt x="1900" y="7478"/>
                  </a:lnTo>
                  <a:lnTo>
                    <a:pt x="2412" y="7721"/>
                  </a:lnTo>
                  <a:lnTo>
                    <a:pt x="2412" y="7721"/>
                  </a:lnTo>
                  <a:lnTo>
                    <a:pt x="2485" y="7770"/>
                  </a:lnTo>
                  <a:lnTo>
                    <a:pt x="2558" y="7770"/>
                  </a:lnTo>
                  <a:lnTo>
                    <a:pt x="2704" y="7770"/>
                  </a:lnTo>
                  <a:lnTo>
                    <a:pt x="2850" y="7697"/>
                  </a:lnTo>
                  <a:lnTo>
                    <a:pt x="2899" y="7648"/>
                  </a:lnTo>
                  <a:lnTo>
                    <a:pt x="2947" y="7600"/>
                  </a:lnTo>
                  <a:lnTo>
                    <a:pt x="3581" y="6625"/>
                  </a:lnTo>
                  <a:lnTo>
                    <a:pt x="3581" y="6625"/>
                  </a:lnTo>
                  <a:lnTo>
                    <a:pt x="3800" y="6650"/>
                  </a:lnTo>
                  <a:lnTo>
                    <a:pt x="3995" y="6650"/>
                  </a:lnTo>
                  <a:lnTo>
                    <a:pt x="4482" y="7697"/>
                  </a:lnTo>
                  <a:lnTo>
                    <a:pt x="4482" y="7697"/>
                  </a:lnTo>
                  <a:lnTo>
                    <a:pt x="4531" y="7770"/>
                  </a:lnTo>
                  <a:lnTo>
                    <a:pt x="4579" y="7819"/>
                  </a:lnTo>
                  <a:lnTo>
                    <a:pt x="4701" y="7892"/>
                  </a:lnTo>
                  <a:lnTo>
                    <a:pt x="4847" y="7941"/>
                  </a:lnTo>
                  <a:lnTo>
                    <a:pt x="4920" y="7941"/>
                  </a:lnTo>
                  <a:lnTo>
                    <a:pt x="4993" y="7916"/>
                  </a:lnTo>
                  <a:lnTo>
                    <a:pt x="5529" y="7746"/>
                  </a:lnTo>
                  <a:lnTo>
                    <a:pt x="5529" y="7746"/>
                  </a:lnTo>
                  <a:lnTo>
                    <a:pt x="5602" y="7721"/>
                  </a:lnTo>
                  <a:lnTo>
                    <a:pt x="5651" y="7673"/>
                  </a:lnTo>
                  <a:lnTo>
                    <a:pt x="5748" y="7551"/>
                  </a:lnTo>
                  <a:lnTo>
                    <a:pt x="5821" y="7405"/>
                  </a:lnTo>
                  <a:lnTo>
                    <a:pt x="5821" y="7332"/>
                  </a:lnTo>
                  <a:lnTo>
                    <a:pt x="5821" y="7259"/>
                  </a:lnTo>
                  <a:lnTo>
                    <a:pt x="5578" y="6114"/>
                  </a:lnTo>
                  <a:lnTo>
                    <a:pt x="5578" y="6114"/>
                  </a:lnTo>
                  <a:lnTo>
                    <a:pt x="5724" y="5992"/>
                  </a:lnTo>
                  <a:lnTo>
                    <a:pt x="5894" y="5846"/>
                  </a:lnTo>
                  <a:lnTo>
                    <a:pt x="6966" y="6260"/>
                  </a:lnTo>
                  <a:lnTo>
                    <a:pt x="6966" y="6260"/>
                  </a:lnTo>
                  <a:lnTo>
                    <a:pt x="7039" y="6260"/>
                  </a:lnTo>
                  <a:lnTo>
                    <a:pt x="7112" y="6285"/>
                  </a:lnTo>
                  <a:lnTo>
                    <a:pt x="7258" y="6236"/>
                  </a:lnTo>
                  <a:lnTo>
                    <a:pt x="7404" y="6163"/>
                  </a:lnTo>
                  <a:lnTo>
                    <a:pt x="7453" y="6114"/>
                  </a:lnTo>
                  <a:lnTo>
                    <a:pt x="7502" y="6041"/>
                  </a:lnTo>
                  <a:lnTo>
                    <a:pt x="7745" y="5530"/>
                  </a:lnTo>
                  <a:lnTo>
                    <a:pt x="7745" y="5530"/>
                  </a:lnTo>
                  <a:lnTo>
                    <a:pt x="7770" y="5481"/>
                  </a:lnTo>
                  <a:lnTo>
                    <a:pt x="7794" y="5383"/>
                  </a:lnTo>
                  <a:lnTo>
                    <a:pt x="7770" y="5237"/>
                  </a:lnTo>
                  <a:lnTo>
                    <a:pt x="7697" y="5115"/>
                  </a:lnTo>
                  <a:lnTo>
                    <a:pt x="7648" y="5042"/>
                  </a:lnTo>
                  <a:lnTo>
                    <a:pt x="7599" y="4994"/>
                  </a:lnTo>
                  <a:lnTo>
                    <a:pt x="6625" y="4360"/>
                  </a:lnTo>
                  <a:lnTo>
                    <a:pt x="6625" y="4360"/>
                  </a:lnTo>
                  <a:lnTo>
                    <a:pt x="6649" y="4166"/>
                  </a:lnTo>
                  <a:lnTo>
                    <a:pt x="6649" y="3946"/>
                  </a:lnTo>
                  <a:lnTo>
                    <a:pt x="7697" y="3459"/>
                  </a:lnTo>
                  <a:lnTo>
                    <a:pt x="7697" y="3459"/>
                  </a:lnTo>
                  <a:lnTo>
                    <a:pt x="7770" y="3435"/>
                  </a:lnTo>
                  <a:lnTo>
                    <a:pt x="7843" y="3386"/>
                  </a:lnTo>
                  <a:lnTo>
                    <a:pt x="7916" y="3240"/>
                  </a:lnTo>
                  <a:lnTo>
                    <a:pt x="7940" y="3094"/>
                  </a:lnTo>
                  <a:lnTo>
                    <a:pt x="7940" y="3021"/>
                  </a:lnTo>
                  <a:lnTo>
                    <a:pt x="7940" y="2948"/>
                  </a:lnTo>
                  <a:lnTo>
                    <a:pt x="7745" y="2412"/>
                  </a:lnTo>
                  <a:lnTo>
                    <a:pt x="7745" y="2412"/>
                  </a:lnTo>
                  <a:lnTo>
                    <a:pt x="7721" y="2339"/>
                  </a:lnTo>
                  <a:lnTo>
                    <a:pt x="7672" y="2290"/>
                  </a:lnTo>
                  <a:lnTo>
                    <a:pt x="7551" y="2193"/>
                  </a:lnTo>
                  <a:lnTo>
                    <a:pt x="7429" y="2144"/>
                  </a:lnTo>
                  <a:lnTo>
                    <a:pt x="7356" y="2144"/>
                  </a:lnTo>
                  <a:lnTo>
                    <a:pt x="7258" y="2144"/>
                  </a:lnTo>
                  <a:lnTo>
                    <a:pt x="7258" y="2144"/>
                  </a:lnTo>
                  <a:close/>
                  <a:moveTo>
                    <a:pt x="5480" y="4726"/>
                  </a:moveTo>
                  <a:lnTo>
                    <a:pt x="5480" y="4726"/>
                  </a:lnTo>
                  <a:lnTo>
                    <a:pt x="5383" y="4872"/>
                  </a:lnTo>
                  <a:lnTo>
                    <a:pt x="5286" y="4994"/>
                  </a:lnTo>
                  <a:lnTo>
                    <a:pt x="5188" y="5140"/>
                  </a:lnTo>
                  <a:lnTo>
                    <a:pt x="5066" y="5237"/>
                  </a:lnTo>
                  <a:lnTo>
                    <a:pt x="4945" y="5335"/>
                  </a:lnTo>
                  <a:lnTo>
                    <a:pt x="4798" y="5432"/>
                  </a:lnTo>
                  <a:lnTo>
                    <a:pt x="4652" y="5505"/>
                  </a:lnTo>
                  <a:lnTo>
                    <a:pt x="4506" y="5554"/>
                  </a:lnTo>
                  <a:lnTo>
                    <a:pt x="4360" y="5603"/>
                  </a:lnTo>
                  <a:lnTo>
                    <a:pt x="4190" y="5627"/>
                  </a:lnTo>
                  <a:lnTo>
                    <a:pt x="4043" y="5651"/>
                  </a:lnTo>
                  <a:lnTo>
                    <a:pt x="3873" y="5627"/>
                  </a:lnTo>
                  <a:lnTo>
                    <a:pt x="3702" y="5627"/>
                  </a:lnTo>
                  <a:lnTo>
                    <a:pt x="3556" y="5578"/>
                  </a:lnTo>
                  <a:lnTo>
                    <a:pt x="3386" y="5530"/>
                  </a:lnTo>
                  <a:lnTo>
                    <a:pt x="3240" y="5456"/>
                  </a:lnTo>
                  <a:lnTo>
                    <a:pt x="3240" y="5456"/>
                  </a:lnTo>
                  <a:lnTo>
                    <a:pt x="3094" y="5383"/>
                  </a:lnTo>
                  <a:lnTo>
                    <a:pt x="2947" y="5286"/>
                  </a:lnTo>
                  <a:lnTo>
                    <a:pt x="2826" y="5164"/>
                  </a:lnTo>
                  <a:lnTo>
                    <a:pt x="2704" y="5067"/>
                  </a:lnTo>
                  <a:lnTo>
                    <a:pt x="2606" y="4921"/>
                  </a:lnTo>
                  <a:lnTo>
                    <a:pt x="2533" y="4799"/>
                  </a:lnTo>
                  <a:lnTo>
                    <a:pt x="2460" y="4653"/>
                  </a:lnTo>
                  <a:lnTo>
                    <a:pt x="2387" y="4507"/>
                  </a:lnTo>
                  <a:lnTo>
                    <a:pt x="2363" y="4336"/>
                  </a:lnTo>
                  <a:lnTo>
                    <a:pt x="2314" y="4190"/>
                  </a:lnTo>
                  <a:lnTo>
                    <a:pt x="2314" y="4020"/>
                  </a:lnTo>
                  <a:lnTo>
                    <a:pt x="2314" y="3873"/>
                  </a:lnTo>
                  <a:lnTo>
                    <a:pt x="2339" y="3703"/>
                  </a:lnTo>
                  <a:lnTo>
                    <a:pt x="2363" y="3532"/>
                  </a:lnTo>
                  <a:lnTo>
                    <a:pt x="2412" y="3386"/>
                  </a:lnTo>
                  <a:lnTo>
                    <a:pt x="2485" y="3216"/>
                  </a:lnTo>
                  <a:lnTo>
                    <a:pt x="2485" y="3216"/>
                  </a:lnTo>
                  <a:lnTo>
                    <a:pt x="2582" y="3070"/>
                  </a:lnTo>
                  <a:lnTo>
                    <a:pt x="2680" y="2948"/>
                  </a:lnTo>
                  <a:lnTo>
                    <a:pt x="2777" y="2802"/>
                  </a:lnTo>
                  <a:lnTo>
                    <a:pt x="2899" y="2704"/>
                  </a:lnTo>
                  <a:lnTo>
                    <a:pt x="3020" y="2607"/>
                  </a:lnTo>
                  <a:lnTo>
                    <a:pt x="3167" y="2509"/>
                  </a:lnTo>
                  <a:lnTo>
                    <a:pt x="3313" y="2436"/>
                  </a:lnTo>
                  <a:lnTo>
                    <a:pt x="3459" y="2388"/>
                  </a:lnTo>
                  <a:lnTo>
                    <a:pt x="3605" y="2339"/>
                  </a:lnTo>
                  <a:lnTo>
                    <a:pt x="3775" y="2315"/>
                  </a:lnTo>
                  <a:lnTo>
                    <a:pt x="3922" y="2290"/>
                  </a:lnTo>
                  <a:lnTo>
                    <a:pt x="4092" y="2315"/>
                  </a:lnTo>
                  <a:lnTo>
                    <a:pt x="4263" y="2315"/>
                  </a:lnTo>
                  <a:lnTo>
                    <a:pt x="4409" y="2363"/>
                  </a:lnTo>
                  <a:lnTo>
                    <a:pt x="4579" y="2412"/>
                  </a:lnTo>
                  <a:lnTo>
                    <a:pt x="4725" y="2485"/>
                  </a:lnTo>
                  <a:lnTo>
                    <a:pt x="4725" y="2485"/>
                  </a:lnTo>
                  <a:lnTo>
                    <a:pt x="4871" y="2558"/>
                  </a:lnTo>
                  <a:lnTo>
                    <a:pt x="5018" y="2656"/>
                  </a:lnTo>
                  <a:lnTo>
                    <a:pt x="5139" y="2777"/>
                  </a:lnTo>
                  <a:lnTo>
                    <a:pt x="5261" y="2875"/>
                  </a:lnTo>
                  <a:lnTo>
                    <a:pt x="5359" y="3021"/>
                  </a:lnTo>
                  <a:lnTo>
                    <a:pt x="5432" y="3143"/>
                  </a:lnTo>
                  <a:lnTo>
                    <a:pt x="5505" y="3289"/>
                  </a:lnTo>
                  <a:lnTo>
                    <a:pt x="5578" y="3435"/>
                  </a:lnTo>
                  <a:lnTo>
                    <a:pt x="5602" y="3605"/>
                  </a:lnTo>
                  <a:lnTo>
                    <a:pt x="5626" y="3752"/>
                  </a:lnTo>
                  <a:lnTo>
                    <a:pt x="5651" y="3922"/>
                  </a:lnTo>
                  <a:lnTo>
                    <a:pt x="5651" y="4068"/>
                  </a:lnTo>
                  <a:lnTo>
                    <a:pt x="5626" y="4239"/>
                  </a:lnTo>
                  <a:lnTo>
                    <a:pt x="5602" y="4409"/>
                  </a:lnTo>
                  <a:lnTo>
                    <a:pt x="5553" y="4555"/>
                  </a:lnTo>
                  <a:lnTo>
                    <a:pt x="5480" y="4726"/>
                  </a:lnTo>
                  <a:lnTo>
                    <a:pt x="5480" y="472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2" name="Google Shape;430;p27"/>
          <p:cNvGrpSpPr/>
          <p:nvPr/>
        </p:nvGrpSpPr>
        <p:grpSpPr>
          <a:xfrm rot="10800000">
            <a:off x="5824460" y="3016603"/>
            <a:ext cx="3316702" cy="1427355"/>
            <a:chOff x="185742" y="1697030"/>
            <a:chExt cx="5165698" cy="1658130"/>
          </a:xfrm>
          <a:solidFill>
            <a:schemeClr val="accent1">
              <a:lumMod val="75000"/>
            </a:schemeClr>
          </a:solidFill>
        </p:grpSpPr>
        <p:sp>
          <p:nvSpPr>
            <p:cNvPr id="23" name="Google Shape;431;p27"/>
            <p:cNvSpPr/>
            <p:nvPr/>
          </p:nvSpPr>
          <p:spPr>
            <a:xfrm rot="10800000" flipH="1">
              <a:off x="1426312" y="1697030"/>
              <a:ext cx="2693400" cy="1243800"/>
            </a:xfrm>
            <a:prstGeom prst="rect">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l-GR" dirty="0">
                  <a:solidFill>
                    <a:srgbClr val="FFFFFF"/>
                  </a:solidFill>
                  <a:latin typeface="Roboto Condensed"/>
                  <a:ea typeface="Roboto Condensed"/>
                  <a:cs typeface="Roboto Condensed"/>
                  <a:sym typeface="Roboto Condensed"/>
                </a:rPr>
                <a:t>Συμπληρωματικά με ομάδες γονέων και ομάδες εκπαιδευτικών</a:t>
              </a:r>
              <a:endParaRPr dirty="0">
                <a:solidFill>
                  <a:srgbClr val="FFFFFF"/>
                </a:solidFill>
                <a:latin typeface="Roboto Condensed"/>
                <a:ea typeface="Roboto Condensed"/>
                <a:cs typeface="Roboto Condensed"/>
                <a:sym typeface="Roboto Condensed"/>
              </a:endParaRPr>
            </a:p>
          </p:txBody>
        </p:sp>
        <p:sp>
          <p:nvSpPr>
            <p:cNvPr id="24" name="Google Shape;432;p27"/>
            <p:cNvSpPr/>
            <p:nvPr/>
          </p:nvSpPr>
          <p:spPr>
            <a:xfrm rot="10800000" flipH="1">
              <a:off x="4107640" y="1697043"/>
              <a:ext cx="1243800" cy="1243800"/>
            </a:xfrm>
            <a:prstGeom prst="rtTriangle">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FFFFFF"/>
                </a:solidFill>
                <a:latin typeface="Roboto Condensed"/>
                <a:ea typeface="Roboto Condensed"/>
                <a:cs typeface="Roboto Condensed"/>
                <a:sym typeface="Roboto Condensed"/>
              </a:endParaRPr>
            </a:p>
          </p:txBody>
        </p:sp>
        <p:sp>
          <p:nvSpPr>
            <p:cNvPr id="25" name="Google Shape;433;p27"/>
            <p:cNvSpPr/>
            <p:nvPr/>
          </p:nvSpPr>
          <p:spPr>
            <a:xfrm flipH="1">
              <a:off x="185742" y="1697043"/>
              <a:ext cx="1243800" cy="1243800"/>
            </a:xfrm>
            <a:prstGeom prst="rtTriangle">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FFFFFF"/>
                </a:solidFill>
                <a:latin typeface="Roboto Condensed"/>
                <a:ea typeface="Roboto Condensed"/>
                <a:cs typeface="Roboto Condensed"/>
                <a:sym typeface="Roboto Condensed"/>
              </a:endParaRPr>
            </a:p>
          </p:txBody>
        </p:sp>
        <p:sp>
          <p:nvSpPr>
            <p:cNvPr id="26" name="Google Shape;434;p27"/>
            <p:cNvSpPr/>
            <p:nvPr/>
          </p:nvSpPr>
          <p:spPr>
            <a:xfrm rot="10800000">
              <a:off x="185748" y="2940860"/>
              <a:ext cx="1243800" cy="414300"/>
            </a:xfrm>
            <a:prstGeom prst="triangle">
              <a:avLst>
                <a:gd name="adj" fmla="val 0"/>
              </a:avLst>
            </a:prstGeom>
            <a:solidFill>
              <a:schemeClr val="accent1">
                <a:lumMod val="5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FFFFFF"/>
                </a:solidFill>
                <a:latin typeface="Roboto Condensed"/>
                <a:ea typeface="Roboto Condensed"/>
                <a:cs typeface="Roboto Condensed"/>
                <a:sym typeface="Roboto Condensed"/>
              </a:endParaRPr>
            </a:p>
          </p:txBody>
        </p:sp>
      </p:grpSp>
      <p:grpSp>
        <p:nvGrpSpPr>
          <p:cNvPr id="27" name="Google Shape;425;p27"/>
          <p:cNvGrpSpPr/>
          <p:nvPr/>
        </p:nvGrpSpPr>
        <p:grpSpPr>
          <a:xfrm rot="10800000">
            <a:off x="2990845" y="3016590"/>
            <a:ext cx="3093323" cy="1427367"/>
            <a:chOff x="185742" y="1697030"/>
            <a:chExt cx="5165698" cy="1658130"/>
          </a:xfrm>
          <a:solidFill>
            <a:schemeClr val="accent1">
              <a:lumMod val="60000"/>
              <a:lumOff val="40000"/>
            </a:schemeClr>
          </a:solidFill>
        </p:grpSpPr>
        <p:sp>
          <p:nvSpPr>
            <p:cNvPr id="28" name="Google Shape;426;p27"/>
            <p:cNvSpPr/>
            <p:nvPr/>
          </p:nvSpPr>
          <p:spPr>
            <a:xfrm rot="10800000" flipH="1">
              <a:off x="1426312" y="1697030"/>
              <a:ext cx="2693400" cy="1243800"/>
            </a:xfrm>
            <a:prstGeom prst="rect">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l-GR" dirty="0">
                  <a:solidFill>
                    <a:srgbClr val="263248"/>
                  </a:solidFill>
                  <a:latin typeface="Roboto Condensed"/>
                  <a:ea typeface="Roboto Condensed"/>
                  <a:cs typeface="Roboto Condensed"/>
                  <a:sym typeface="Roboto Condensed"/>
                </a:rPr>
                <a:t>9 χρόνια συστηματικής δουλειάς με την σχολική κοινότητα</a:t>
              </a:r>
              <a:endParaRPr dirty="0">
                <a:solidFill>
                  <a:srgbClr val="263248"/>
                </a:solidFill>
                <a:latin typeface="Roboto Condensed"/>
                <a:ea typeface="Roboto Condensed"/>
                <a:cs typeface="Roboto Condensed"/>
                <a:sym typeface="Roboto Condensed"/>
              </a:endParaRPr>
            </a:p>
          </p:txBody>
        </p:sp>
        <p:sp>
          <p:nvSpPr>
            <p:cNvPr id="29" name="Google Shape;427;p27"/>
            <p:cNvSpPr/>
            <p:nvPr/>
          </p:nvSpPr>
          <p:spPr>
            <a:xfrm rot="10800000" flipH="1">
              <a:off x="4107640" y="1697043"/>
              <a:ext cx="1243800" cy="1243800"/>
            </a:xfrm>
            <a:prstGeom prst="rtTriangle">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sp>
          <p:nvSpPr>
            <p:cNvPr id="30" name="Google Shape;428;p27"/>
            <p:cNvSpPr/>
            <p:nvPr/>
          </p:nvSpPr>
          <p:spPr>
            <a:xfrm flipH="1">
              <a:off x="185742" y="1697043"/>
              <a:ext cx="1243800" cy="1243800"/>
            </a:xfrm>
            <a:prstGeom prst="rtTriangle">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sp>
          <p:nvSpPr>
            <p:cNvPr id="31" name="Google Shape;429;p27"/>
            <p:cNvSpPr/>
            <p:nvPr/>
          </p:nvSpPr>
          <p:spPr>
            <a:xfrm rot="10800000">
              <a:off x="185748" y="2940860"/>
              <a:ext cx="1243800" cy="414300"/>
            </a:xfrm>
            <a:prstGeom prst="triangle">
              <a:avLst>
                <a:gd name="adj" fmla="val 0"/>
              </a:avLst>
            </a:prstGeom>
            <a:solidFill>
              <a:schemeClr val="accent1">
                <a:lumMod val="75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grpSp>
      <p:grpSp>
        <p:nvGrpSpPr>
          <p:cNvPr id="32" name="Google Shape;420;p27"/>
          <p:cNvGrpSpPr/>
          <p:nvPr/>
        </p:nvGrpSpPr>
        <p:grpSpPr>
          <a:xfrm rot="10800000">
            <a:off x="-3076" y="3147814"/>
            <a:ext cx="3422948" cy="1283351"/>
            <a:chOff x="185742" y="1697030"/>
            <a:chExt cx="5165698" cy="1658130"/>
          </a:xfrm>
          <a:solidFill>
            <a:schemeClr val="accent1">
              <a:lumMod val="40000"/>
              <a:lumOff val="60000"/>
            </a:schemeClr>
          </a:solidFill>
        </p:grpSpPr>
        <p:sp>
          <p:nvSpPr>
            <p:cNvPr id="33" name="Google Shape;421;p27"/>
            <p:cNvSpPr/>
            <p:nvPr/>
          </p:nvSpPr>
          <p:spPr>
            <a:xfrm rot="10800000" flipH="1">
              <a:off x="1421671" y="1697030"/>
              <a:ext cx="2685968" cy="1243800"/>
            </a:xfrm>
            <a:prstGeom prst="rect">
              <a:avLst/>
            </a:prstGeom>
            <a:grpFill/>
            <a:ln>
              <a:noFill/>
            </a:ln>
          </p:spPr>
          <p:txBody>
            <a:bodyPr spcFirstLastPara="1" wrap="square" lIns="91425" tIns="91425" rIns="91425" bIns="91425" anchor="t" anchorCtr="0">
              <a:noAutofit/>
            </a:bodyPr>
            <a:lstStyle/>
            <a:p>
              <a:pPr lvl="0" algn="ctr"/>
              <a:r>
                <a:rPr lang="el-GR" sz="1100" b="1" dirty="0">
                  <a:solidFill>
                    <a:srgbClr val="263248"/>
                  </a:solidFill>
                  <a:latin typeface="Roboto Condensed"/>
                  <a:ea typeface="Roboto Condensed"/>
                  <a:cs typeface="Roboto Condensed"/>
                </a:rPr>
                <a:t>1988: </a:t>
              </a:r>
              <a:r>
                <a:rPr lang="el-GR" sz="1100" dirty="0">
                  <a:solidFill>
                    <a:srgbClr val="263248"/>
                  </a:solidFill>
                  <a:latin typeface="Roboto Condensed"/>
                  <a:ea typeface="Roboto Condensed"/>
                  <a:cs typeface="Roboto Condensed"/>
                </a:rPr>
                <a:t>1η ομάδα εφήβων για νέους 12 -18 ετών που δεν συνέχισαν τη θητεία τους στη Β/</a:t>
              </a:r>
              <a:r>
                <a:rPr lang="el-GR" sz="1100" dirty="0" err="1">
                  <a:solidFill>
                    <a:srgbClr val="263248"/>
                  </a:solidFill>
                  <a:latin typeface="Roboto Condensed"/>
                  <a:ea typeface="Roboto Condensed"/>
                  <a:cs typeface="Roboto Condensed"/>
                </a:rPr>
                <a:t>βάθμια</a:t>
              </a:r>
              <a:r>
                <a:rPr lang="el-GR" sz="1100" dirty="0">
                  <a:solidFill>
                    <a:srgbClr val="263248"/>
                  </a:solidFill>
                  <a:latin typeface="Roboto Condensed"/>
                  <a:ea typeface="Roboto Condensed"/>
                  <a:cs typeface="Roboto Condensed"/>
                </a:rPr>
                <a:t> Εκπαίδευση</a:t>
              </a:r>
              <a:br>
                <a:rPr lang="el-GR" sz="1100" dirty="0">
                  <a:solidFill>
                    <a:srgbClr val="263248"/>
                  </a:solidFill>
                  <a:latin typeface="Roboto Condensed"/>
                  <a:ea typeface="Roboto Condensed"/>
                  <a:cs typeface="Roboto Condensed"/>
                </a:rPr>
              </a:br>
              <a:endParaRPr sz="1100" dirty="0">
                <a:solidFill>
                  <a:srgbClr val="263248"/>
                </a:solidFill>
                <a:latin typeface="Roboto Condensed"/>
                <a:ea typeface="Roboto Condensed"/>
                <a:cs typeface="Roboto Condensed"/>
                <a:sym typeface="Roboto Condensed"/>
              </a:endParaRPr>
            </a:p>
          </p:txBody>
        </p:sp>
        <p:sp>
          <p:nvSpPr>
            <p:cNvPr id="34" name="Google Shape;422;p27"/>
            <p:cNvSpPr/>
            <p:nvPr/>
          </p:nvSpPr>
          <p:spPr>
            <a:xfrm rot="10800000" flipH="1">
              <a:off x="4107640" y="1697043"/>
              <a:ext cx="1243800" cy="1243800"/>
            </a:xfrm>
            <a:prstGeom prst="rtTriangle">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sp>
          <p:nvSpPr>
            <p:cNvPr id="35" name="Google Shape;423;p27"/>
            <p:cNvSpPr/>
            <p:nvPr/>
          </p:nvSpPr>
          <p:spPr>
            <a:xfrm flipH="1">
              <a:off x="185742" y="1697043"/>
              <a:ext cx="1243800" cy="1243800"/>
            </a:xfrm>
            <a:prstGeom prst="rtTriangle">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sp>
          <p:nvSpPr>
            <p:cNvPr id="36" name="Google Shape;424;p27"/>
            <p:cNvSpPr/>
            <p:nvPr/>
          </p:nvSpPr>
          <p:spPr>
            <a:xfrm rot="10800000">
              <a:off x="185748" y="2940860"/>
              <a:ext cx="1243800" cy="414300"/>
            </a:xfrm>
            <a:prstGeom prst="triangle">
              <a:avLst>
                <a:gd name="adj" fmla="val 0"/>
              </a:avLst>
            </a:prstGeom>
            <a:solidFill>
              <a:schemeClr val="accent1">
                <a:lumMod val="60000"/>
                <a:lumOff val="4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dirty="0">
                <a:solidFill>
                  <a:srgbClr val="263248"/>
                </a:solidFill>
                <a:latin typeface="Roboto Condensed"/>
                <a:ea typeface="Roboto Condensed"/>
                <a:cs typeface="Roboto Condensed"/>
                <a:sym typeface="Roboto Condensed"/>
              </a:endParaRPr>
            </a:p>
          </p:txBody>
        </p:sp>
      </p:grpSp>
      <p:sp>
        <p:nvSpPr>
          <p:cNvPr id="2" name="Ορθογώνιο 1"/>
          <p:cNvSpPr/>
          <p:nvPr/>
        </p:nvSpPr>
        <p:spPr>
          <a:xfrm>
            <a:off x="6516216" y="1921063"/>
            <a:ext cx="1944216" cy="938719"/>
          </a:xfrm>
          <a:prstGeom prst="rect">
            <a:avLst/>
          </a:prstGeom>
        </p:spPr>
        <p:txBody>
          <a:bodyPr wrap="square">
            <a:spAutoFit/>
          </a:bodyPr>
          <a:lstStyle/>
          <a:p>
            <a:pPr algn="ctr"/>
            <a:r>
              <a:rPr lang="el-GR" sz="1100" b="1" dirty="0">
                <a:solidFill>
                  <a:schemeClr val="bg1"/>
                </a:solidFill>
                <a:latin typeface="CIDFont+F1"/>
              </a:rPr>
              <a:t>1987:</a:t>
            </a:r>
            <a:r>
              <a:rPr lang="el-GR" sz="1100" dirty="0">
                <a:solidFill>
                  <a:schemeClr val="bg1"/>
                </a:solidFill>
                <a:latin typeface="CIDFont+F1"/>
              </a:rPr>
              <a:t> πρόγραμμα «Ο ρόλος της αυτογνωσίας στους εφήβους στο πλαίσιο του επαγγελματικού προσανατολισμού»</a:t>
            </a:r>
            <a:endParaRPr lang="el-GR" sz="1100"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Μεθοδολογία ομάδων εφήβων</a:t>
            </a:r>
          </a:p>
        </p:txBody>
      </p:sp>
      <p:sp>
        <p:nvSpPr>
          <p:cNvPr id="3" name="Θέση αριθμού διαφάνειας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627534"/>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44408" y="352896"/>
            <a:ext cx="676275"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Διάγραμμα 3"/>
          <p:cNvGraphicFramePr/>
          <p:nvPr>
            <p:extLst>
              <p:ext uri="{D42A27DB-BD31-4B8C-83A1-F6EECF244321}">
                <p14:modId xmlns:p14="http://schemas.microsoft.com/office/powerpoint/2010/main" val="462218975"/>
              </p:ext>
            </p:extLst>
          </p:nvPr>
        </p:nvGraphicFramePr>
        <p:xfrm>
          <a:off x="107504" y="1390074"/>
          <a:ext cx="5544616" cy="362994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Ορθογώνιο 5"/>
          <p:cNvSpPr/>
          <p:nvPr/>
        </p:nvSpPr>
        <p:spPr>
          <a:xfrm rot="19245906">
            <a:off x="108397" y="2874626"/>
            <a:ext cx="2418477" cy="554234"/>
          </a:xfrm>
          <a:custGeom>
            <a:avLst/>
            <a:gdLst>
              <a:gd name="connsiteX0" fmla="*/ 0 w 2106666"/>
              <a:gd name="connsiteY0" fmla="*/ 0 h 400110"/>
              <a:gd name="connsiteX1" fmla="*/ 2106666 w 2106666"/>
              <a:gd name="connsiteY1" fmla="*/ 0 h 400110"/>
              <a:gd name="connsiteX2" fmla="*/ 2106666 w 2106666"/>
              <a:gd name="connsiteY2" fmla="*/ 400110 h 400110"/>
              <a:gd name="connsiteX3" fmla="*/ 0 w 2106666"/>
              <a:gd name="connsiteY3" fmla="*/ 400110 h 400110"/>
              <a:gd name="connsiteX4" fmla="*/ 0 w 2106666"/>
              <a:gd name="connsiteY4" fmla="*/ 0 h 400110"/>
              <a:gd name="connsiteX0" fmla="*/ 0 w 2226495"/>
              <a:gd name="connsiteY0" fmla="*/ 0 h 554234"/>
              <a:gd name="connsiteX1" fmla="*/ 2106666 w 2226495"/>
              <a:gd name="connsiteY1" fmla="*/ 0 h 554234"/>
              <a:gd name="connsiteX2" fmla="*/ 2226495 w 2226495"/>
              <a:gd name="connsiteY2" fmla="*/ 554234 h 554234"/>
              <a:gd name="connsiteX3" fmla="*/ 0 w 2226495"/>
              <a:gd name="connsiteY3" fmla="*/ 400110 h 554234"/>
              <a:gd name="connsiteX4" fmla="*/ 0 w 2226495"/>
              <a:gd name="connsiteY4" fmla="*/ 0 h 554234"/>
              <a:gd name="connsiteX0" fmla="*/ 33397 w 2259892"/>
              <a:gd name="connsiteY0" fmla="*/ 0 h 554234"/>
              <a:gd name="connsiteX1" fmla="*/ 2140063 w 2259892"/>
              <a:gd name="connsiteY1" fmla="*/ 0 h 554234"/>
              <a:gd name="connsiteX2" fmla="*/ 2259892 w 2259892"/>
              <a:gd name="connsiteY2" fmla="*/ 554234 h 554234"/>
              <a:gd name="connsiteX3" fmla="*/ 0 w 2259892"/>
              <a:gd name="connsiteY3" fmla="*/ 534659 h 554234"/>
              <a:gd name="connsiteX4" fmla="*/ 33397 w 2259892"/>
              <a:gd name="connsiteY4" fmla="*/ 0 h 554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9892" h="554234">
                <a:moveTo>
                  <a:pt x="33397" y="0"/>
                </a:moveTo>
                <a:lnTo>
                  <a:pt x="2140063" y="0"/>
                </a:lnTo>
                <a:lnTo>
                  <a:pt x="2259892" y="554234"/>
                </a:lnTo>
                <a:lnTo>
                  <a:pt x="0" y="534659"/>
                </a:lnTo>
                <a:lnTo>
                  <a:pt x="33397" y="0"/>
                </a:lnTo>
                <a:close/>
              </a:path>
            </a:pathLst>
          </a:custGeom>
          <a:noFill/>
        </p:spPr>
        <p:txBody>
          <a:bodyPr wrap="none" lIns="91440" tIns="45720" rIns="91440" bIns="45720">
            <a:prstTxWarp prst="textArchUp">
              <a:avLst>
                <a:gd name="adj" fmla="val 11493407"/>
              </a:avLst>
            </a:prstTxWarp>
            <a:spAutoFit/>
          </a:bodyPr>
          <a:lstStyle/>
          <a:p>
            <a:pPr algn="ctr"/>
            <a:r>
              <a:rPr lang="el-GR" sz="2000" b="1" dirty="0">
                <a:ln w="17780" cmpd="sng">
                  <a:no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Δυναμική πορεία</a:t>
            </a:r>
          </a:p>
        </p:txBody>
      </p:sp>
      <p:sp>
        <p:nvSpPr>
          <p:cNvPr id="7" name="TextBox 6"/>
          <p:cNvSpPr txBox="1"/>
          <p:nvPr/>
        </p:nvSpPr>
        <p:spPr>
          <a:xfrm>
            <a:off x="5940152" y="1563638"/>
            <a:ext cx="2980531" cy="2462213"/>
          </a:xfrm>
          <a:prstGeom prst="rect">
            <a:avLst/>
          </a:prstGeom>
          <a:noFill/>
        </p:spPr>
        <p:txBody>
          <a:bodyPr wrap="square" rtlCol="0">
            <a:spAutoFit/>
          </a:bodyPr>
          <a:lstStyle/>
          <a:p>
            <a:r>
              <a:rPr lang="el-GR" b="1" dirty="0">
                <a:solidFill>
                  <a:schemeClr val="accent1">
                    <a:lumMod val="75000"/>
                  </a:schemeClr>
                </a:solidFill>
              </a:rPr>
              <a:t>Βασικά σημεία οργάνωσης:</a:t>
            </a:r>
          </a:p>
          <a:p>
            <a:endParaRPr lang="el-GR" dirty="0">
              <a:solidFill>
                <a:schemeClr val="accent1">
                  <a:lumMod val="75000"/>
                </a:schemeClr>
              </a:solidFill>
            </a:endParaRPr>
          </a:p>
          <a:p>
            <a:r>
              <a:rPr lang="el-GR" b="1" dirty="0">
                <a:solidFill>
                  <a:schemeClr val="accent1">
                    <a:lumMod val="75000"/>
                  </a:schemeClr>
                </a:solidFill>
              </a:rPr>
              <a:t>Συντονιστές:</a:t>
            </a:r>
            <a:r>
              <a:rPr lang="el-GR" dirty="0">
                <a:solidFill>
                  <a:schemeClr val="accent1">
                    <a:lumMod val="75000"/>
                  </a:schemeClr>
                </a:solidFill>
              </a:rPr>
              <a:t> 2 επαγγελματίες ψυχικής υγείας</a:t>
            </a:r>
          </a:p>
          <a:p>
            <a:r>
              <a:rPr lang="el-GR" b="1" dirty="0">
                <a:solidFill>
                  <a:schemeClr val="accent1">
                    <a:lumMod val="75000"/>
                  </a:schemeClr>
                </a:solidFill>
              </a:rPr>
              <a:t>Υλικό: </a:t>
            </a:r>
            <a:r>
              <a:rPr lang="el-GR" dirty="0">
                <a:solidFill>
                  <a:schemeClr val="accent1">
                    <a:lumMod val="75000"/>
                  </a:schemeClr>
                </a:solidFill>
              </a:rPr>
              <a:t>Θεωρητικό - βιωματικές τεχνικές – συζήτηση</a:t>
            </a:r>
          </a:p>
          <a:p>
            <a:r>
              <a:rPr lang="el-GR" b="1" dirty="0">
                <a:solidFill>
                  <a:schemeClr val="accent1">
                    <a:lumMod val="75000"/>
                  </a:schemeClr>
                </a:solidFill>
              </a:rPr>
              <a:t>Συχνότητα:</a:t>
            </a:r>
            <a:r>
              <a:rPr lang="el-GR" dirty="0">
                <a:solidFill>
                  <a:schemeClr val="accent1">
                    <a:lumMod val="75000"/>
                  </a:schemeClr>
                </a:solidFill>
              </a:rPr>
              <a:t> 1/15 στο πλαίσιο κλιμακίου ΚΜΨΥ</a:t>
            </a:r>
          </a:p>
          <a:p>
            <a:r>
              <a:rPr lang="el-GR" b="1" dirty="0">
                <a:solidFill>
                  <a:schemeClr val="accent1">
                    <a:lumMod val="75000"/>
                  </a:schemeClr>
                </a:solidFill>
              </a:rPr>
              <a:t>Χρόνος:</a:t>
            </a:r>
            <a:r>
              <a:rPr lang="el-GR" dirty="0">
                <a:solidFill>
                  <a:schemeClr val="accent1">
                    <a:lumMod val="75000"/>
                  </a:schemeClr>
                </a:solidFill>
              </a:rPr>
              <a:t> εντός σχολικού ωραρίου</a:t>
            </a:r>
          </a:p>
          <a:p>
            <a:r>
              <a:rPr lang="el-GR" b="1" dirty="0">
                <a:solidFill>
                  <a:schemeClr val="accent1">
                    <a:lumMod val="75000"/>
                  </a:schemeClr>
                </a:solidFill>
              </a:rPr>
              <a:t>Τόπος: </a:t>
            </a:r>
            <a:r>
              <a:rPr lang="el-GR" dirty="0">
                <a:solidFill>
                  <a:schemeClr val="accent1">
                    <a:lumMod val="75000"/>
                  </a:schemeClr>
                </a:solidFill>
              </a:rPr>
              <a:t>σχολική τάξη</a:t>
            </a:r>
          </a:p>
          <a:p>
            <a:r>
              <a:rPr lang="el-GR" b="1" dirty="0">
                <a:solidFill>
                  <a:schemeClr val="accent1">
                    <a:lumMod val="75000"/>
                  </a:schemeClr>
                </a:solidFill>
              </a:rPr>
              <a:t>Τάξεις:</a:t>
            </a:r>
            <a:r>
              <a:rPr lang="el-GR" dirty="0">
                <a:solidFill>
                  <a:schemeClr val="accent1">
                    <a:lumMod val="75000"/>
                  </a:schemeClr>
                </a:solidFill>
              </a:rPr>
              <a:t> Β ή Γ Γυμνασίου</a:t>
            </a:r>
          </a:p>
        </p:txBody>
      </p:sp>
    </p:spTree>
    <p:extLst>
      <p:ext uri="{BB962C8B-B14F-4D97-AF65-F5344CB8AC3E}">
        <p14:creationId xmlns:p14="http://schemas.microsoft.com/office/powerpoint/2010/main" val="4244787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27"/>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Κρίσιμα σημεία – στόχοι ομάδων εφήβων</a:t>
            </a:r>
            <a:endParaRPr dirty="0"/>
          </a:p>
        </p:txBody>
      </p:sp>
      <p:sp>
        <p:nvSpPr>
          <p:cNvPr id="419" name="Google Shape;419;p27"/>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17</a:t>
            </a:fld>
            <a:endParaRPr dirty="0"/>
          </a:p>
        </p:txBody>
      </p:sp>
      <p:grpSp>
        <p:nvGrpSpPr>
          <p:cNvPr id="435" name="Google Shape;435;p27"/>
          <p:cNvGrpSpPr/>
          <p:nvPr/>
        </p:nvGrpSpPr>
        <p:grpSpPr>
          <a:xfrm>
            <a:off x="270943" y="629920"/>
            <a:ext cx="392063" cy="291505"/>
            <a:chOff x="5247525" y="3007275"/>
            <a:chExt cx="517575" cy="384825"/>
          </a:xfrm>
        </p:grpSpPr>
        <p:sp>
          <p:nvSpPr>
            <p:cNvPr id="436" name="Google Shape;436;p27"/>
            <p:cNvSpPr/>
            <p:nvPr/>
          </p:nvSpPr>
          <p:spPr>
            <a:xfrm>
              <a:off x="5247525" y="3007275"/>
              <a:ext cx="348900" cy="348900"/>
            </a:xfrm>
            <a:custGeom>
              <a:avLst/>
              <a:gdLst/>
              <a:ahLst/>
              <a:cxnLst/>
              <a:rect l="l" t="t" r="r" b="b"/>
              <a:pathLst>
                <a:path w="13956" h="13956" fill="none" extrusionOk="0">
                  <a:moveTo>
                    <a:pt x="13323" y="5772"/>
                  </a:moveTo>
                  <a:lnTo>
                    <a:pt x="11861" y="5626"/>
                  </a:lnTo>
                  <a:lnTo>
                    <a:pt x="11861" y="5626"/>
                  </a:lnTo>
                  <a:lnTo>
                    <a:pt x="11788" y="5334"/>
                  </a:lnTo>
                  <a:lnTo>
                    <a:pt x="11667" y="5042"/>
                  </a:lnTo>
                  <a:lnTo>
                    <a:pt x="11545" y="4750"/>
                  </a:lnTo>
                  <a:lnTo>
                    <a:pt x="11399" y="4482"/>
                  </a:lnTo>
                  <a:lnTo>
                    <a:pt x="12300" y="3337"/>
                  </a:lnTo>
                  <a:lnTo>
                    <a:pt x="12300" y="3337"/>
                  </a:lnTo>
                  <a:lnTo>
                    <a:pt x="12373" y="3240"/>
                  </a:lnTo>
                  <a:lnTo>
                    <a:pt x="12422" y="3118"/>
                  </a:lnTo>
                  <a:lnTo>
                    <a:pt x="12446" y="2996"/>
                  </a:lnTo>
                  <a:lnTo>
                    <a:pt x="12446" y="2850"/>
                  </a:lnTo>
                  <a:lnTo>
                    <a:pt x="12422" y="2728"/>
                  </a:lnTo>
                  <a:lnTo>
                    <a:pt x="12397" y="2606"/>
                  </a:lnTo>
                  <a:lnTo>
                    <a:pt x="12324" y="2485"/>
                  </a:lnTo>
                  <a:lnTo>
                    <a:pt x="12251" y="2387"/>
                  </a:lnTo>
                  <a:lnTo>
                    <a:pt x="11569" y="1705"/>
                  </a:lnTo>
                  <a:lnTo>
                    <a:pt x="11569" y="1705"/>
                  </a:lnTo>
                  <a:lnTo>
                    <a:pt x="11472" y="1632"/>
                  </a:lnTo>
                  <a:lnTo>
                    <a:pt x="11350" y="1559"/>
                  </a:lnTo>
                  <a:lnTo>
                    <a:pt x="11228" y="1510"/>
                  </a:lnTo>
                  <a:lnTo>
                    <a:pt x="11106" y="1510"/>
                  </a:lnTo>
                  <a:lnTo>
                    <a:pt x="10960" y="1510"/>
                  </a:lnTo>
                  <a:lnTo>
                    <a:pt x="10838" y="1535"/>
                  </a:lnTo>
                  <a:lnTo>
                    <a:pt x="10717" y="1583"/>
                  </a:lnTo>
                  <a:lnTo>
                    <a:pt x="10619" y="1656"/>
                  </a:lnTo>
                  <a:lnTo>
                    <a:pt x="9475" y="2558"/>
                  </a:lnTo>
                  <a:lnTo>
                    <a:pt x="9475" y="2558"/>
                  </a:lnTo>
                  <a:lnTo>
                    <a:pt x="9207" y="2411"/>
                  </a:lnTo>
                  <a:lnTo>
                    <a:pt x="8914" y="2290"/>
                  </a:lnTo>
                  <a:lnTo>
                    <a:pt x="8622" y="2168"/>
                  </a:lnTo>
                  <a:lnTo>
                    <a:pt x="8330" y="2070"/>
                  </a:lnTo>
                  <a:lnTo>
                    <a:pt x="8159" y="634"/>
                  </a:lnTo>
                  <a:lnTo>
                    <a:pt x="8159" y="634"/>
                  </a:lnTo>
                  <a:lnTo>
                    <a:pt x="8135" y="512"/>
                  </a:lnTo>
                  <a:lnTo>
                    <a:pt x="8086" y="390"/>
                  </a:lnTo>
                  <a:lnTo>
                    <a:pt x="8013" y="293"/>
                  </a:lnTo>
                  <a:lnTo>
                    <a:pt x="7940" y="195"/>
                  </a:lnTo>
                  <a:lnTo>
                    <a:pt x="7818" y="122"/>
                  </a:lnTo>
                  <a:lnTo>
                    <a:pt x="7721" y="49"/>
                  </a:lnTo>
                  <a:lnTo>
                    <a:pt x="7575" y="25"/>
                  </a:lnTo>
                  <a:lnTo>
                    <a:pt x="7453" y="0"/>
                  </a:lnTo>
                  <a:lnTo>
                    <a:pt x="6479" y="0"/>
                  </a:lnTo>
                  <a:lnTo>
                    <a:pt x="6479" y="0"/>
                  </a:lnTo>
                  <a:lnTo>
                    <a:pt x="6357" y="25"/>
                  </a:lnTo>
                  <a:lnTo>
                    <a:pt x="6235" y="49"/>
                  </a:lnTo>
                  <a:lnTo>
                    <a:pt x="6114" y="122"/>
                  </a:lnTo>
                  <a:lnTo>
                    <a:pt x="6016" y="195"/>
                  </a:lnTo>
                  <a:lnTo>
                    <a:pt x="5919" y="293"/>
                  </a:lnTo>
                  <a:lnTo>
                    <a:pt x="5846" y="390"/>
                  </a:lnTo>
                  <a:lnTo>
                    <a:pt x="5797" y="512"/>
                  </a:lnTo>
                  <a:lnTo>
                    <a:pt x="5773" y="634"/>
                  </a:lnTo>
                  <a:lnTo>
                    <a:pt x="5602" y="2070"/>
                  </a:lnTo>
                  <a:lnTo>
                    <a:pt x="5602" y="2070"/>
                  </a:lnTo>
                  <a:lnTo>
                    <a:pt x="5310" y="2168"/>
                  </a:lnTo>
                  <a:lnTo>
                    <a:pt x="5018" y="2290"/>
                  </a:lnTo>
                  <a:lnTo>
                    <a:pt x="4750" y="2411"/>
                  </a:lnTo>
                  <a:lnTo>
                    <a:pt x="4482" y="2558"/>
                  </a:lnTo>
                  <a:lnTo>
                    <a:pt x="3337" y="1656"/>
                  </a:lnTo>
                  <a:lnTo>
                    <a:pt x="3337" y="1656"/>
                  </a:lnTo>
                  <a:lnTo>
                    <a:pt x="3215" y="1583"/>
                  </a:lnTo>
                  <a:lnTo>
                    <a:pt x="3094" y="1535"/>
                  </a:lnTo>
                  <a:lnTo>
                    <a:pt x="2972" y="1510"/>
                  </a:lnTo>
                  <a:lnTo>
                    <a:pt x="2850" y="1510"/>
                  </a:lnTo>
                  <a:lnTo>
                    <a:pt x="2728" y="1510"/>
                  </a:lnTo>
                  <a:lnTo>
                    <a:pt x="2582" y="1559"/>
                  </a:lnTo>
                  <a:lnTo>
                    <a:pt x="2485" y="1632"/>
                  </a:lnTo>
                  <a:lnTo>
                    <a:pt x="2387" y="1705"/>
                  </a:lnTo>
                  <a:lnTo>
                    <a:pt x="1705" y="2387"/>
                  </a:lnTo>
                  <a:lnTo>
                    <a:pt x="1705" y="2387"/>
                  </a:lnTo>
                  <a:lnTo>
                    <a:pt x="1608" y="2485"/>
                  </a:lnTo>
                  <a:lnTo>
                    <a:pt x="1559" y="2606"/>
                  </a:lnTo>
                  <a:lnTo>
                    <a:pt x="1511" y="2728"/>
                  </a:lnTo>
                  <a:lnTo>
                    <a:pt x="1486" y="2850"/>
                  </a:lnTo>
                  <a:lnTo>
                    <a:pt x="1486" y="2996"/>
                  </a:lnTo>
                  <a:lnTo>
                    <a:pt x="1511" y="3118"/>
                  </a:lnTo>
                  <a:lnTo>
                    <a:pt x="1559" y="3240"/>
                  </a:lnTo>
                  <a:lnTo>
                    <a:pt x="1632" y="3337"/>
                  </a:lnTo>
                  <a:lnTo>
                    <a:pt x="2533" y="4482"/>
                  </a:lnTo>
                  <a:lnTo>
                    <a:pt x="2533" y="4482"/>
                  </a:lnTo>
                  <a:lnTo>
                    <a:pt x="2387" y="4750"/>
                  </a:lnTo>
                  <a:lnTo>
                    <a:pt x="2266" y="5042"/>
                  </a:lnTo>
                  <a:lnTo>
                    <a:pt x="2168" y="5334"/>
                  </a:lnTo>
                  <a:lnTo>
                    <a:pt x="2071" y="5626"/>
                  </a:lnTo>
                  <a:lnTo>
                    <a:pt x="634" y="5772"/>
                  </a:lnTo>
                  <a:lnTo>
                    <a:pt x="634" y="5772"/>
                  </a:lnTo>
                  <a:lnTo>
                    <a:pt x="512" y="5821"/>
                  </a:lnTo>
                  <a:lnTo>
                    <a:pt x="390" y="5870"/>
                  </a:lnTo>
                  <a:lnTo>
                    <a:pt x="268" y="5943"/>
                  </a:lnTo>
                  <a:lnTo>
                    <a:pt x="171" y="6016"/>
                  </a:lnTo>
                  <a:lnTo>
                    <a:pt x="98" y="6138"/>
                  </a:lnTo>
                  <a:lnTo>
                    <a:pt x="49" y="6235"/>
                  </a:lnTo>
                  <a:lnTo>
                    <a:pt x="1" y="6381"/>
                  </a:lnTo>
                  <a:lnTo>
                    <a:pt x="1" y="6503"/>
                  </a:lnTo>
                  <a:lnTo>
                    <a:pt x="1" y="7453"/>
                  </a:lnTo>
                  <a:lnTo>
                    <a:pt x="1" y="7453"/>
                  </a:lnTo>
                  <a:lnTo>
                    <a:pt x="1" y="7599"/>
                  </a:lnTo>
                  <a:lnTo>
                    <a:pt x="49" y="7721"/>
                  </a:lnTo>
                  <a:lnTo>
                    <a:pt x="98" y="7843"/>
                  </a:lnTo>
                  <a:lnTo>
                    <a:pt x="171" y="7940"/>
                  </a:lnTo>
                  <a:lnTo>
                    <a:pt x="268" y="8037"/>
                  </a:lnTo>
                  <a:lnTo>
                    <a:pt x="390" y="8111"/>
                  </a:lnTo>
                  <a:lnTo>
                    <a:pt x="512" y="8159"/>
                  </a:lnTo>
                  <a:lnTo>
                    <a:pt x="634" y="8184"/>
                  </a:lnTo>
                  <a:lnTo>
                    <a:pt x="2071" y="8354"/>
                  </a:lnTo>
                  <a:lnTo>
                    <a:pt x="2071" y="8354"/>
                  </a:lnTo>
                  <a:lnTo>
                    <a:pt x="2168" y="8646"/>
                  </a:lnTo>
                  <a:lnTo>
                    <a:pt x="2266" y="8914"/>
                  </a:lnTo>
                  <a:lnTo>
                    <a:pt x="2387" y="9206"/>
                  </a:lnTo>
                  <a:lnTo>
                    <a:pt x="2533" y="9474"/>
                  </a:lnTo>
                  <a:lnTo>
                    <a:pt x="1632" y="10619"/>
                  </a:lnTo>
                  <a:lnTo>
                    <a:pt x="1632" y="10619"/>
                  </a:lnTo>
                  <a:lnTo>
                    <a:pt x="1559" y="10741"/>
                  </a:lnTo>
                  <a:lnTo>
                    <a:pt x="1511" y="10863"/>
                  </a:lnTo>
                  <a:lnTo>
                    <a:pt x="1486" y="10984"/>
                  </a:lnTo>
                  <a:lnTo>
                    <a:pt x="1486" y="11106"/>
                  </a:lnTo>
                  <a:lnTo>
                    <a:pt x="1511" y="11228"/>
                  </a:lnTo>
                  <a:lnTo>
                    <a:pt x="1559" y="11350"/>
                  </a:lnTo>
                  <a:lnTo>
                    <a:pt x="1608" y="11472"/>
                  </a:lnTo>
                  <a:lnTo>
                    <a:pt x="1705" y="11569"/>
                  </a:lnTo>
                  <a:lnTo>
                    <a:pt x="2387" y="12251"/>
                  </a:lnTo>
                  <a:lnTo>
                    <a:pt x="2387" y="12251"/>
                  </a:lnTo>
                  <a:lnTo>
                    <a:pt x="2485" y="12348"/>
                  </a:lnTo>
                  <a:lnTo>
                    <a:pt x="2582" y="12397"/>
                  </a:lnTo>
                  <a:lnTo>
                    <a:pt x="2728" y="12446"/>
                  </a:lnTo>
                  <a:lnTo>
                    <a:pt x="2850" y="12470"/>
                  </a:lnTo>
                  <a:lnTo>
                    <a:pt x="2972" y="12470"/>
                  </a:lnTo>
                  <a:lnTo>
                    <a:pt x="3094" y="12421"/>
                  </a:lnTo>
                  <a:lnTo>
                    <a:pt x="3215" y="12373"/>
                  </a:lnTo>
                  <a:lnTo>
                    <a:pt x="3337" y="12324"/>
                  </a:lnTo>
                  <a:lnTo>
                    <a:pt x="4482" y="11423"/>
                  </a:lnTo>
                  <a:lnTo>
                    <a:pt x="4482" y="11423"/>
                  </a:lnTo>
                  <a:lnTo>
                    <a:pt x="4750" y="11545"/>
                  </a:lnTo>
                  <a:lnTo>
                    <a:pt x="5018" y="11691"/>
                  </a:lnTo>
                  <a:lnTo>
                    <a:pt x="5310" y="11788"/>
                  </a:lnTo>
                  <a:lnTo>
                    <a:pt x="5602" y="11886"/>
                  </a:lnTo>
                  <a:lnTo>
                    <a:pt x="5773" y="13322"/>
                  </a:lnTo>
                  <a:lnTo>
                    <a:pt x="5773" y="13322"/>
                  </a:lnTo>
                  <a:lnTo>
                    <a:pt x="5797" y="13444"/>
                  </a:lnTo>
                  <a:lnTo>
                    <a:pt x="5846" y="13566"/>
                  </a:lnTo>
                  <a:lnTo>
                    <a:pt x="5919" y="13688"/>
                  </a:lnTo>
                  <a:lnTo>
                    <a:pt x="6016" y="13785"/>
                  </a:lnTo>
                  <a:lnTo>
                    <a:pt x="6114" y="13858"/>
                  </a:lnTo>
                  <a:lnTo>
                    <a:pt x="6235" y="13907"/>
                  </a:lnTo>
                  <a:lnTo>
                    <a:pt x="6357" y="13956"/>
                  </a:lnTo>
                  <a:lnTo>
                    <a:pt x="6479" y="13956"/>
                  </a:lnTo>
                  <a:lnTo>
                    <a:pt x="7453" y="13956"/>
                  </a:lnTo>
                  <a:lnTo>
                    <a:pt x="7453" y="13956"/>
                  </a:lnTo>
                  <a:lnTo>
                    <a:pt x="7575" y="13956"/>
                  </a:lnTo>
                  <a:lnTo>
                    <a:pt x="7721" y="13907"/>
                  </a:lnTo>
                  <a:lnTo>
                    <a:pt x="7818" y="13858"/>
                  </a:lnTo>
                  <a:lnTo>
                    <a:pt x="7940" y="13785"/>
                  </a:lnTo>
                  <a:lnTo>
                    <a:pt x="8013" y="13688"/>
                  </a:lnTo>
                  <a:lnTo>
                    <a:pt x="8086" y="13566"/>
                  </a:lnTo>
                  <a:lnTo>
                    <a:pt x="8135" y="13444"/>
                  </a:lnTo>
                  <a:lnTo>
                    <a:pt x="8159" y="13322"/>
                  </a:lnTo>
                  <a:lnTo>
                    <a:pt x="8330" y="11886"/>
                  </a:lnTo>
                  <a:lnTo>
                    <a:pt x="8330" y="11886"/>
                  </a:lnTo>
                  <a:lnTo>
                    <a:pt x="8622" y="11788"/>
                  </a:lnTo>
                  <a:lnTo>
                    <a:pt x="8914" y="11691"/>
                  </a:lnTo>
                  <a:lnTo>
                    <a:pt x="9207" y="11545"/>
                  </a:lnTo>
                  <a:lnTo>
                    <a:pt x="9475" y="11423"/>
                  </a:lnTo>
                  <a:lnTo>
                    <a:pt x="10619" y="12324"/>
                  </a:lnTo>
                  <a:lnTo>
                    <a:pt x="10619" y="12324"/>
                  </a:lnTo>
                  <a:lnTo>
                    <a:pt x="10717" y="12373"/>
                  </a:lnTo>
                  <a:lnTo>
                    <a:pt x="10838" y="12421"/>
                  </a:lnTo>
                  <a:lnTo>
                    <a:pt x="10960" y="12470"/>
                  </a:lnTo>
                  <a:lnTo>
                    <a:pt x="11106" y="12470"/>
                  </a:lnTo>
                  <a:lnTo>
                    <a:pt x="11228" y="12446"/>
                  </a:lnTo>
                  <a:lnTo>
                    <a:pt x="11350" y="12397"/>
                  </a:lnTo>
                  <a:lnTo>
                    <a:pt x="11472" y="12348"/>
                  </a:lnTo>
                  <a:lnTo>
                    <a:pt x="11569" y="12251"/>
                  </a:lnTo>
                  <a:lnTo>
                    <a:pt x="12251" y="11569"/>
                  </a:lnTo>
                  <a:lnTo>
                    <a:pt x="12251" y="11569"/>
                  </a:lnTo>
                  <a:lnTo>
                    <a:pt x="12324" y="11472"/>
                  </a:lnTo>
                  <a:lnTo>
                    <a:pt x="12397" y="11350"/>
                  </a:lnTo>
                  <a:lnTo>
                    <a:pt x="12422" y="11228"/>
                  </a:lnTo>
                  <a:lnTo>
                    <a:pt x="12446" y="11106"/>
                  </a:lnTo>
                  <a:lnTo>
                    <a:pt x="12446" y="10984"/>
                  </a:lnTo>
                  <a:lnTo>
                    <a:pt x="12422" y="10863"/>
                  </a:lnTo>
                  <a:lnTo>
                    <a:pt x="12373" y="10741"/>
                  </a:lnTo>
                  <a:lnTo>
                    <a:pt x="12300" y="10619"/>
                  </a:lnTo>
                  <a:lnTo>
                    <a:pt x="11399" y="9474"/>
                  </a:lnTo>
                  <a:lnTo>
                    <a:pt x="11399" y="9474"/>
                  </a:lnTo>
                  <a:lnTo>
                    <a:pt x="11545" y="9206"/>
                  </a:lnTo>
                  <a:lnTo>
                    <a:pt x="11667" y="8914"/>
                  </a:lnTo>
                  <a:lnTo>
                    <a:pt x="11788" y="8646"/>
                  </a:lnTo>
                  <a:lnTo>
                    <a:pt x="11861" y="8354"/>
                  </a:lnTo>
                  <a:lnTo>
                    <a:pt x="13323" y="8184"/>
                  </a:lnTo>
                  <a:lnTo>
                    <a:pt x="13323" y="8184"/>
                  </a:lnTo>
                  <a:lnTo>
                    <a:pt x="13444" y="8159"/>
                  </a:lnTo>
                  <a:lnTo>
                    <a:pt x="13566" y="8111"/>
                  </a:lnTo>
                  <a:lnTo>
                    <a:pt x="13664" y="8037"/>
                  </a:lnTo>
                  <a:lnTo>
                    <a:pt x="13761" y="7940"/>
                  </a:lnTo>
                  <a:lnTo>
                    <a:pt x="13834" y="7843"/>
                  </a:lnTo>
                  <a:lnTo>
                    <a:pt x="13907" y="7721"/>
                  </a:lnTo>
                  <a:lnTo>
                    <a:pt x="13932" y="7599"/>
                  </a:lnTo>
                  <a:lnTo>
                    <a:pt x="13956" y="7453"/>
                  </a:lnTo>
                  <a:lnTo>
                    <a:pt x="13956" y="6503"/>
                  </a:lnTo>
                  <a:lnTo>
                    <a:pt x="13956" y="6503"/>
                  </a:lnTo>
                  <a:lnTo>
                    <a:pt x="13932" y="6381"/>
                  </a:lnTo>
                  <a:lnTo>
                    <a:pt x="13907" y="6235"/>
                  </a:lnTo>
                  <a:lnTo>
                    <a:pt x="13834" y="6138"/>
                  </a:lnTo>
                  <a:lnTo>
                    <a:pt x="13761" y="6016"/>
                  </a:lnTo>
                  <a:lnTo>
                    <a:pt x="13664" y="5943"/>
                  </a:lnTo>
                  <a:lnTo>
                    <a:pt x="13566" y="5870"/>
                  </a:lnTo>
                  <a:lnTo>
                    <a:pt x="13444" y="5821"/>
                  </a:lnTo>
                  <a:lnTo>
                    <a:pt x="13323" y="5772"/>
                  </a:lnTo>
                  <a:lnTo>
                    <a:pt x="13323" y="5772"/>
                  </a:lnTo>
                  <a:close/>
                  <a:moveTo>
                    <a:pt x="8573" y="8598"/>
                  </a:moveTo>
                  <a:lnTo>
                    <a:pt x="8573" y="8598"/>
                  </a:lnTo>
                  <a:lnTo>
                    <a:pt x="8403" y="8744"/>
                  </a:lnTo>
                  <a:lnTo>
                    <a:pt x="8232" y="8890"/>
                  </a:lnTo>
                  <a:lnTo>
                    <a:pt x="8038" y="8987"/>
                  </a:lnTo>
                  <a:lnTo>
                    <a:pt x="7818" y="9085"/>
                  </a:lnTo>
                  <a:lnTo>
                    <a:pt x="7624" y="9158"/>
                  </a:lnTo>
                  <a:lnTo>
                    <a:pt x="7404" y="9206"/>
                  </a:lnTo>
                  <a:lnTo>
                    <a:pt x="7185" y="9231"/>
                  </a:lnTo>
                  <a:lnTo>
                    <a:pt x="6966" y="9255"/>
                  </a:lnTo>
                  <a:lnTo>
                    <a:pt x="6747" y="9231"/>
                  </a:lnTo>
                  <a:lnTo>
                    <a:pt x="6528" y="9206"/>
                  </a:lnTo>
                  <a:lnTo>
                    <a:pt x="6333" y="9158"/>
                  </a:lnTo>
                  <a:lnTo>
                    <a:pt x="6114" y="9085"/>
                  </a:lnTo>
                  <a:lnTo>
                    <a:pt x="5919" y="8987"/>
                  </a:lnTo>
                  <a:lnTo>
                    <a:pt x="5724" y="8890"/>
                  </a:lnTo>
                  <a:lnTo>
                    <a:pt x="5529" y="8744"/>
                  </a:lnTo>
                  <a:lnTo>
                    <a:pt x="5359" y="8598"/>
                  </a:lnTo>
                  <a:lnTo>
                    <a:pt x="5359" y="8598"/>
                  </a:lnTo>
                  <a:lnTo>
                    <a:pt x="5212" y="8427"/>
                  </a:lnTo>
                  <a:lnTo>
                    <a:pt x="5066" y="8232"/>
                  </a:lnTo>
                  <a:lnTo>
                    <a:pt x="4969" y="8037"/>
                  </a:lnTo>
                  <a:lnTo>
                    <a:pt x="4871" y="7843"/>
                  </a:lnTo>
                  <a:lnTo>
                    <a:pt x="4798" y="7623"/>
                  </a:lnTo>
                  <a:lnTo>
                    <a:pt x="4750" y="7404"/>
                  </a:lnTo>
                  <a:lnTo>
                    <a:pt x="4701" y="7209"/>
                  </a:lnTo>
                  <a:lnTo>
                    <a:pt x="4701" y="6990"/>
                  </a:lnTo>
                  <a:lnTo>
                    <a:pt x="4701" y="6771"/>
                  </a:lnTo>
                  <a:lnTo>
                    <a:pt x="4750" y="6552"/>
                  </a:lnTo>
                  <a:lnTo>
                    <a:pt x="4798" y="6333"/>
                  </a:lnTo>
                  <a:lnTo>
                    <a:pt x="4871" y="6138"/>
                  </a:lnTo>
                  <a:lnTo>
                    <a:pt x="4969" y="5919"/>
                  </a:lnTo>
                  <a:lnTo>
                    <a:pt x="5066" y="5724"/>
                  </a:lnTo>
                  <a:lnTo>
                    <a:pt x="5212" y="5553"/>
                  </a:lnTo>
                  <a:lnTo>
                    <a:pt x="5359" y="5383"/>
                  </a:lnTo>
                  <a:lnTo>
                    <a:pt x="5359" y="5383"/>
                  </a:lnTo>
                  <a:lnTo>
                    <a:pt x="5529" y="5212"/>
                  </a:lnTo>
                  <a:lnTo>
                    <a:pt x="5724" y="5091"/>
                  </a:lnTo>
                  <a:lnTo>
                    <a:pt x="5919" y="4969"/>
                  </a:lnTo>
                  <a:lnTo>
                    <a:pt x="6114" y="4871"/>
                  </a:lnTo>
                  <a:lnTo>
                    <a:pt x="6333" y="4798"/>
                  </a:lnTo>
                  <a:lnTo>
                    <a:pt x="6528" y="4750"/>
                  </a:lnTo>
                  <a:lnTo>
                    <a:pt x="6747" y="4725"/>
                  </a:lnTo>
                  <a:lnTo>
                    <a:pt x="6966" y="4701"/>
                  </a:lnTo>
                  <a:lnTo>
                    <a:pt x="7185" y="4725"/>
                  </a:lnTo>
                  <a:lnTo>
                    <a:pt x="7404" y="4750"/>
                  </a:lnTo>
                  <a:lnTo>
                    <a:pt x="7624" y="4798"/>
                  </a:lnTo>
                  <a:lnTo>
                    <a:pt x="7818" y="4871"/>
                  </a:lnTo>
                  <a:lnTo>
                    <a:pt x="8038" y="4969"/>
                  </a:lnTo>
                  <a:lnTo>
                    <a:pt x="8232" y="5091"/>
                  </a:lnTo>
                  <a:lnTo>
                    <a:pt x="8403" y="5212"/>
                  </a:lnTo>
                  <a:lnTo>
                    <a:pt x="8573" y="5383"/>
                  </a:lnTo>
                  <a:lnTo>
                    <a:pt x="8573" y="5383"/>
                  </a:lnTo>
                  <a:lnTo>
                    <a:pt x="8744" y="5553"/>
                  </a:lnTo>
                  <a:lnTo>
                    <a:pt x="8866" y="5724"/>
                  </a:lnTo>
                  <a:lnTo>
                    <a:pt x="8987" y="5919"/>
                  </a:lnTo>
                  <a:lnTo>
                    <a:pt x="9085" y="6138"/>
                  </a:lnTo>
                  <a:lnTo>
                    <a:pt x="9158" y="6333"/>
                  </a:lnTo>
                  <a:lnTo>
                    <a:pt x="9207" y="6552"/>
                  </a:lnTo>
                  <a:lnTo>
                    <a:pt x="9231" y="6771"/>
                  </a:lnTo>
                  <a:lnTo>
                    <a:pt x="9231" y="6990"/>
                  </a:lnTo>
                  <a:lnTo>
                    <a:pt x="9231" y="7209"/>
                  </a:lnTo>
                  <a:lnTo>
                    <a:pt x="9207" y="7404"/>
                  </a:lnTo>
                  <a:lnTo>
                    <a:pt x="9158" y="7623"/>
                  </a:lnTo>
                  <a:lnTo>
                    <a:pt x="9085" y="7843"/>
                  </a:lnTo>
                  <a:lnTo>
                    <a:pt x="8987" y="8037"/>
                  </a:lnTo>
                  <a:lnTo>
                    <a:pt x="8866" y="8232"/>
                  </a:lnTo>
                  <a:lnTo>
                    <a:pt x="8744" y="8427"/>
                  </a:lnTo>
                  <a:lnTo>
                    <a:pt x="8573" y="8598"/>
                  </a:lnTo>
                  <a:lnTo>
                    <a:pt x="8573" y="8598"/>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7" name="Google Shape;437;p27"/>
            <p:cNvSpPr/>
            <p:nvPr/>
          </p:nvSpPr>
          <p:spPr>
            <a:xfrm>
              <a:off x="5566575" y="3193575"/>
              <a:ext cx="198525" cy="198525"/>
            </a:xfrm>
            <a:custGeom>
              <a:avLst/>
              <a:gdLst/>
              <a:ahLst/>
              <a:cxnLst/>
              <a:rect l="l" t="t" r="r" b="b"/>
              <a:pathLst>
                <a:path w="7941" h="7941" fill="none" extrusionOk="0">
                  <a:moveTo>
                    <a:pt x="7258" y="2144"/>
                  </a:moveTo>
                  <a:lnTo>
                    <a:pt x="6138" y="2388"/>
                  </a:lnTo>
                  <a:lnTo>
                    <a:pt x="6138" y="2388"/>
                  </a:lnTo>
                  <a:lnTo>
                    <a:pt x="6016" y="2217"/>
                  </a:lnTo>
                  <a:lnTo>
                    <a:pt x="5870" y="2071"/>
                  </a:lnTo>
                  <a:lnTo>
                    <a:pt x="6260" y="975"/>
                  </a:lnTo>
                  <a:lnTo>
                    <a:pt x="6260" y="975"/>
                  </a:lnTo>
                  <a:lnTo>
                    <a:pt x="6284" y="902"/>
                  </a:lnTo>
                  <a:lnTo>
                    <a:pt x="6284" y="829"/>
                  </a:lnTo>
                  <a:lnTo>
                    <a:pt x="6260" y="683"/>
                  </a:lnTo>
                  <a:lnTo>
                    <a:pt x="6162" y="561"/>
                  </a:lnTo>
                  <a:lnTo>
                    <a:pt x="6114" y="488"/>
                  </a:lnTo>
                  <a:lnTo>
                    <a:pt x="6065" y="464"/>
                  </a:lnTo>
                  <a:lnTo>
                    <a:pt x="5553" y="196"/>
                  </a:lnTo>
                  <a:lnTo>
                    <a:pt x="5553" y="196"/>
                  </a:lnTo>
                  <a:lnTo>
                    <a:pt x="5480" y="171"/>
                  </a:lnTo>
                  <a:lnTo>
                    <a:pt x="5407" y="171"/>
                  </a:lnTo>
                  <a:lnTo>
                    <a:pt x="5261" y="171"/>
                  </a:lnTo>
                  <a:lnTo>
                    <a:pt x="5115" y="244"/>
                  </a:lnTo>
                  <a:lnTo>
                    <a:pt x="5066" y="293"/>
                  </a:lnTo>
                  <a:lnTo>
                    <a:pt x="5018" y="342"/>
                  </a:lnTo>
                  <a:lnTo>
                    <a:pt x="4384" y="1316"/>
                  </a:lnTo>
                  <a:lnTo>
                    <a:pt x="4384" y="1316"/>
                  </a:lnTo>
                  <a:lnTo>
                    <a:pt x="4165" y="1292"/>
                  </a:lnTo>
                  <a:lnTo>
                    <a:pt x="3970" y="1292"/>
                  </a:lnTo>
                  <a:lnTo>
                    <a:pt x="3483" y="244"/>
                  </a:lnTo>
                  <a:lnTo>
                    <a:pt x="3483" y="244"/>
                  </a:lnTo>
                  <a:lnTo>
                    <a:pt x="3435" y="171"/>
                  </a:lnTo>
                  <a:lnTo>
                    <a:pt x="3386" y="123"/>
                  </a:lnTo>
                  <a:lnTo>
                    <a:pt x="3264" y="50"/>
                  </a:lnTo>
                  <a:lnTo>
                    <a:pt x="3118" y="1"/>
                  </a:lnTo>
                  <a:lnTo>
                    <a:pt x="3045" y="1"/>
                  </a:lnTo>
                  <a:lnTo>
                    <a:pt x="2972" y="25"/>
                  </a:lnTo>
                  <a:lnTo>
                    <a:pt x="2436" y="196"/>
                  </a:lnTo>
                  <a:lnTo>
                    <a:pt x="2436" y="196"/>
                  </a:lnTo>
                  <a:lnTo>
                    <a:pt x="2363" y="220"/>
                  </a:lnTo>
                  <a:lnTo>
                    <a:pt x="2290" y="269"/>
                  </a:lnTo>
                  <a:lnTo>
                    <a:pt x="2192" y="391"/>
                  </a:lnTo>
                  <a:lnTo>
                    <a:pt x="2144" y="537"/>
                  </a:lnTo>
                  <a:lnTo>
                    <a:pt x="2144" y="610"/>
                  </a:lnTo>
                  <a:lnTo>
                    <a:pt x="2144" y="683"/>
                  </a:lnTo>
                  <a:lnTo>
                    <a:pt x="2387" y="1828"/>
                  </a:lnTo>
                  <a:lnTo>
                    <a:pt x="2387" y="1828"/>
                  </a:lnTo>
                  <a:lnTo>
                    <a:pt x="2217" y="1949"/>
                  </a:lnTo>
                  <a:lnTo>
                    <a:pt x="2071" y="2095"/>
                  </a:lnTo>
                  <a:lnTo>
                    <a:pt x="999" y="1681"/>
                  </a:lnTo>
                  <a:lnTo>
                    <a:pt x="999" y="1681"/>
                  </a:lnTo>
                  <a:lnTo>
                    <a:pt x="926" y="1681"/>
                  </a:lnTo>
                  <a:lnTo>
                    <a:pt x="829" y="1657"/>
                  </a:lnTo>
                  <a:lnTo>
                    <a:pt x="682" y="1706"/>
                  </a:lnTo>
                  <a:lnTo>
                    <a:pt x="561" y="1779"/>
                  </a:lnTo>
                  <a:lnTo>
                    <a:pt x="512" y="1828"/>
                  </a:lnTo>
                  <a:lnTo>
                    <a:pt x="463" y="1901"/>
                  </a:lnTo>
                  <a:lnTo>
                    <a:pt x="220" y="2388"/>
                  </a:lnTo>
                  <a:lnTo>
                    <a:pt x="220" y="2388"/>
                  </a:lnTo>
                  <a:lnTo>
                    <a:pt x="195" y="2461"/>
                  </a:lnTo>
                  <a:lnTo>
                    <a:pt x="171" y="2534"/>
                  </a:lnTo>
                  <a:lnTo>
                    <a:pt x="195" y="2704"/>
                  </a:lnTo>
                  <a:lnTo>
                    <a:pt x="244" y="2826"/>
                  </a:lnTo>
                  <a:lnTo>
                    <a:pt x="293" y="2899"/>
                  </a:lnTo>
                  <a:lnTo>
                    <a:pt x="366" y="2948"/>
                  </a:lnTo>
                  <a:lnTo>
                    <a:pt x="1340" y="3581"/>
                  </a:lnTo>
                  <a:lnTo>
                    <a:pt x="1340" y="3581"/>
                  </a:lnTo>
                  <a:lnTo>
                    <a:pt x="1316" y="3776"/>
                  </a:lnTo>
                  <a:lnTo>
                    <a:pt x="1291" y="3995"/>
                  </a:lnTo>
                  <a:lnTo>
                    <a:pt x="244" y="4482"/>
                  </a:lnTo>
                  <a:lnTo>
                    <a:pt x="244" y="4482"/>
                  </a:lnTo>
                  <a:lnTo>
                    <a:pt x="195" y="4507"/>
                  </a:lnTo>
                  <a:lnTo>
                    <a:pt x="122" y="4555"/>
                  </a:lnTo>
                  <a:lnTo>
                    <a:pt x="49" y="4701"/>
                  </a:lnTo>
                  <a:lnTo>
                    <a:pt x="0" y="4848"/>
                  </a:lnTo>
                  <a:lnTo>
                    <a:pt x="25" y="4921"/>
                  </a:lnTo>
                  <a:lnTo>
                    <a:pt x="25" y="4994"/>
                  </a:lnTo>
                  <a:lnTo>
                    <a:pt x="220" y="5530"/>
                  </a:lnTo>
                  <a:lnTo>
                    <a:pt x="220" y="5530"/>
                  </a:lnTo>
                  <a:lnTo>
                    <a:pt x="244" y="5578"/>
                  </a:lnTo>
                  <a:lnTo>
                    <a:pt x="293" y="5651"/>
                  </a:lnTo>
                  <a:lnTo>
                    <a:pt x="390" y="5749"/>
                  </a:lnTo>
                  <a:lnTo>
                    <a:pt x="536" y="5797"/>
                  </a:lnTo>
                  <a:lnTo>
                    <a:pt x="609" y="5797"/>
                  </a:lnTo>
                  <a:lnTo>
                    <a:pt x="682" y="5797"/>
                  </a:lnTo>
                  <a:lnTo>
                    <a:pt x="1827" y="5554"/>
                  </a:lnTo>
                  <a:lnTo>
                    <a:pt x="1827" y="5554"/>
                  </a:lnTo>
                  <a:lnTo>
                    <a:pt x="1949" y="5724"/>
                  </a:lnTo>
                  <a:lnTo>
                    <a:pt x="2095" y="5870"/>
                  </a:lnTo>
                  <a:lnTo>
                    <a:pt x="1705" y="6966"/>
                  </a:lnTo>
                  <a:lnTo>
                    <a:pt x="1705" y="6966"/>
                  </a:lnTo>
                  <a:lnTo>
                    <a:pt x="1681" y="7040"/>
                  </a:lnTo>
                  <a:lnTo>
                    <a:pt x="1681" y="7113"/>
                  </a:lnTo>
                  <a:lnTo>
                    <a:pt x="1705" y="7259"/>
                  </a:lnTo>
                  <a:lnTo>
                    <a:pt x="1778" y="7380"/>
                  </a:lnTo>
                  <a:lnTo>
                    <a:pt x="1851" y="7429"/>
                  </a:lnTo>
                  <a:lnTo>
                    <a:pt x="1900" y="7478"/>
                  </a:lnTo>
                  <a:lnTo>
                    <a:pt x="2412" y="7721"/>
                  </a:lnTo>
                  <a:lnTo>
                    <a:pt x="2412" y="7721"/>
                  </a:lnTo>
                  <a:lnTo>
                    <a:pt x="2485" y="7770"/>
                  </a:lnTo>
                  <a:lnTo>
                    <a:pt x="2558" y="7770"/>
                  </a:lnTo>
                  <a:lnTo>
                    <a:pt x="2704" y="7770"/>
                  </a:lnTo>
                  <a:lnTo>
                    <a:pt x="2850" y="7697"/>
                  </a:lnTo>
                  <a:lnTo>
                    <a:pt x="2899" y="7648"/>
                  </a:lnTo>
                  <a:lnTo>
                    <a:pt x="2947" y="7600"/>
                  </a:lnTo>
                  <a:lnTo>
                    <a:pt x="3581" y="6625"/>
                  </a:lnTo>
                  <a:lnTo>
                    <a:pt x="3581" y="6625"/>
                  </a:lnTo>
                  <a:lnTo>
                    <a:pt x="3800" y="6650"/>
                  </a:lnTo>
                  <a:lnTo>
                    <a:pt x="3995" y="6650"/>
                  </a:lnTo>
                  <a:lnTo>
                    <a:pt x="4482" y="7697"/>
                  </a:lnTo>
                  <a:lnTo>
                    <a:pt x="4482" y="7697"/>
                  </a:lnTo>
                  <a:lnTo>
                    <a:pt x="4531" y="7770"/>
                  </a:lnTo>
                  <a:lnTo>
                    <a:pt x="4579" y="7819"/>
                  </a:lnTo>
                  <a:lnTo>
                    <a:pt x="4701" y="7892"/>
                  </a:lnTo>
                  <a:lnTo>
                    <a:pt x="4847" y="7941"/>
                  </a:lnTo>
                  <a:lnTo>
                    <a:pt x="4920" y="7941"/>
                  </a:lnTo>
                  <a:lnTo>
                    <a:pt x="4993" y="7916"/>
                  </a:lnTo>
                  <a:lnTo>
                    <a:pt x="5529" y="7746"/>
                  </a:lnTo>
                  <a:lnTo>
                    <a:pt x="5529" y="7746"/>
                  </a:lnTo>
                  <a:lnTo>
                    <a:pt x="5602" y="7721"/>
                  </a:lnTo>
                  <a:lnTo>
                    <a:pt x="5651" y="7673"/>
                  </a:lnTo>
                  <a:lnTo>
                    <a:pt x="5748" y="7551"/>
                  </a:lnTo>
                  <a:lnTo>
                    <a:pt x="5821" y="7405"/>
                  </a:lnTo>
                  <a:lnTo>
                    <a:pt x="5821" y="7332"/>
                  </a:lnTo>
                  <a:lnTo>
                    <a:pt x="5821" y="7259"/>
                  </a:lnTo>
                  <a:lnTo>
                    <a:pt x="5578" y="6114"/>
                  </a:lnTo>
                  <a:lnTo>
                    <a:pt x="5578" y="6114"/>
                  </a:lnTo>
                  <a:lnTo>
                    <a:pt x="5724" y="5992"/>
                  </a:lnTo>
                  <a:lnTo>
                    <a:pt x="5894" y="5846"/>
                  </a:lnTo>
                  <a:lnTo>
                    <a:pt x="6966" y="6260"/>
                  </a:lnTo>
                  <a:lnTo>
                    <a:pt x="6966" y="6260"/>
                  </a:lnTo>
                  <a:lnTo>
                    <a:pt x="7039" y="6260"/>
                  </a:lnTo>
                  <a:lnTo>
                    <a:pt x="7112" y="6285"/>
                  </a:lnTo>
                  <a:lnTo>
                    <a:pt x="7258" y="6236"/>
                  </a:lnTo>
                  <a:lnTo>
                    <a:pt x="7404" y="6163"/>
                  </a:lnTo>
                  <a:lnTo>
                    <a:pt x="7453" y="6114"/>
                  </a:lnTo>
                  <a:lnTo>
                    <a:pt x="7502" y="6041"/>
                  </a:lnTo>
                  <a:lnTo>
                    <a:pt x="7745" y="5530"/>
                  </a:lnTo>
                  <a:lnTo>
                    <a:pt x="7745" y="5530"/>
                  </a:lnTo>
                  <a:lnTo>
                    <a:pt x="7770" y="5481"/>
                  </a:lnTo>
                  <a:lnTo>
                    <a:pt x="7794" y="5383"/>
                  </a:lnTo>
                  <a:lnTo>
                    <a:pt x="7770" y="5237"/>
                  </a:lnTo>
                  <a:lnTo>
                    <a:pt x="7697" y="5115"/>
                  </a:lnTo>
                  <a:lnTo>
                    <a:pt x="7648" y="5042"/>
                  </a:lnTo>
                  <a:lnTo>
                    <a:pt x="7599" y="4994"/>
                  </a:lnTo>
                  <a:lnTo>
                    <a:pt x="6625" y="4360"/>
                  </a:lnTo>
                  <a:lnTo>
                    <a:pt x="6625" y="4360"/>
                  </a:lnTo>
                  <a:lnTo>
                    <a:pt x="6649" y="4166"/>
                  </a:lnTo>
                  <a:lnTo>
                    <a:pt x="6649" y="3946"/>
                  </a:lnTo>
                  <a:lnTo>
                    <a:pt x="7697" y="3459"/>
                  </a:lnTo>
                  <a:lnTo>
                    <a:pt x="7697" y="3459"/>
                  </a:lnTo>
                  <a:lnTo>
                    <a:pt x="7770" y="3435"/>
                  </a:lnTo>
                  <a:lnTo>
                    <a:pt x="7843" y="3386"/>
                  </a:lnTo>
                  <a:lnTo>
                    <a:pt x="7916" y="3240"/>
                  </a:lnTo>
                  <a:lnTo>
                    <a:pt x="7940" y="3094"/>
                  </a:lnTo>
                  <a:lnTo>
                    <a:pt x="7940" y="3021"/>
                  </a:lnTo>
                  <a:lnTo>
                    <a:pt x="7940" y="2948"/>
                  </a:lnTo>
                  <a:lnTo>
                    <a:pt x="7745" y="2412"/>
                  </a:lnTo>
                  <a:lnTo>
                    <a:pt x="7745" y="2412"/>
                  </a:lnTo>
                  <a:lnTo>
                    <a:pt x="7721" y="2339"/>
                  </a:lnTo>
                  <a:lnTo>
                    <a:pt x="7672" y="2290"/>
                  </a:lnTo>
                  <a:lnTo>
                    <a:pt x="7551" y="2193"/>
                  </a:lnTo>
                  <a:lnTo>
                    <a:pt x="7429" y="2144"/>
                  </a:lnTo>
                  <a:lnTo>
                    <a:pt x="7356" y="2144"/>
                  </a:lnTo>
                  <a:lnTo>
                    <a:pt x="7258" y="2144"/>
                  </a:lnTo>
                  <a:lnTo>
                    <a:pt x="7258" y="2144"/>
                  </a:lnTo>
                  <a:close/>
                  <a:moveTo>
                    <a:pt x="5480" y="4726"/>
                  </a:moveTo>
                  <a:lnTo>
                    <a:pt x="5480" y="4726"/>
                  </a:lnTo>
                  <a:lnTo>
                    <a:pt x="5383" y="4872"/>
                  </a:lnTo>
                  <a:lnTo>
                    <a:pt x="5286" y="4994"/>
                  </a:lnTo>
                  <a:lnTo>
                    <a:pt x="5188" y="5140"/>
                  </a:lnTo>
                  <a:lnTo>
                    <a:pt x="5066" y="5237"/>
                  </a:lnTo>
                  <a:lnTo>
                    <a:pt x="4945" y="5335"/>
                  </a:lnTo>
                  <a:lnTo>
                    <a:pt x="4798" y="5432"/>
                  </a:lnTo>
                  <a:lnTo>
                    <a:pt x="4652" y="5505"/>
                  </a:lnTo>
                  <a:lnTo>
                    <a:pt x="4506" y="5554"/>
                  </a:lnTo>
                  <a:lnTo>
                    <a:pt x="4360" y="5603"/>
                  </a:lnTo>
                  <a:lnTo>
                    <a:pt x="4190" y="5627"/>
                  </a:lnTo>
                  <a:lnTo>
                    <a:pt x="4043" y="5651"/>
                  </a:lnTo>
                  <a:lnTo>
                    <a:pt x="3873" y="5627"/>
                  </a:lnTo>
                  <a:lnTo>
                    <a:pt x="3702" y="5627"/>
                  </a:lnTo>
                  <a:lnTo>
                    <a:pt x="3556" y="5578"/>
                  </a:lnTo>
                  <a:lnTo>
                    <a:pt x="3386" y="5530"/>
                  </a:lnTo>
                  <a:lnTo>
                    <a:pt x="3240" y="5456"/>
                  </a:lnTo>
                  <a:lnTo>
                    <a:pt x="3240" y="5456"/>
                  </a:lnTo>
                  <a:lnTo>
                    <a:pt x="3094" y="5383"/>
                  </a:lnTo>
                  <a:lnTo>
                    <a:pt x="2947" y="5286"/>
                  </a:lnTo>
                  <a:lnTo>
                    <a:pt x="2826" y="5164"/>
                  </a:lnTo>
                  <a:lnTo>
                    <a:pt x="2704" y="5067"/>
                  </a:lnTo>
                  <a:lnTo>
                    <a:pt x="2606" y="4921"/>
                  </a:lnTo>
                  <a:lnTo>
                    <a:pt x="2533" y="4799"/>
                  </a:lnTo>
                  <a:lnTo>
                    <a:pt x="2460" y="4653"/>
                  </a:lnTo>
                  <a:lnTo>
                    <a:pt x="2387" y="4507"/>
                  </a:lnTo>
                  <a:lnTo>
                    <a:pt x="2363" y="4336"/>
                  </a:lnTo>
                  <a:lnTo>
                    <a:pt x="2314" y="4190"/>
                  </a:lnTo>
                  <a:lnTo>
                    <a:pt x="2314" y="4020"/>
                  </a:lnTo>
                  <a:lnTo>
                    <a:pt x="2314" y="3873"/>
                  </a:lnTo>
                  <a:lnTo>
                    <a:pt x="2339" y="3703"/>
                  </a:lnTo>
                  <a:lnTo>
                    <a:pt x="2363" y="3532"/>
                  </a:lnTo>
                  <a:lnTo>
                    <a:pt x="2412" y="3386"/>
                  </a:lnTo>
                  <a:lnTo>
                    <a:pt x="2485" y="3216"/>
                  </a:lnTo>
                  <a:lnTo>
                    <a:pt x="2485" y="3216"/>
                  </a:lnTo>
                  <a:lnTo>
                    <a:pt x="2582" y="3070"/>
                  </a:lnTo>
                  <a:lnTo>
                    <a:pt x="2680" y="2948"/>
                  </a:lnTo>
                  <a:lnTo>
                    <a:pt x="2777" y="2802"/>
                  </a:lnTo>
                  <a:lnTo>
                    <a:pt x="2899" y="2704"/>
                  </a:lnTo>
                  <a:lnTo>
                    <a:pt x="3020" y="2607"/>
                  </a:lnTo>
                  <a:lnTo>
                    <a:pt x="3167" y="2509"/>
                  </a:lnTo>
                  <a:lnTo>
                    <a:pt x="3313" y="2436"/>
                  </a:lnTo>
                  <a:lnTo>
                    <a:pt x="3459" y="2388"/>
                  </a:lnTo>
                  <a:lnTo>
                    <a:pt x="3605" y="2339"/>
                  </a:lnTo>
                  <a:lnTo>
                    <a:pt x="3775" y="2315"/>
                  </a:lnTo>
                  <a:lnTo>
                    <a:pt x="3922" y="2290"/>
                  </a:lnTo>
                  <a:lnTo>
                    <a:pt x="4092" y="2315"/>
                  </a:lnTo>
                  <a:lnTo>
                    <a:pt x="4263" y="2315"/>
                  </a:lnTo>
                  <a:lnTo>
                    <a:pt x="4409" y="2363"/>
                  </a:lnTo>
                  <a:lnTo>
                    <a:pt x="4579" y="2412"/>
                  </a:lnTo>
                  <a:lnTo>
                    <a:pt x="4725" y="2485"/>
                  </a:lnTo>
                  <a:lnTo>
                    <a:pt x="4725" y="2485"/>
                  </a:lnTo>
                  <a:lnTo>
                    <a:pt x="4871" y="2558"/>
                  </a:lnTo>
                  <a:lnTo>
                    <a:pt x="5018" y="2656"/>
                  </a:lnTo>
                  <a:lnTo>
                    <a:pt x="5139" y="2777"/>
                  </a:lnTo>
                  <a:lnTo>
                    <a:pt x="5261" y="2875"/>
                  </a:lnTo>
                  <a:lnTo>
                    <a:pt x="5359" y="3021"/>
                  </a:lnTo>
                  <a:lnTo>
                    <a:pt x="5432" y="3143"/>
                  </a:lnTo>
                  <a:lnTo>
                    <a:pt x="5505" y="3289"/>
                  </a:lnTo>
                  <a:lnTo>
                    <a:pt x="5578" y="3435"/>
                  </a:lnTo>
                  <a:lnTo>
                    <a:pt x="5602" y="3605"/>
                  </a:lnTo>
                  <a:lnTo>
                    <a:pt x="5626" y="3752"/>
                  </a:lnTo>
                  <a:lnTo>
                    <a:pt x="5651" y="3922"/>
                  </a:lnTo>
                  <a:lnTo>
                    <a:pt x="5651" y="4068"/>
                  </a:lnTo>
                  <a:lnTo>
                    <a:pt x="5626" y="4239"/>
                  </a:lnTo>
                  <a:lnTo>
                    <a:pt x="5602" y="4409"/>
                  </a:lnTo>
                  <a:lnTo>
                    <a:pt x="5553" y="4555"/>
                  </a:lnTo>
                  <a:lnTo>
                    <a:pt x="5480" y="4726"/>
                  </a:lnTo>
                  <a:lnTo>
                    <a:pt x="5480" y="472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2" name="TextBox 1"/>
          <p:cNvSpPr txBox="1"/>
          <p:nvPr/>
        </p:nvSpPr>
        <p:spPr>
          <a:xfrm>
            <a:off x="2555776" y="1540986"/>
            <a:ext cx="6718014" cy="3046988"/>
          </a:xfrm>
          <a:prstGeom prst="rect">
            <a:avLst/>
          </a:prstGeom>
          <a:noFill/>
        </p:spPr>
        <p:txBody>
          <a:bodyPr wrap="square" rtlCol="0">
            <a:spAutoFit/>
          </a:bodyPr>
          <a:lstStyle/>
          <a:p>
            <a:pPr marL="285750" indent="-285750">
              <a:buClr>
                <a:srgbClr val="FF9900"/>
              </a:buClr>
              <a:buFont typeface="Wingdings" pitchFamily="2" charset="2"/>
              <a:buChar char="q"/>
            </a:pPr>
            <a:r>
              <a:rPr lang="el-GR" sz="1200" dirty="0">
                <a:solidFill>
                  <a:schemeClr val="accent1">
                    <a:lumMod val="75000"/>
                  </a:schemeClr>
                </a:solidFill>
                <a:latin typeface="+mn-lt"/>
              </a:rPr>
              <a:t>H αξία της αλληλεγγύης, συλλογικότητας και ισότητας στο πλαίσιο λειτουργίας μιας ομάδας</a:t>
            </a:r>
          </a:p>
          <a:p>
            <a:pPr marL="285750" indent="-285750">
              <a:buClr>
                <a:srgbClr val="FF9900"/>
              </a:buClr>
              <a:buFont typeface="Wingdings" pitchFamily="2" charset="2"/>
              <a:buChar char="q"/>
            </a:pPr>
            <a:r>
              <a:rPr lang="el-GR" sz="1200" dirty="0">
                <a:solidFill>
                  <a:schemeClr val="accent1">
                    <a:lumMod val="75000"/>
                  </a:schemeClr>
                </a:solidFill>
                <a:latin typeface="+mn-lt"/>
              </a:rPr>
              <a:t>Η συμφιλίωση με την ιδέα του επαγγελματία υγείας και αλλαγή πεποιθήσεων που μπλοκάρουν τον έφηβο</a:t>
            </a:r>
          </a:p>
          <a:p>
            <a:pPr marL="285750" indent="-285750">
              <a:buClr>
                <a:srgbClr val="FF9900"/>
              </a:buClr>
              <a:buFont typeface="Wingdings" pitchFamily="2" charset="2"/>
              <a:buChar char="q"/>
            </a:pPr>
            <a:r>
              <a:rPr lang="el-GR" sz="1200" dirty="0">
                <a:solidFill>
                  <a:schemeClr val="accent1">
                    <a:lumMod val="75000"/>
                  </a:schemeClr>
                </a:solidFill>
                <a:latin typeface="+mn-lt"/>
              </a:rPr>
              <a:t>Η άρση της ντροπής να μιλήσει για δικά του θέματα</a:t>
            </a:r>
          </a:p>
          <a:p>
            <a:pPr marL="285750" indent="-285750">
              <a:buClr>
                <a:srgbClr val="FF9900"/>
              </a:buClr>
              <a:buFont typeface="Wingdings" pitchFamily="2" charset="2"/>
              <a:buChar char="q"/>
            </a:pPr>
            <a:r>
              <a:rPr lang="el-GR" sz="1200" dirty="0">
                <a:solidFill>
                  <a:schemeClr val="accent1">
                    <a:lumMod val="75000"/>
                  </a:schemeClr>
                </a:solidFill>
                <a:latin typeface="+mn-lt"/>
              </a:rPr>
              <a:t>Η άρση τους στίγματος και του φόβου σχετικά με τη ψυχική ασθένεια, την «τρέλα»</a:t>
            </a:r>
          </a:p>
          <a:p>
            <a:pPr marL="285750" indent="-285750">
              <a:buClr>
                <a:srgbClr val="FF9900"/>
              </a:buClr>
              <a:buFont typeface="Wingdings" pitchFamily="2" charset="2"/>
              <a:buChar char="q"/>
            </a:pPr>
            <a:r>
              <a:rPr lang="el-GR" sz="1200" dirty="0">
                <a:solidFill>
                  <a:schemeClr val="accent1">
                    <a:lumMod val="75000"/>
                  </a:schemeClr>
                </a:solidFill>
                <a:latin typeface="+mn-lt"/>
              </a:rPr>
              <a:t>Η διεύρυνση της οπτικής του σχετικά με θέματα όπως :</a:t>
            </a:r>
            <a:br>
              <a:rPr lang="el-GR" sz="1200" dirty="0">
                <a:solidFill>
                  <a:schemeClr val="accent1">
                    <a:lumMod val="75000"/>
                  </a:schemeClr>
                </a:solidFill>
                <a:latin typeface="+mn-lt"/>
              </a:rPr>
            </a:br>
            <a:r>
              <a:rPr lang="el-GR" sz="1200" dirty="0">
                <a:solidFill>
                  <a:schemeClr val="accent1">
                    <a:lumMod val="75000"/>
                  </a:schemeClr>
                </a:solidFill>
                <a:latin typeface="+mn-lt"/>
              </a:rPr>
              <a:t>- Τι είναι η εφηβεία</a:t>
            </a:r>
            <a:br>
              <a:rPr lang="el-GR" sz="1200" dirty="0">
                <a:solidFill>
                  <a:schemeClr val="accent1">
                    <a:lumMod val="75000"/>
                  </a:schemeClr>
                </a:solidFill>
                <a:latin typeface="+mn-lt"/>
              </a:rPr>
            </a:br>
            <a:r>
              <a:rPr lang="el-GR" sz="1200" dirty="0">
                <a:solidFill>
                  <a:schemeClr val="accent1">
                    <a:lumMod val="75000"/>
                  </a:schemeClr>
                </a:solidFill>
                <a:latin typeface="+mn-lt"/>
              </a:rPr>
              <a:t>- Ποιοι θα μπορούσαν να είναι γόνιμοι τρόποι επικοινωνίας με τους γονείς και συνομηλίκους</a:t>
            </a:r>
            <a:br>
              <a:rPr lang="el-GR" sz="1200" dirty="0">
                <a:solidFill>
                  <a:schemeClr val="accent1">
                    <a:lumMod val="75000"/>
                  </a:schemeClr>
                </a:solidFill>
                <a:latin typeface="+mn-lt"/>
              </a:rPr>
            </a:br>
            <a:r>
              <a:rPr lang="el-GR" sz="1200" dirty="0">
                <a:solidFill>
                  <a:schemeClr val="accent1">
                    <a:lumMod val="75000"/>
                  </a:schemeClr>
                </a:solidFill>
                <a:latin typeface="+mn-lt"/>
              </a:rPr>
              <a:t>- Ποια είναι η φάση ζωής που περνά και η </a:t>
            </a:r>
            <a:r>
              <a:rPr lang="el-GR" sz="1200" dirty="0" err="1">
                <a:solidFill>
                  <a:schemeClr val="accent1">
                    <a:lumMod val="75000"/>
                  </a:schemeClr>
                </a:solidFill>
                <a:latin typeface="+mn-lt"/>
              </a:rPr>
              <a:t>συνθετότητά</a:t>
            </a:r>
            <a:r>
              <a:rPr lang="el-GR" sz="1200" dirty="0">
                <a:solidFill>
                  <a:schemeClr val="accent1">
                    <a:lumMod val="75000"/>
                  </a:schemeClr>
                </a:solidFill>
                <a:latin typeface="+mn-lt"/>
              </a:rPr>
              <a:t> της</a:t>
            </a:r>
            <a:br>
              <a:rPr lang="el-GR" sz="1200" dirty="0">
                <a:solidFill>
                  <a:schemeClr val="accent1">
                    <a:lumMod val="75000"/>
                  </a:schemeClr>
                </a:solidFill>
                <a:latin typeface="+mn-lt"/>
              </a:rPr>
            </a:br>
            <a:r>
              <a:rPr lang="el-GR" sz="1200" dirty="0">
                <a:solidFill>
                  <a:schemeClr val="accent1">
                    <a:lumMod val="75000"/>
                  </a:schemeClr>
                </a:solidFill>
                <a:latin typeface="+mn-lt"/>
              </a:rPr>
              <a:t>- Προβληματισμοί για διάφορα επίκαιρα θέματα</a:t>
            </a:r>
          </a:p>
          <a:p>
            <a:pPr marL="285750" indent="-285750">
              <a:buClr>
                <a:srgbClr val="FF9900"/>
              </a:buClr>
              <a:buFont typeface="Wingdings" pitchFamily="2" charset="2"/>
              <a:buChar char="q"/>
            </a:pPr>
            <a:r>
              <a:rPr lang="el-GR" sz="1200" dirty="0">
                <a:solidFill>
                  <a:schemeClr val="accent1">
                    <a:lumMod val="75000"/>
                  </a:schemeClr>
                </a:solidFill>
                <a:latin typeface="+mn-lt"/>
              </a:rPr>
              <a:t>Το κίνητρο για ενδοσκόπηση (γνωριμία με εαυτό)</a:t>
            </a:r>
          </a:p>
          <a:p>
            <a:pPr marL="285750" indent="-285750">
              <a:buClr>
                <a:srgbClr val="FF9900"/>
              </a:buClr>
              <a:buFont typeface="Wingdings" pitchFamily="2" charset="2"/>
              <a:buChar char="q"/>
            </a:pPr>
            <a:r>
              <a:rPr lang="el-GR" sz="1200" dirty="0">
                <a:solidFill>
                  <a:schemeClr val="accent1">
                    <a:lumMod val="75000"/>
                  </a:schemeClr>
                </a:solidFill>
                <a:latin typeface="+mn-lt"/>
              </a:rPr>
              <a:t>Η εκμάθηση του τρόπου εργασίας σε ομάδα</a:t>
            </a:r>
          </a:p>
          <a:p>
            <a:pPr marL="285750" indent="-285750">
              <a:buClr>
                <a:srgbClr val="FF9900"/>
              </a:buClr>
              <a:buFont typeface="Wingdings" pitchFamily="2" charset="2"/>
              <a:buChar char="q"/>
            </a:pPr>
            <a:r>
              <a:rPr lang="el-GR" sz="1200" dirty="0">
                <a:solidFill>
                  <a:schemeClr val="accent1">
                    <a:lumMod val="75000"/>
                  </a:schemeClr>
                </a:solidFill>
                <a:latin typeface="+mn-lt"/>
              </a:rPr>
              <a:t>Η δυνατότητα για εύκολη πρόσβαση και αναζήτηση ψυχολογικής βοήθειας</a:t>
            </a:r>
          </a:p>
          <a:p>
            <a:pPr marL="285750" indent="-285750">
              <a:buClr>
                <a:srgbClr val="FF9900"/>
              </a:buClr>
              <a:buFont typeface="Wingdings" pitchFamily="2" charset="2"/>
              <a:buChar char="q"/>
            </a:pPr>
            <a:r>
              <a:rPr lang="el-GR" sz="1200" dirty="0">
                <a:solidFill>
                  <a:schemeClr val="accent1">
                    <a:lumMod val="75000"/>
                  </a:schemeClr>
                </a:solidFill>
                <a:latin typeface="+mn-lt"/>
              </a:rPr>
              <a:t>Η εκμάθηση δεξιοτήτων απαραίτητων για τη ζωή, όπως της επίλυσης προβλημάτων, της κριτικής σκέψης, της επικοινωνίας, των διαπροσωπικών σχέσεων, της διαχείρισης συναισθημάτων, αλλά και της συναισθηματικής κατανόησης των άλλων.</a:t>
            </a:r>
          </a:p>
        </p:txBody>
      </p:sp>
      <p:sp>
        <p:nvSpPr>
          <p:cNvPr id="3" name="Δεξιό βέλος 2"/>
          <p:cNvSpPr/>
          <p:nvPr/>
        </p:nvSpPr>
        <p:spPr>
          <a:xfrm>
            <a:off x="35496" y="921425"/>
            <a:ext cx="2541549" cy="1434301"/>
          </a:xfrm>
          <a:prstGeom prst="rightArrow">
            <a:avLst>
              <a:gd name="adj1" fmla="val 50000"/>
              <a:gd name="adj2" fmla="val 51128"/>
            </a:avLst>
          </a:prstGeom>
          <a:solidFill>
            <a:srgbClr val="FF9900"/>
          </a:solidFill>
        </p:spPr>
        <p:style>
          <a:lnRef idx="3">
            <a:schemeClr val="lt1"/>
          </a:lnRef>
          <a:fillRef idx="1">
            <a:schemeClr val="accent2"/>
          </a:fillRef>
          <a:effectRef idx="1">
            <a:schemeClr val="accent2"/>
          </a:effectRef>
          <a:fontRef idx="minor">
            <a:schemeClr val="lt1"/>
          </a:fontRef>
        </p:style>
        <p:txBody>
          <a:bodyPr rtlCol="0" anchor="ctr"/>
          <a:lstStyle/>
          <a:p>
            <a:pPr lvl="0">
              <a:buClr>
                <a:srgbClr val="FF9900"/>
              </a:buClr>
            </a:pPr>
            <a:r>
              <a:rPr lang="el-GR" b="1" dirty="0">
                <a:solidFill>
                  <a:schemeClr val="bg1"/>
                </a:solidFill>
                <a:latin typeface="CIDFont+F1"/>
                <a:cs typeface="Arial"/>
              </a:rPr>
              <a:t>Εγκαθίδρυση βασικών αρχών και αξιών:</a:t>
            </a:r>
          </a:p>
        </p:txBody>
      </p:sp>
    </p:spTree>
    <p:extLst>
      <p:ext uri="{BB962C8B-B14F-4D97-AF65-F5344CB8AC3E}">
        <p14:creationId xmlns:p14="http://schemas.microsoft.com/office/powerpoint/2010/main" val="941797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3" name="Google Shape;223;p1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18</a:t>
            </a:fld>
            <a:endParaRPr dirty="0"/>
          </a:p>
        </p:txBody>
      </p:sp>
      <p:sp>
        <p:nvSpPr>
          <p:cNvPr id="224" name="Google Shape;224;p1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l-GR" sz="12000" b="1" dirty="0">
                <a:solidFill>
                  <a:srgbClr val="3F5378"/>
                </a:solidFill>
                <a:latin typeface="Roboto Condensed"/>
                <a:ea typeface="Roboto Condensed"/>
                <a:cs typeface="Roboto Condensed"/>
                <a:sym typeface="Roboto Condensed"/>
              </a:rPr>
              <a:t>6</a:t>
            </a:r>
            <a:endParaRPr sz="3000" b="1" dirty="0">
              <a:solidFill>
                <a:srgbClr val="3F5378"/>
              </a:solidFill>
              <a:latin typeface="Roboto Condensed"/>
              <a:ea typeface="Roboto Condensed"/>
              <a:cs typeface="Roboto Condensed"/>
              <a:sym typeface="Roboto Condensed"/>
            </a:endParaRPr>
          </a:p>
        </p:txBody>
      </p:sp>
      <p:sp>
        <p:nvSpPr>
          <p:cNvPr id="5" name="Google Shape;221;p14"/>
          <p:cNvSpPr txBox="1">
            <a:spLocks noGrp="1"/>
          </p:cNvSpPr>
          <p:nvPr>
            <p:ph type="ctrTitle"/>
          </p:nvPr>
        </p:nvSpPr>
        <p:spPr>
          <a:xfrm>
            <a:off x="463525" y="3075806"/>
            <a:ext cx="4094400" cy="1159800"/>
          </a:xfrm>
          <a:prstGeom prst="rect">
            <a:avLst/>
          </a:prstGeom>
        </p:spPr>
        <p:txBody>
          <a:bodyPr spcFirstLastPara="1" wrap="square" lIns="91425" tIns="91425" rIns="91425" bIns="91425" anchor="b" anchorCtr="0">
            <a:noAutofit/>
          </a:bodyPr>
          <a:lstStyle/>
          <a:p>
            <a:pPr lvl="0">
              <a:buClr>
                <a:schemeClr val="accent1"/>
              </a:buClr>
            </a:pPr>
            <a:r>
              <a:rPr lang="el-GR" sz="2400" dirty="0">
                <a:cs typeface="Times New Roman"/>
              </a:rPr>
              <a:t>Αποτελέσματα Ι</a:t>
            </a:r>
            <a:endParaRPr sz="1800" dirty="0"/>
          </a:p>
        </p:txBody>
      </p:sp>
    </p:spTree>
    <p:extLst>
      <p:ext uri="{BB962C8B-B14F-4D97-AF65-F5344CB8AC3E}">
        <p14:creationId xmlns:p14="http://schemas.microsoft.com/office/powerpoint/2010/main" val="3206003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23"/>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Οι αριθμοί</a:t>
            </a:r>
            <a:endParaRPr dirty="0"/>
          </a:p>
        </p:txBody>
      </p:sp>
      <p:sp>
        <p:nvSpPr>
          <p:cNvPr id="343" name="Google Shape;343;p2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19</a:t>
            </a:fld>
            <a:endParaRPr dirty="0"/>
          </a:p>
        </p:txBody>
      </p:sp>
      <p:grpSp>
        <p:nvGrpSpPr>
          <p:cNvPr id="344" name="Google Shape;344;p23"/>
          <p:cNvGrpSpPr/>
          <p:nvPr/>
        </p:nvGrpSpPr>
        <p:grpSpPr>
          <a:xfrm>
            <a:off x="307844" y="634299"/>
            <a:ext cx="318264" cy="282756"/>
            <a:chOff x="5292575" y="3681900"/>
            <a:chExt cx="420150" cy="373275"/>
          </a:xfrm>
        </p:grpSpPr>
        <p:sp>
          <p:nvSpPr>
            <p:cNvPr id="345" name="Google Shape;345;p23"/>
            <p:cNvSpPr/>
            <p:nvPr/>
          </p:nvSpPr>
          <p:spPr>
            <a:xfrm>
              <a:off x="5292575" y="3706875"/>
              <a:ext cx="420150" cy="266700"/>
            </a:xfrm>
            <a:custGeom>
              <a:avLst/>
              <a:gdLst/>
              <a:ahLst/>
              <a:cxnLst/>
              <a:rect l="l" t="t" r="r" b="b"/>
              <a:pathLst>
                <a:path w="16806" h="10668" fill="none" extrusionOk="0">
                  <a:moveTo>
                    <a:pt x="16319" y="0"/>
                  </a:moveTo>
                  <a:lnTo>
                    <a:pt x="488" y="0"/>
                  </a:lnTo>
                  <a:lnTo>
                    <a:pt x="488" y="0"/>
                  </a:lnTo>
                  <a:lnTo>
                    <a:pt x="390" y="0"/>
                  </a:lnTo>
                  <a:lnTo>
                    <a:pt x="293" y="25"/>
                  </a:lnTo>
                  <a:lnTo>
                    <a:pt x="196" y="73"/>
                  </a:lnTo>
                  <a:lnTo>
                    <a:pt x="123" y="146"/>
                  </a:lnTo>
                  <a:lnTo>
                    <a:pt x="74" y="219"/>
                  </a:lnTo>
                  <a:lnTo>
                    <a:pt x="25" y="292"/>
                  </a:lnTo>
                  <a:lnTo>
                    <a:pt x="1" y="390"/>
                  </a:lnTo>
                  <a:lnTo>
                    <a:pt x="1" y="487"/>
                  </a:lnTo>
                  <a:lnTo>
                    <a:pt x="1" y="10181"/>
                  </a:lnTo>
                  <a:lnTo>
                    <a:pt x="1" y="10181"/>
                  </a:lnTo>
                  <a:lnTo>
                    <a:pt x="1" y="10278"/>
                  </a:lnTo>
                  <a:lnTo>
                    <a:pt x="25" y="10375"/>
                  </a:lnTo>
                  <a:lnTo>
                    <a:pt x="74" y="10448"/>
                  </a:lnTo>
                  <a:lnTo>
                    <a:pt x="123" y="10522"/>
                  </a:lnTo>
                  <a:lnTo>
                    <a:pt x="196" y="10570"/>
                  </a:lnTo>
                  <a:lnTo>
                    <a:pt x="293" y="10619"/>
                  </a:lnTo>
                  <a:lnTo>
                    <a:pt x="390" y="10643"/>
                  </a:lnTo>
                  <a:lnTo>
                    <a:pt x="488" y="10668"/>
                  </a:lnTo>
                  <a:lnTo>
                    <a:pt x="16319" y="10668"/>
                  </a:lnTo>
                  <a:lnTo>
                    <a:pt x="16319" y="10668"/>
                  </a:lnTo>
                  <a:lnTo>
                    <a:pt x="16416" y="10643"/>
                  </a:lnTo>
                  <a:lnTo>
                    <a:pt x="16513" y="10619"/>
                  </a:lnTo>
                  <a:lnTo>
                    <a:pt x="16611" y="10570"/>
                  </a:lnTo>
                  <a:lnTo>
                    <a:pt x="16684" y="10522"/>
                  </a:lnTo>
                  <a:lnTo>
                    <a:pt x="16733" y="10448"/>
                  </a:lnTo>
                  <a:lnTo>
                    <a:pt x="16781" y="10375"/>
                  </a:lnTo>
                  <a:lnTo>
                    <a:pt x="16806" y="10278"/>
                  </a:lnTo>
                  <a:lnTo>
                    <a:pt x="16806" y="10181"/>
                  </a:lnTo>
                  <a:lnTo>
                    <a:pt x="16806" y="487"/>
                  </a:lnTo>
                  <a:lnTo>
                    <a:pt x="16806" y="487"/>
                  </a:lnTo>
                  <a:lnTo>
                    <a:pt x="16806" y="390"/>
                  </a:lnTo>
                  <a:lnTo>
                    <a:pt x="16781" y="292"/>
                  </a:lnTo>
                  <a:lnTo>
                    <a:pt x="16733" y="219"/>
                  </a:lnTo>
                  <a:lnTo>
                    <a:pt x="16684" y="146"/>
                  </a:lnTo>
                  <a:lnTo>
                    <a:pt x="16611" y="73"/>
                  </a:lnTo>
                  <a:lnTo>
                    <a:pt x="16513" y="25"/>
                  </a:lnTo>
                  <a:lnTo>
                    <a:pt x="16416" y="0"/>
                  </a:lnTo>
                  <a:lnTo>
                    <a:pt x="16319" y="0"/>
                  </a:lnTo>
                  <a:lnTo>
                    <a:pt x="16319"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6" name="Google Shape;346;p23"/>
            <p:cNvSpPr/>
            <p:nvPr/>
          </p:nvSpPr>
          <p:spPr>
            <a:xfrm>
              <a:off x="5490475" y="3681900"/>
              <a:ext cx="24375" cy="25000"/>
            </a:xfrm>
            <a:custGeom>
              <a:avLst/>
              <a:gdLst/>
              <a:ahLst/>
              <a:cxnLst/>
              <a:rect l="l" t="t" r="r" b="b"/>
              <a:pathLst>
                <a:path w="975" h="1000" fill="none" extrusionOk="0">
                  <a:moveTo>
                    <a:pt x="974" y="999"/>
                  </a:moveTo>
                  <a:lnTo>
                    <a:pt x="974" y="488"/>
                  </a:lnTo>
                  <a:lnTo>
                    <a:pt x="974" y="488"/>
                  </a:lnTo>
                  <a:lnTo>
                    <a:pt x="974" y="390"/>
                  </a:lnTo>
                  <a:lnTo>
                    <a:pt x="926" y="293"/>
                  </a:lnTo>
                  <a:lnTo>
                    <a:pt x="901" y="220"/>
                  </a:lnTo>
                  <a:lnTo>
                    <a:pt x="828" y="147"/>
                  </a:lnTo>
                  <a:lnTo>
                    <a:pt x="755" y="74"/>
                  </a:lnTo>
                  <a:lnTo>
                    <a:pt x="682" y="49"/>
                  </a:lnTo>
                  <a:lnTo>
                    <a:pt x="585" y="1"/>
                  </a:lnTo>
                  <a:lnTo>
                    <a:pt x="487" y="1"/>
                  </a:lnTo>
                  <a:lnTo>
                    <a:pt x="487" y="1"/>
                  </a:lnTo>
                  <a:lnTo>
                    <a:pt x="390" y="1"/>
                  </a:lnTo>
                  <a:lnTo>
                    <a:pt x="292" y="49"/>
                  </a:lnTo>
                  <a:lnTo>
                    <a:pt x="219" y="74"/>
                  </a:lnTo>
                  <a:lnTo>
                    <a:pt x="146" y="147"/>
                  </a:lnTo>
                  <a:lnTo>
                    <a:pt x="73" y="220"/>
                  </a:lnTo>
                  <a:lnTo>
                    <a:pt x="49" y="293"/>
                  </a:lnTo>
                  <a:lnTo>
                    <a:pt x="0" y="390"/>
                  </a:lnTo>
                  <a:lnTo>
                    <a:pt x="0" y="488"/>
                  </a:lnTo>
                  <a:lnTo>
                    <a:pt x="0" y="999"/>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7" name="Google Shape;347;p23"/>
            <p:cNvSpPr/>
            <p:nvPr/>
          </p:nvSpPr>
          <p:spPr>
            <a:xfrm>
              <a:off x="5358350" y="3973550"/>
              <a:ext cx="60900" cy="81625"/>
            </a:xfrm>
            <a:custGeom>
              <a:avLst/>
              <a:gdLst/>
              <a:ahLst/>
              <a:cxnLst/>
              <a:rect l="l" t="t" r="r" b="b"/>
              <a:pathLst>
                <a:path w="2436" h="3265" fill="none" extrusionOk="0">
                  <a:moveTo>
                    <a:pt x="1340" y="1"/>
                  </a:moveTo>
                  <a:lnTo>
                    <a:pt x="49" y="2558"/>
                  </a:lnTo>
                  <a:lnTo>
                    <a:pt x="49" y="2558"/>
                  </a:lnTo>
                  <a:lnTo>
                    <a:pt x="24" y="2631"/>
                  </a:lnTo>
                  <a:lnTo>
                    <a:pt x="0" y="2728"/>
                  </a:lnTo>
                  <a:lnTo>
                    <a:pt x="0" y="2826"/>
                  </a:lnTo>
                  <a:lnTo>
                    <a:pt x="24" y="2923"/>
                  </a:lnTo>
                  <a:lnTo>
                    <a:pt x="73" y="2996"/>
                  </a:lnTo>
                  <a:lnTo>
                    <a:pt x="122" y="3094"/>
                  </a:lnTo>
                  <a:lnTo>
                    <a:pt x="195" y="3142"/>
                  </a:lnTo>
                  <a:lnTo>
                    <a:pt x="268" y="3215"/>
                  </a:lnTo>
                  <a:lnTo>
                    <a:pt x="268" y="3215"/>
                  </a:lnTo>
                  <a:lnTo>
                    <a:pt x="390" y="3240"/>
                  </a:lnTo>
                  <a:lnTo>
                    <a:pt x="487" y="3264"/>
                  </a:lnTo>
                  <a:lnTo>
                    <a:pt x="487" y="3264"/>
                  </a:lnTo>
                  <a:lnTo>
                    <a:pt x="633" y="3240"/>
                  </a:lnTo>
                  <a:lnTo>
                    <a:pt x="755" y="3191"/>
                  </a:lnTo>
                  <a:lnTo>
                    <a:pt x="853" y="3094"/>
                  </a:lnTo>
                  <a:lnTo>
                    <a:pt x="926" y="2996"/>
                  </a:lnTo>
                  <a:lnTo>
                    <a:pt x="2436"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8" name="Google Shape;348;p23"/>
            <p:cNvSpPr/>
            <p:nvPr/>
          </p:nvSpPr>
          <p:spPr>
            <a:xfrm>
              <a:off x="5586050" y="3973550"/>
              <a:ext cx="60925" cy="81625"/>
            </a:xfrm>
            <a:custGeom>
              <a:avLst/>
              <a:gdLst/>
              <a:ahLst/>
              <a:cxnLst/>
              <a:rect l="l" t="t" r="r" b="b"/>
              <a:pathLst>
                <a:path w="2437" h="3265" fill="none" extrusionOk="0">
                  <a:moveTo>
                    <a:pt x="1" y="1"/>
                  </a:moveTo>
                  <a:lnTo>
                    <a:pt x="1511" y="2996"/>
                  </a:lnTo>
                  <a:lnTo>
                    <a:pt x="1511" y="2996"/>
                  </a:lnTo>
                  <a:lnTo>
                    <a:pt x="1584" y="3094"/>
                  </a:lnTo>
                  <a:lnTo>
                    <a:pt x="1681" y="3191"/>
                  </a:lnTo>
                  <a:lnTo>
                    <a:pt x="1803" y="3240"/>
                  </a:lnTo>
                  <a:lnTo>
                    <a:pt x="1949" y="3264"/>
                  </a:lnTo>
                  <a:lnTo>
                    <a:pt x="1949" y="3264"/>
                  </a:lnTo>
                  <a:lnTo>
                    <a:pt x="2047" y="3240"/>
                  </a:lnTo>
                  <a:lnTo>
                    <a:pt x="2168" y="3215"/>
                  </a:lnTo>
                  <a:lnTo>
                    <a:pt x="2168" y="3215"/>
                  </a:lnTo>
                  <a:lnTo>
                    <a:pt x="2241" y="3142"/>
                  </a:lnTo>
                  <a:lnTo>
                    <a:pt x="2315" y="3094"/>
                  </a:lnTo>
                  <a:lnTo>
                    <a:pt x="2363" y="2996"/>
                  </a:lnTo>
                  <a:lnTo>
                    <a:pt x="2412" y="2923"/>
                  </a:lnTo>
                  <a:lnTo>
                    <a:pt x="2436" y="2826"/>
                  </a:lnTo>
                  <a:lnTo>
                    <a:pt x="2436" y="2728"/>
                  </a:lnTo>
                  <a:lnTo>
                    <a:pt x="2412" y="2631"/>
                  </a:lnTo>
                  <a:lnTo>
                    <a:pt x="2388" y="2558"/>
                  </a:lnTo>
                  <a:lnTo>
                    <a:pt x="1097"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9" name="Google Shape;349;p23"/>
            <p:cNvSpPr/>
            <p:nvPr/>
          </p:nvSpPr>
          <p:spPr>
            <a:xfrm>
              <a:off x="5316925" y="3731225"/>
              <a:ext cx="371450" cy="218000"/>
            </a:xfrm>
            <a:custGeom>
              <a:avLst/>
              <a:gdLst/>
              <a:ahLst/>
              <a:cxnLst/>
              <a:rect l="l" t="t" r="r" b="b"/>
              <a:pathLst>
                <a:path w="14858" h="8720" fill="none" extrusionOk="0">
                  <a:moveTo>
                    <a:pt x="1" y="0"/>
                  </a:moveTo>
                  <a:lnTo>
                    <a:pt x="1" y="8719"/>
                  </a:lnTo>
                  <a:lnTo>
                    <a:pt x="14857" y="8719"/>
                  </a:lnTo>
                  <a:lnTo>
                    <a:pt x="14857" y="0"/>
                  </a:lnTo>
                  <a:lnTo>
                    <a:pt x="1"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0" name="Google Shape;350;p23"/>
            <p:cNvSpPr/>
            <p:nvPr/>
          </p:nvSpPr>
          <p:spPr>
            <a:xfrm>
              <a:off x="5380250" y="3784800"/>
              <a:ext cx="230200" cy="115725"/>
            </a:xfrm>
            <a:custGeom>
              <a:avLst/>
              <a:gdLst/>
              <a:ahLst/>
              <a:cxnLst/>
              <a:rect l="l" t="t" r="r" b="b"/>
              <a:pathLst>
                <a:path w="9208" h="4629" fill="none" extrusionOk="0">
                  <a:moveTo>
                    <a:pt x="9207" y="1"/>
                  </a:moveTo>
                  <a:lnTo>
                    <a:pt x="5213" y="3995"/>
                  </a:lnTo>
                  <a:lnTo>
                    <a:pt x="5213" y="3995"/>
                  </a:lnTo>
                  <a:lnTo>
                    <a:pt x="5140" y="4044"/>
                  </a:lnTo>
                  <a:lnTo>
                    <a:pt x="5067" y="4092"/>
                  </a:lnTo>
                  <a:lnTo>
                    <a:pt x="4969" y="4117"/>
                  </a:lnTo>
                  <a:lnTo>
                    <a:pt x="4872" y="4141"/>
                  </a:lnTo>
                  <a:lnTo>
                    <a:pt x="4774" y="4117"/>
                  </a:lnTo>
                  <a:lnTo>
                    <a:pt x="4677" y="4092"/>
                  </a:lnTo>
                  <a:lnTo>
                    <a:pt x="4604" y="4044"/>
                  </a:lnTo>
                  <a:lnTo>
                    <a:pt x="4531" y="3995"/>
                  </a:lnTo>
                  <a:lnTo>
                    <a:pt x="2582" y="2046"/>
                  </a:lnTo>
                  <a:lnTo>
                    <a:pt x="1" y="4628"/>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1" name="Google Shape;351;p23"/>
            <p:cNvSpPr/>
            <p:nvPr/>
          </p:nvSpPr>
          <p:spPr>
            <a:xfrm>
              <a:off x="5547700" y="3779925"/>
              <a:ext cx="68825" cy="68825"/>
            </a:xfrm>
            <a:custGeom>
              <a:avLst/>
              <a:gdLst/>
              <a:ahLst/>
              <a:cxnLst/>
              <a:rect l="l" t="t" r="r" b="b"/>
              <a:pathLst>
                <a:path w="2753" h="2753" fill="none" extrusionOk="0">
                  <a:moveTo>
                    <a:pt x="0" y="1"/>
                  </a:moveTo>
                  <a:lnTo>
                    <a:pt x="2265" y="1"/>
                  </a:lnTo>
                  <a:lnTo>
                    <a:pt x="2265" y="1"/>
                  </a:lnTo>
                  <a:lnTo>
                    <a:pt x="2363" y="1"/>
                  </a:lnTo>
                  <a:lnTo>
                    <a:pt x="2460" y="25"/>
                  </a:lnTo>
                  <a:lnTo>
                    <a:pt x="2533" y="74"/>
                  </a:lnTo>
                  <a:lnTo>
                    <a:pt x="2606" y="147"/>
                  </a:lnTo>
                  <a:lnTo>
                    <a:pt x="2680" y="220"/>
                  </a:lnTo>
                  <a:lnTo>
                    <a:pt x="2728" y="293"/>
                  </a:lnTo>
                  <a:lnTo>
                    <a:pt x="2753" y="390"/>
                  </a:lnTo>
                  <a:lnTo>
                    <a:pt x="2753" y="488"/>
                  </a:lnTo>
                  <a:lnTo>
                    <a:pt x="2753" y="275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5" name="Πίνακας 14"/>
          <p:cNvGraphicFramePr>
            <a:graphicFrameLocks noGrp="1"/>
          </p:cNvGraphicFramePr>
          <p:nvPr>
            <p:extLst>
              <p:ext uri="{D42A27DB-BD31-4B8C-83A1-F6EECF244321}">
                <p14:modId xmlns:p14="http://schemas.microsoft.com/office/powerpoint/2010/main" val="1229541440"/>
              </p:ext>
            </p:extLst>
          </p:nvPr>
        </p:nvGraphicFramePr>
        <p:xfrm>
          <a:off x="592126" y="2139702"/>
          <a:ext cx="6716177" cy="144016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723241">
                  <a:extLst>
                    <a:ext uri="{9D8B030D-6E8A-4147-A177-3AD203B41FA5}">
                      <a16:colId xmlns:a16="http://schemas.microsoft.com/office/drawing/2014/main" val="20000"/>
                    </a:ext>
                  </a:extLst>
                </a:gridCol>
                <a:gridCol w="2465432">
                  <a:extLst>
                    <a:ext uri="{9D8B030D-6E8A-4147-A177-3AD203B41FA5}">
                      <a16:colId xmlns:a16="http://schemas.microsoft.com/office/drawing/2014/main" val="20001"/>
                    </a:ext>
                  </a:extLst>
                </a:gridCol>
                <a:gridCol w="2527504">
                  <a:extLst>
                    <a:ext uri="{9D8B030D-6E8A-4147-A177-3AD203B41FA5}">
                      <a16:colId xmlns:a16="http://schemas.microsoft.com/office/drawing/2014/main" val="20002"/>
                    </a:ext>
                  </a:extLst>
                </a:gridCol>
              </a:tblGrid>
              <a:tr h="1440160">
                <a:tc>
                  <a:txBody>
                    <a:bodyPr/>
                    <a:lstStyle/>
                    <a:p>
                      <a:pPr marL="0" lvl="0" indent="0" algn="ctr" rtl="0">
                        <a:spcBef>
                          <a:spcPts val="0"/>
                        </a:spcBef>
                        <a:spcAft>
                          <a:spcPts val="0"/>
                        </a:spcAft>
                        <a:buNone/>
                      </a:pPr>
                      <a:r>
                        <a:rPr lang="el-GR" sz="2000" b="1" dirty="0">
                          <a:solidFill>
                            <a:schemeClr val="accent1">
                              <a:lumMod val="50000"/>
                            </a:schemeClr>
                          </a:solidFill>
                          <a:sym typeface="Roboto Condensed"/>
                        </a:rPr>
                        <a:t>Σύνολο</a:t>
                      </a:r>
                      <a:endParaRPr sz="2000" b="1" dirty="0">
                        <a:solidFill>
                          <a:schemeClr val="accent1">
                            <a:lumMod val="50000"/>
                          </a:schemeClr>
                        </a:solidFill>
                        <a:latin typeface="Roboto Condensed"/>
                        <a:ea typeface="Roboto Condensed"/>
                        <a:cs typeface="Roboto Condensed"/>
                        <a:sym typeface="Roboto Condensed"/>
                      </a:endParaRPr>
                    </a:p>
                  </a:txBody>
                  <a:tcPr marL="91425" marR="91425" marT="68575" marB="68575" anchor="ctr">
                    <a:solidFill>
                      <a:schemeClr val="accent4">
                        <a:lumMod val="60000"/>
                        <a:lumOff val="40000"/>
                      </a:schemeClr>
                    </a:solidFill>
                  </a:tcPr>
                </a:tc>
                <a:tc>
                  <a:txBody>
                    <a:bodyPr/>
                    <a:lstStyle/>
                    <a:p>
                      <a:pPr marL="0" lvl="0" indent="0" algn="ctr" rtl="0">
                        <a:spcBef>
                          <a:spcPts val="0"/>
                        </a:spcBef>
                        <a:spcAft>
                          <a:spcPts val="0"/>
                        </a:spcAft>
                        <a:buNone/>
                      </a:pPr>
                      <a:r>
                        <a:rPr lang="el-GR" sz="2400" b="1" dirty="0">
                          <a:solidFill>
                            <a:schemeClr val="accent1">
                              <a:lumMod val="50000"/>
                            </a:schemeClr>
                          </a:solidFill>
                          <a:sym typeface="Roboto Condensed"/>
                        </a:rPr>
                        <a:t>38 </a:t>
                      </a:r>
                    </a:p>
                    <a:p>
                      <a:pPr marL="0" lvl="0" indent="0" algn="ctr" rtl="0">
                        <a:spcBef>
                          <a:spcPts val="0"/>
                        </a:spcBef>
                        <a:spcAft>
                          <a:spcPts val="0"/>
                        </a:spcAft>
                        <a:buNone/>
                      </a:pPr>
                      <a:r>
                        <a:rPr lang="el-GR" sz="2000" dirty="0">
                          <a:solidFill>
                            <a:schemeClr val="accent1">
                              <a:lumMod val="50000"/>
                            </a:schemeClr>
                          </a:solidFill>
                          <a:sym typeface="Roboto Condensed"/>
                        </a:rPr>
                        <a:t>σχολικές μονάδες</a:t>
                      </a:r>
                      <a:endParaRPr sz="2000" b="0" dirty="0">
                        <a:solidFill>
                          <a:schemeClr val="accent1">
                            <a:lumMod val="50000"/>
                          </a:schemeClr>
                        </a:solidFill>
                        <a:latin typeface="Roboto Condensed"/>
                        <a:ea typeface="Roboto Condensed"/>
                        <a:cs typeface="Roboto Condensed"/>
                        <a:sym typeface="Roboto Condensed"/>
                      </a:endParaRPr>
                    </a:p>
                  </a:txBody>
                  <a:tcPr marL="91425" marR="91425" marT="68575" marB="68575" anchor="ctr">
                    <a:solidFill>
                      <a:schemeClr val="accent4">
                        <a:lumMod val="60000"/>
                        <a:lumOff val="40000"/>
                      </a:schemeClr>
                    </a:solidFill>
                  </a:tcPr>
                </a:tc>
                <a:tc>
                  <a:txBody>
                    <a:bodyPr/>
                    <a:lstStyle/>
                    <a:p>
                      <a:pPr marL="0" lvl="0" indent="0" algn="ctr" rtl="0">
                        <a:spcBef>
                          <a:spcPts val="0"/>
                        </a:spcBef>
                        <a:spcAft>
                          <a:spcPts val="0"/>
                        </a:spcAft>
                        <a:buNone/>
                      </a:pPr>
                      <a:r>
                        <a:rPr lang="el-GR" sz="2400" b="1" dirty="0">
                          <a:solidFill>
                            <a:schemeClr val="accent1">
                              <a:lumMod val="50000"/>
                            </a:schemeClr>
                          </a:solidFill>
                          <a:sym typeface="Roboto Condensed"/>
                        </a:rPr>
                        <a:t>2810</a:t>
                      </a:r>
                    </a:p>
                    <a:p>
                      <a:pPr marL="0" lvl="0" indent="0" algn="ctr" rtl="0">
                        <a:spcBef>
                          <a:spcPts val="0"/>
                        </a:spcBef>
                        <a:spcAft>
                          <a:spcPts val="0"/>
                        </a:spcAft>
                        <a:buNone/>
                      </a:pPr>
                      <a:r>
                        <a:rPr lang="el-GR" sz="2000" dirty="0">
                          <a:solidFill>
                            <a:schemeClr val="accent1">
                              <a:lumMod val="50000"/>
                            </a:schemeClr>
                          </a:solidFill>
                          <a:sym typeface="Roboto Condensed"/>
                        </a:rPr>
                        <a:t>ωφελούμενοι έφηβοι </a:t>
                      </a:r>
                      <a:endParaRPr sz="2000" b="0" dirty="0">
                        <a:solidFill>
                          <a:schemeClr val="accent1">
                            <a:lumMod val="50000"/>
                          </a:schemeClr>
                        </a:solidFill>
                        <a:latin typeface="Roboto Condensed"/>
                        <a:ea typeface="Roboto Condensed"/>
                        <a:cs typeface="Roboto Condensed"/>
                        <a:sym typeface="Roboto Condensed"/>
                      </a:endParaRPr>
                    </a:p>
                  </a:txBody>
                  <a:tcPr marL="91425" marR="91425" marT="68575" marB="68575" anchor="ctr">
                    <a:solidFill>
                      <a:schemeClr val="accent4">
                        <a:lumMod val="60000"/>
                        <a:lumOff val="40000"/>
                      </a:schemeClr>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13"/>
          <p:cNvSpPr txBox="1">
            <a:spLocks noGrp="1"/>
          </p:cNvSpPr>
          <p:nvPr>
            <p:ph type="ctrTitle" idx="4294967295"/>
          </p:nvPr>
        </p:nvSpPr>
        <p:spPr>
          <a:xfrm>
            <a:off x="1275150" y="2364400"/>
            <a:ext cx="6593700" cy="115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l-GR" sz="6000" dirty="0">
                <a:solidFill>
                  <a:srgbClr val="FF9800"/>
                </a:solidFill>
                <a:latin typeface="+mn-lt"/>
              </a:rPr>
              <a:t>Καλημέρα!</a:t>
            </a:r>
            <a:endParaRPr sz="6000" dirty="0">
              <a:solidFill>
                <a:srgbClr val="FF9800"/>
              </a:solidFill>
              <a:latin typeface="+mn-lt"/>
            </a:endParaRPr>
          </a:p>
        </p:txBody>
      </p:sp>
      <p:pic>
        <p:nvPicPr>
          <p:cNvPr id="215" name="Google Shape;215;p13" descr="10.jpg"/>
          <p:cNvPicPr preferRelativeResize="0"/>
          <p:nvPr/>
        </p:nvPicPr>
        <p:blipFill rotWithShape="1">
          <a:blip r:embed="rId3">
            <a:alphaModFix/>
          </a:blip>
          <a:srcRect l="15648" r="28102"/>
          <a:stretch/>
        </p:blipFill>
        <p:spPr>
          <a:xfrm>
            <a:off x="3539200" y="367400"/>
            <a:ext cx="2065500" cy="2065500"/>
          </a:xfrm>
          <a:prstGeom prst="diamond">
            <a:avLst/>
          </a:prstGeom>
          <a:noFill/>
          <a:ln w="38100" cap="flat" cmpd="sng">
            <a:solidFill>
              <a:srgbClr val="3F5378"/>
            </a:solidFill>
            <a:prstDash val="solid"/>
            <a:miter lim="8000"/>
            <a:headEnd type="none" w="sm" len="sm"/>
            <a:tailEnd type="none" w="sm" len="sm"/>
          </a:ln>
        </p:spPr>
      </p:pic>
      <p:sp>
        <p:nvSpPr>
          <p:cNvPr id="216" name="Google Shape;216;p1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a:t>
            </a:fld>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8" name="Google Shape;358;p2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20</a:t>
            </a:fld>
            <a:endParaRPr dirty="0"/>
          </a:p>
        </p:txBody>
      </p:sp>
      <p:sp>
        <p:nvSpPr>
          <p:cNvPr id="366" name="Google Shape;366;p24"/>
          <p:cNvSpPr/>
          <p:nvPr/>
        </p:nvSpPr>
        <p:spPr>
          <a:xfrm>
            <a:off x="2992605" y="3370448"/>
            <a:ext cx="107100" cy="107100"/>
          </a:xfrm>
          <a:prstGeom prst="diamond">
            <a:avLst/>
          </a:prstGeom>
          <a:solidFill>
            <a:srgbClr val="FF9800"/>
          </a:soli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7" name="Google Shape;367;p24"/>
          <p:cNvSpPr/>
          <p:nvPr/>
        </p:nvSpPr>
        <p:spPr>
          <a:xfrm>
            <a:off x="3907005" y="1841398"/>
            <a:ext cx="107100" cy="107100"/>
          </a:xfrm>
          <a:prstGeom prst="diamond">
            <a:avLst/>
          </a:prstGeom>
          <a:solidFill>
            <a:srgbClr val="FF9800"/>
          </a:soli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9" name="Google Shape;369;p24"/>
          <p:cNvSpPr/>
          <p:nvPr/>
        </p:nvSpPr>
        <p:spPr>
          <a:xfrm>
            <a:off x="4621130" y="3997673"/>
            <a:ext cx="107100" cy="107100"/>
          </a:xfrm>
          <a:prstGeom prst="diamond">
            <a:avLst/>
          </a:prstGeom>
          <a:solidFill>
            <a:srgbClr val="FF9800"/>
          </a:soli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8423" y="211945"/>
            <a:ext cx="4869841" cy="4869841"/>
          </a:xfrm>
          <a:prstGeom prst="rect">
            <a:avLst/>
          </a:prstGeom>
        </p:spPr>
      </p:pic>
      <p:sp>
        <p:nvSpPr>
          <p:cNvPr id="365" name="Google Shape;365;p24"/>
          <p:cNvSpPr/>
          <p:nvPr/>
        </p:nvSpPr>
        <p:spPr>
          <a:xfrm>
            <a:off x="5569915" y="761967"/>
            <a:ext cx="107100" cy="107100"/>
          </a:xfrm>
          <a:prstGeom prst="diamond">
            <a:avLst/>
          </a:prstGeom>
          <a:solidFill>
            <a:srgbClr val="FF9800"/>
          </a:soli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0" name="Google Shape;370;p24"/>
          <p:cNvSpPr/>
          <p:nvPr/>
        </p:nvSpPr>
        <p:spPr>
          <a:xfrm>
            <a:off x="4410946" y="2909510"/>
            <a:ext cx="107100" cy="107100"/>
          </a:xfrm>
          <a:prstGeom prst="diamond">
            <a:avLst/>
          </a:prstGeom>
          <a:solidFill>
            <a:srgbClr val="FF9800"/>
          </a:soli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2769" y="2497088"/>
            <a:ext cx="12223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5886" y="2337260"/>
            <a:ext cx="12223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Επεξήγηση με γραμμή 1 3"/>
          <p:cNvSpPr/>
          <p:nvPr/>
        </p:nvSpPr>
        <p:spPr>
          <a:xfrm>
            <a:off x="6732240" y="2715766"/>
            <a:ext cx="2304256" cy="1062264"/>
          </a:xfrm>
          <a:prstGeom prst="borderCallout1">
            <a:avLst>
              <a:gd name="adj1" fmla="val 4941"/>
              <a:gd name="adj2" fmla="val -6127"/>
              <a:gd name="adj3" fmla="val 20051"/>
              <a:gd name="adj4" fmla="val -96749"/>
            </a:avLst>
          </a:prstGeom>
          <a:solidFill>
            <a:srgbClr val="FF990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l-GR" sz="1600" b="1" dirty="0"/>
              <a:t>Υπηρεσίες Αττικής</a:t>
            </a:r>
          </a:p>
          <a:p>
            <a:pPr algn="ctr"/>
            <a:r>
              <a:rPr lang="el-GR" i="1" dirty="0"/>
              <a:t>Βραχείες Παρεμβάσεις</a:t>
            </a:r>
          </a:p>
          <a:p>
            <a:pPr algn="ctr"/>
            <a:r>
              <a:rPr lang="el-GR" dirty="0"/>
              <a:t>14 Σχολικές Μονάδες</a:t>
            </a:r>
          </a:p>
          <a:p>
            <a:pPr algn="ctr"/>
            <a:r>
              <a:rPr lang="el-GR" dirty="0"/>
              <a:t>1200 ωφελούμενοι έφηβοι</a:t>
            </a:r>
          </a:p>
        </p:txBody>
      </p:sp>
      <p:sp>
        <p:nvSpPr>
          <p:cNvPr id="5" name="Επεξήγηση με γραμμή 1 4"/>
          <p:cNvSpPr/>
          <p:nvPr/>
        </p:nvSpPr>
        <p:spPr>
          <a:xfrm>
            <a:off x="7020272" y="90306"/>
            <a:ext cx="2123728" cy="1107238"/>
          </a:xfrm>
          <a:prstGeom prst="borderCallout1">
            <a:avLst>
              <a:gd name="adj1" fmla="val 3836"/>
              <a:gd name="adj2" fmla="val -3654"/>
              <a:gd name="adj3" fmla="val 62636"/>
              <a:gd name="adj4" fmla="val -63202"/>
            </a:avLst>
          </a:prstGeom>
          <a:solidFill>
            <a:srgbClr val="FF990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l-GR" sz="1600" b="1" dirty="0"/>
              <a:t>Υπηρεσίες Θράκης</a:t>
            </a:r>
          </a:p>
          <a:p>
            <a:pPr algn="ctr"/>
            <a:r>
              <a:rPr lang="el-GR" i="1" dirty="0"/>
              <a:t>Βραχείες Παρεμβάσεις</a:t>
            </a:r>
          </a:p>
          <a:p>
            <a:pPr algn="ctr"/>
            <a:r>
              <a:rPr lang="el-GR" i="1" dirty="0"/>
              <a:t>9 σχολικές μονάδες </a:t>
            </a:r>
          </a:p>
          <a:p>
            <a:pPr algn="ctr"/>
            <a:r>
              <a:rPr lang="el-GR" i="1" dirty="0"/>
              <a:t>1050 ωφελούμενοι έφηβοι</a:t>
            </a:r>
          </a:p>
        </p:txBody>
      </p:sp>
      <p:sp>
        <p:nvSpPr>
          <p:cNvPr id="25" name="Επεξήγηση με γραμμή 1 24"/>
          <p:cNvSpPr/>
          <p:nvPr/>
        </p:nvSpPr>
        <p:spPr>
          <a:xfrm>
            <a:off x="5292080" y="1491630"/>
            <a:ext cx="2304256" cy="967866"/>
          </a:xfrm>
          <a:prstGeom prst="borderCallout1">
            <a:avLst>
              <a:gd name="adj1" fmla="val 5991"/>
              <a:gd name="adj2" fmla="val -5176"/>
              <a:gd name="adj3" fmla="val 88553"/>
              <a:gd name="adj4" fmla="val -57138"/>
            </a:avLst>
          </a:prstGeom>
          <a:solidFill>
            <a:srgbClr val="FF990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l-GR" sz="1600" b="1" dirty="0"/>
              <a:t>Υπηρεσίες Φθιώτιδας</a:t>
            </a:r>
          </a:p>
          <a:p>
            <a:pPr algn="ctr"/>
            <a:r>
              <a:rPr lang="el-GR" dirty="0"/>
              <a:t>Βραχεία παρέμβαση</a:t>
            </a:r>
          </a:p>
          <a:p>
            <a:pPr algn="ctr"/>
            <a:r>
              <a:rPr lang="el-GR" dirty="0"/>
              <a:t>1 σχολική μονάδα</a:t>
            </a:r>
          </a:p>
          <a:p>
            <a:pPr algn="ctr"/>
            <a:r>
              <a:rPr lang="el-GR" dirty="0"/>
              <a:t>119 ωφελούμενοι έφηβοι</a:t>
            </a:r>
          </a:p>
        </p:txBody>
      </p:sp>
      <p:sp>
        <p:nvSpPr>
          <p:cNvPr id="6" name="Επεξήγηση με γραμμή 1 5"/>
          <p:cNvSpPr/>
          <p:nvPr/>
        </p:nvSpPr>
        <p:spPr>
          <a:xfrm>
            <a:off x="179512" y="2336282"/>
            <a:ext cx="2222438" cy="2687221"/>
          </a:xfrm>
          <a:prstGeom prst="borderCallout1">
            <a:avLst>
              <a:gd name="adj1" fmla="val 7017"/>
              <a:gd name="adj2" fmla="val 148317"/>
              <a:gd name="adj3" fmla="val 2129"/>
              <a:gd name="adj4" fmla="val 104217"/>
            </a:avLst>
          </a:prstGeom>
          <a:solidFill>
            <a:srgbClr val="FF9900"/>
          </a:solidFill>
        </p:spPr>
        <p:style>
          <a:lnRef idx="3">
            <a:schemeClr val="lt1"/>
          </a:lnRef>
          <a:fillRef idx="1">
            <a:schemeClr val="accent2"/>
          </a:fillRef>
          <a:effectRef idx="1">
            <a:schemeClr val="accent2"/>
          </a:effectRef>
          <a:fontRef idx="minor">
            <a:schemeClr val="lt1"/>
          </a:fontRef>
        </p:style>
        <p:txBody>
          <a:bodyPr rtlCol="0" anchor="t"/>
          <a:lstStyle/>
          <a:p>
            <a:pPr algn="ctr"/>
            <a:r>
              <a:rPr lang="el-GR" sz="1600" b="1" dirty="0"/>
              <a:t>Υπηρεσίες Φωκίδας</a:t>
            </a:r>
          </a:p>
          <a:p>
            <a:pPr algn="ctr"/>
            <a:r>
              <a:rPr lang="el-GR" i="1" dirty="0"/>
              <a:t>Μακροχρόνιες παρεμβάσεις</a:t>
            </a:r>
          </a:p>
          <a:p>
            <a:pPr algn="ctr"/>
            <a:r>
              <a:rPr lang="el-GR" dirty="0"/>
              <a:t>6 σχολικές μονάδες </a:t>
            </a:r>
          </a:p>
          <a:p>
            <a:pPr algn="ctr"/>
            <a:r>
              <a:rPr lang="el-GR" dirty="0"/>
              <a:t>120 ωφελούμενοι έφηβοι</a:t>
            </a:r>
          </a:p>
          <a:p>
            <a:pPr algn="ctr"/>
            <a:endParaRPr lang="el-GR" dirty="0"/>
          </a:p>
          <a:p>
            <a:pPr algn="ctr"/>
            <a:r>
              <a:rPr lang="el-GR" i="1" dirty="0"/>
              <a:t>Βραχείες παρεμβάσεις</a:t>
            </a:r>
          </a:p>
          <a:p>
            <a:pPr algn="ctr"/>
            <a:r>
              <a:rPr lang="el-GR" dirty="0"/>
              <a:t>8 σχολικές μονάδες</a:t>
            </a:r>
          </a:p>
          <a:p>
            <a:pPr algn="ctr"/>
            <a:r>
              <a:rPr lang="el-GR" dirty="0"/>
              <a:t>216 ωφελούμενοι </a:t>
            </a:r>
          </a:p>
          <a:p>
            <a:pPr algn="ctr"/>
            <a:endParaRPr lang="el-GR" dirty="0"/>
          </a:p>
          <a:p>
            <a:pPr algn="ctr"/>
            <a:r>
              <a:rPr lang="el-GR" dirty="0"/>
              <a:t>2 ημερίδες εφήβων</a:t>
            </a:r>
          </a:p>
          <a:p>
            <a:pPr algn="ctr"/>
            <a:r>
              <a:rPr lang="el-GR" dirty="0"/>
              <a:t>105 ωφελούμενοι</a:t>
            </a:r>
          </a:p>
        </p:txBody>
      </p:sp>
      <p:sp>
        <p:nvSpPr>
          <p:cNvPr id="9" name="TextBox 8"/>
          <p:cNvSpPr txBox="1"/>
          <p:nvPr/>
        </p:nvSpPr>
        <p:spPr>
          <a:xfrm>
            <a:off x="90468" y="123478"/>
            <a:ext cx="1433406" cy="400110"/>
          </a:xfrm>
          <a:prstGeom prst="rect">
            <a:avLst/>
          </a:prstGeom>
          <a:noFill/>
        </p:spPr>
        <p:txBody>
          <a:bodyPr wrap="none" rtlCol="0">
            <a:spAutoFit/>
          </a:bodyPr>
          <a:lstStyle/>
          <a:p>
            <a:r>
              <a:rPr lang="el-GR" sz="2000" b="1" dirty="0">
                <a:solidFill>
                  <a:schemeClr val="bg1"/>
                </a:solidFill>
              </a:rPr>
              <a:t>Οι αριθμοί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1000"/>
                                        <p:tgtEl>
                                          <p:spTgt spid="25"/>
                                        </p:tgtEl>
                                      </p:cBhvr>
                                    </p:animEffect>
                                    <p:anim calcmode="lin" valueType="num">
                                      <p:cBhvr>
                                        <p:cTn id="15" dur="1000" fill="hold"/>
                                        <p:tgtEl>
                                          <p:spTgt spid="25"/>
                                        </p:tgtEl>
                                        <p:attrNameLst>
                                          <p:attrName>ppt_x</p:attrName>
                                        </p:attrNameLst>
                                      </p:cBhvr>
                                      <p:tavLst>
                                        <p:tav tm="0">
                                          <p:val>
                                            <p:strVal val="#ppt_x"/>
                                          </p:val>
                                        </p:tav>
                                        <p:tav tm="100000">
                                          <p:val>
                                            <p:strVal val="#ppt_x"/>
                                          </p:val>
                                        </p:tav>
                                      </p:tavLst>
                                    </p:anim>
                                    <p:anim calcmode="lin" valueType="num">
                                      <p:cBhvr>
                                        <p:cTn id="1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3" name="Google Shape;223;p1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21</a:t>
            </a:fld>
            <a:endParaRPr dirty="0"/>
          </a:p>
        </p:txBody>
      </p:sp>
      <p:sp>
        <p:nvSpPr>
          <p:cNvPr id="224" name="Google Shape;224;p1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l-GR" sz="12000" b="1" dirty="0">
                <a:solidFill>
                  <a:srgbClr val="3F5378"/>
                </a:solidFill>
                <a:latin typeface="Roboto Condensed"/>
                <a:ea typeface="Roboto Condensed"/>
                <a:cs typeface="Roboto Condensed"/>
                <a:sym typeface="Roboto Condensed"/>
              </a:rPr>
              <a:t>7</a:t>
            </a:r>
            <a:endParaRPr sz="3000" b="1" dirty="0">
              <a:solidFill>
                <a:srgbClr val="3F5378"/>
              </a:solidFill>
              <a:latin typeface="Roboto Condensed"/>
              <a:ea typeface="Roboto Condensed"/>
              <a:cs typeface="Roboto Condensed"/>
              <a:sym typeface="Roboto Condensed"/>
            </a:endParaRPr>
          </a:p>
        </p:txBody>
      </p:sp>
      <p:sp>
        <p:nvSpPr>
          <p:cNvPr id="5" name="Google Shape;221;p14"/>
          <p:cNvSpPr txBox="1">
            <a:spLocks noGrp="1"/>
          </p:cNvSpPr>
          <p:nvPr>
            <p:ph type="ctrTitle"/>
          </p:nvPr>
        </p:nvSpPr>
        <p:spPr>
          <a:xfrm>
            <a:off x="463525" y="3075806"/>
            <a:ext cx="4094400" cy="1159800"/>
          </a:xfrm>
          <a:prstGeom prst="rect">
            <a:avLst/>
          </a:prstGeom>
        </p:spPr>
        <p:txBody>
          <a:bodyPr spcFirstLastPara="1" wrap="square" lIns="91425" tIns="91425" rIns="91425" bIns="91425" anchor="b" anchorCtr="0">
            <a:noAutofit/>
          </a:bodyPr>
          <a:lstStyle/>
          <a:p>
            <a:pPr lvl="0">
              <a:buClr>
                <a:schemeClr val="accent1"/>
              </a:buClr>
            </a:pPr>
            <a:r>
              <a:rPr lang="el-GR" sz="2400" dirty="0">
                <a:cs typeface="Times New Roman"/>
              </a:rPr>
              <a:t>Αξιολόγηση</a:t>
            </a:r>
            <a:br>
              <a:rPr lang="el-GR" sz="2400" dirty="0">
                <a:cs typeface="Times New Roman"/>
              </a:rPr>
            </a:br>
            <a:r>
              <a:rPr lang="el-GR" sz="2400" dirty="0">
                <a:cs typeface="Times New Roman"/>
              </a:rPr>
              <a:t>Η γνώμη των εφήβων</a:t>
            </a:r>
            <a:endParaRPr sz="1800" dirty="0"/>
          </a:p>
        </p:txBody>
      </p:sp>
    </p:spTree>
    <p:extLst>
      <p:ext uri="{BB962C8B-B14F-4D97-AF65-F5344CB8AC3E}">
        <p14:creationId xmlns:p14="http://schemas.microsoft.com/office/powerpoint/2010/main" val="4172862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20"/>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Η γνώμη των εφήβων</a:t>
            </a:r>
            <a:endParaRPr dirty="0"/>
          </a:p>
        </p:txBody>
      </p:sp>
      <p:sp>
        <p:nvSpPr>
          <p:cNvPr id="301" name="Google Shape;301;p20"/>
          <p:cNvSpPr txBox="1">
            <a:spLocks noGrp="1"/>
          </p:cNvSpPr>
          <p:nvPr>
            <p:ph type="body" idx="1"/>
          </p:nvPr>
        </p:nvSpPr>
        <p:spPr>
          <a:xfrm>
            <a:off x="299071" y="1491630"/>
            <a:ext cx="5569073" cy="3145500"/>
          </a:xfrm>
          <a:prstGeom prst="rect">
            <a:avLst/>
          </a:prstGeom>
        </p:spPr>
        <p:txBody>
          <a:bodyPr spcFirstLastPara="1" wrap="square" lIns="91425" tIns="91425" rIns="91425" bIns="91425" anchor="ctr" anchorCtr="0">
            <a:noAutofit/>
          </a:bodyPr>
          <a:lstStyle/>
          <a:p>
            <a:pPr marL="0" lvl="0" indent="0">
              <a:spcBef>
                <a:spcPts val="0"/>
              </a:spcBef>
              <a:buNone/>
            </a:pPr>
            <a:endParaRPr lang="el-GR" sz="1200" i="1" dirty="0">
              <a:solidFill>
                <a:schemeClr val="accent1"/>
              </a:solidFill>
              <a:latin typeface="+mn-lt"/>
            </a:endParaRPr>
          </a:p>
          <a:p>
            <a:pPr marL="0" lvl="0" indent="0">
              <a:spcBef>
                <a:spcPts val="0"/>
              </a:spcBef>
              <a:buNone/>
            </a:pPr>
            <a:endParaRPr lang="el-GR" sz="1200" i="1" dirty="0">
              <a:solidFill>
                <a:schemeClr val="accent1"/>
              </a:solidFill>
              <a:latin typeface="+mn-lt"/>
            </a:endParaRPr>
          </a:p>
          <a:p>
            <a:pPr marL="0" lvl="0" indent="0">
              <a:lnSpc>
                <a:spcPct val="114000"/>
              </a:lnSpc>
              <a:spcBef>
                <a:spcPts val="0"/>
              </a:spcBef>
              <a:buNone/>
            </a:pPr>
            <a:r>
              <a:rPr lang="el-GR" sz="1200" i="1" dirty="0">
                <a:solidFill>
                  <a:schemeClr val="accent1"/>
                </a:solidFill>
                <a:latin typeface="+mn-lt"/>
              </a:rPr>
              <a:t>«μου καθάρισε την ψυχή»</a:t>
            </a:r>
          </a:p>
          <a:p>
            <a:pPr marL="0" lvl="0" indent="0">
              <a:lnSpc>
                <a:spcPct val="114000"/>
              </a:lnSpc>
              <a:spcBef>
                <a:spcPts val="0"/>
              </a:spcBef>
              <a:buNone/>
            </a:pPr>
            <a:r>
              <a:rPr lang="el-GR" sz="1200" i="1" dirty="0">
                <a:solidFill>
                  <a:schemeClr val="accent1"/>
                </a:solidFill>
                <a:latin typeface="+mn-lt"/>
              </a:rPr>
              <a:t>«ομάδα μια αγκαλιά όπου όλοι μιλούν ελεύθερα μεταξύ τους»</a:t>
            </a:r>
            <a:br>
              <a:rPr lang="el-GR" sz="1200" i="1" dirty="0">
                <a:solidFill>
                  <a:schemeClr val="accent1"/>
                </a:solidFill>
                <a:latin typeface="+mn-lt"/>
              </a:rPr>
            </a:br>
            <a:r>
              <a:rPr lang="el-GR" sz="1200" i="1" dirty="0">
                <a:solidFill>
                  <a:schemeClr val="accent1"/>
                </a:solidFill>
                <a:latin typeface="+mn-lt"/>
              </a:rPr>
              <a:t>«μαθαίνουμε καινούρια πράγματα, μαθαίνουμε καλύτερα τους</a:t>
            </a:r>
            <a:br>
              <a:rPr lang="el-GR" sz="1200" i="1" dirty="0">
                <a:solidFill>
                  <a:schemeClr val="accent1"/>
                </a:solidFill>
                <a:latin typeface="+mn-lt"/>
              </a:rPr>
            </a:br>
            <a:r>
              <a:rPr lang="el-GR" sz="1200" i="1" dirty="0">
                <a:solidFill>
                  <a:schemeClr val="accent1"/>
                </a:solidFill>
                <a:latin typeface="+mn-lt"/>
              </a:rPr>
              <a:t>συμμαθητές μας»</a:t>
            </a:r>
          </a:p>
          <a:p>
            <a:pPr marL="0" lvl="0" indent="0">
              <a:lnSpc>
                <a:spcPct val="114000"/>
              </a:lnSpc>
              <a:spcBef>
                <a:spcPts val="0"/>
              </a:spcBef>
              <a:buNone/>
            </a:pPr>
            <a:r>
              <a:rPr lang="el-GR" sz="1200" i="1" dirty="0">
                <a:solidFill>
                  <a:schemeClr val="accent1"/>
                </a:solidFill>
                <a:latin typeface="+mn-lt"/>
              </a:rPr>
              <a:t>«Με βοήθησε να έχω καλύτερη σχέση με τους άλλους»</a:t>
            </a:r>
            <a:br>
              <a:rPr lang="el-GR" sz="1200" i="1" dirty="0">
                <a:solidFill>
                  <a:schemeClr val="accent1"/>
                </a:solidFill>
                <a:latin typeface="+mn-lt"/>
              </a:rPr>
            </a:br>
            <a:r>
              <a:rPr lang="el-GR" sz="1200" i="1" dirty="0">
                <a:solidFill>
                  <a:schemeClr val="accent1"/>
                </a:solidFill>
                <a:latin typeface="+mn-lt"/>
              </a:rPr>
              <a:t>«ένας κύκλος, μια ομάδα που τα άτομα μαθαίνουν να σέβονται ο ένας τον άλλο, να εκτιμάμε τη γνώμη του άλλου και με τη βοήθεια των ειδικών να αποκτάμε καινούριες γνώσεις»</a:t>
            </a:r>
            <a:br>
              <a:rPr lang="el-GR" sz="1200" i="1" dirty="0">
                <a:solidFill>
                  <a:schemeClr val="accent1"/>
                </a:solidFill>
                <a:latin typeface="+mn-lt"/>
              </a:rPr>
            </a:br>
            <a:r>
              <a:rPr lang="el-GR" sz="1200" i="1" dirty="0">
                <a:solidFill>
                  <a:schemeClr val="accent1"/>
                </a:solidFill>
                <a:latin typeface="+mn-lt"/>
              </a:rPr>
              <a:t>«έμαθα για τα συναισθήματά μου και πώς να τα χειρίζομαι»</a:t>
            </a:r>
          </a:p>
          <a:p>
            <a:pPr marL="0" lvl="0" indent="0">
              <a:lnSpc>
                <a:spcPct val="114000"/>
              </a:lnSpc>
              <a:spcBef>
                <a:spcPts val="0"/>
              </a:spcBef>
              <a:buNone/>
            </a:pPr>
            <a:r>
              <a:rPr lang="el-GR" sz="1200" i="1" dirty="0">
                <a:solidFill>
                  <a:schemeClr val="accent1"/>
                </a:solidFill>
                <a:latin typeface="+mn-lt"/>
              </a:rPr>
              <a:t>«ηρεμούσα στις συναντήσεις»</a:t>
            </a:r>
            <a:br>
              <a:rPr lang="el-GR" sz="1200" i="1" dirty="0">
                <a:solidFill>
                  <a:schemeClr val="accent1"/>
                </a:solidFill>
                <a:latin typeface="+mn-lt"/>
              </a:rPr>
            </a:br>
            <a:r>
              <a:rPr lang="el-GR" sz="1200" i="1" dirty="0">
                <a:solidFill>
                  <a:schemeClr val="accent1"/>
                </a:solidFill>
                <a:latin typeface="+mn-lt"/>
              </a:rPr>
              <a:t>«έμαθα να ελέγχω τα νεύρα μου»</a:t>
            </a:r>
            <a:br>
              <a:rPr lang="el-GR" sz="1200" i="1" dirty="0">
                <a:solidFill>
                  <a:schemeClr val="accent1"/>
                </a:solidFill>
                <a:latin typeface="+mn-lt"/>
              </a:rPr>
            </a:br>
            <a:r>
              <a:rPr lang="el-GR" sz="1200" i="1" dirty="0">
                <a:solidFill>
                  <a:schemeClr val="accent1"/>
                </a:solidFill>
                <a:latin typeface="+mn-lt"/>
              </a:rPr>
              <a:t>«πέρασα μια χαρά»</a:t>
            </a:r>
            <a:br>
              <a:rPr lang="el-GR" sz="1200" i="1" dirty="0">
                <a:solidFill>
                  <a:schemeClr val="accent1"/>
                </a:solidFill>
                <a:latin typeface="+mn-lt"/>
              </a:rPr>
            </a:br>
            <a:r>
              <a:rPr lang="el-GR" sz="1200" i="1" dirty="0">
                <a:solidFill>
                  <a:schemeClr val="accent1"/>
                </a:solidFill>
                <a:latin typeface="+mn-lt"/>
              </a:rPr>
              <a:t>«έχασα μάθημα»</a:t>
            </a:r>
            <a:br>
              <a:rPr lang="el-GR" sz="1200" i="1" dirty="0">
                <a:solidFill>
                  <a:schemeClr val="accent1"/>
                </a:solidFill>
                <a:latin typeface="+mn-lt"/>
              </a:rPr>
            </a:br>
            <a:r>
              <a:rPr lang="el-GR" sz="1200" i="1" dirty="0">
                <a:solidFill>
                  <a:schemeClr val="accent1"/>
                </a:solidFill>
                <a:latin typeface="+mn-lt"/>
              </a:rPr>
              <a:t>«έμαθα αν κάτι με απασχολεί να μιλάω με κάποιον που εμπιστεύομαι, φίλο ή μέλος της οικογένειας»</a:t>
            </a:r>
          </a:p>
          <a:p>
            <a:pPr marL="0" lvl="0" indent="0">
              <a:lnSpc>
                <a:spcPct val="114000"/>
              </a:lnSpc>
              <a:spcBef>
                <a:spcPts val="0"/>
              </a:spcBef>
              <a:buNone/>
            </a:pPr>
            <a:r>
              <a:rPr lang="el-GR" sz="1200" i="1" dirty="0">
                <a:solidFill>
                  <a:schemeClr val="accent1"/>
                </a:solidFill>
                <a:latin typeface="+mn-lt"/>
              </a:rPr>
              <a:t>«δύσκολο να διαχειριζόμαστε την ανυπακοή»</a:t>
            </a:r>
          </a:p>
          <a:p>
            <a:pPr marL="0" lvl="0" indent="0">
              <a:lnSpc>
                <a:spcPct val="114000"/>
              </a:lnSpc>
              <a:spcBef>
                <a:spcPts val="0"/>
              </a:spcBef>
              <a:buNone/>
            </a:pPr>
            <a:r>
              <a:rPr lang="el-GR" sz="1200" i="1" dirty="0">
                <a:solidFill>
                  <a:schemeClr val="accent1"/>
                </a:solidFill>
                <a:latin typeface="+mn-lt"/>
              </a:rPr>
              <a:t>«θα ήθελα περισσότερες συναντήσεις»</a:t>
            </a:r>
          </a:p>
          <a:p>
            <a:pPr marL="0" lvl="0" indent="0">
              <a:lnSpc>
                <a:spcPct val="114000"/>
              </a:lnSpc>
              <a:spcBef>
                <a:spcPts val="0"/>
              </a:spcBef>
              <a:buNone/>
            </a:pPr>
            <a:r>
              <a:rPr lang="el-GR" sz="1200" i="1" dirty="0">
                <a:solidFill>
                  <a:schemeClr val="accent1"/>
                </a:solidFill>
                <a:latin typeface="+mn-lt"/>
              </a:rPr>
              <a:t>«Βαρέθηκα»</a:t>
            </a:r>
            <a:endParaRPr sz="1200" i="1" dirty="0">
              <a:solidFill>
                <a:schemeClr val="accent1"/>
              </a:solidFill>
              <a:latin typeface="+mn-lt"/>
            </a:endParaRPr>
          </a:p>
        </p:txBody>
      </p:sp>
      <p:sp>
        <p:nvSpPr>
          <p:cNvPr id="303" name="Google Shape;303;p2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22</a:t>
            </a:fld>
            <a:endParaRPr dirty="0"/>
          </a:p>
        </p:txBody>
      </p:sp>
      <p:grpSp>
        <p:nvGrpSpPr>
          <p:cNvPr id="304" name="Google Shape;304;p20"/>
          <p:cNvGrpSpPr/>
          <p:nvPr/>
        </p:nvGrpSpPr>
        <p:grpSpPr>
          <a:xfrm>
            <a:off x="299071" y="635918"/>
            <a:ext cx="335800" cy="279517"/>
            <a:chOff x="1247825" y="322750"/>
            <a:chExt cx="443300" cy="369000"/>
          </a:xfrm>
        </p:grpSpPr>
        <p:sp>
          <p:nvSpPr>
            <p:cNvPr id="305" name="Google Shape;305;p20"/>
            <p:cNvSpPr/>
            <p:nvPr/>
          </p:nvSpPr>
          <p:spPr>
            <a:xfrm>
              <a:off x="1247825" y="322750"/>
              <a:ext cx="443300" cy="369000"/>
            </a:xfrm>
            <a:custGeom>
              <a:avLst/>
              <a:gdLst/>
              <a:ahLst/>
              <a:cxnLst/>
              <a:rect l="l" t="t" r="r" b="b"/>
              <a:pathLst>
                <a:path w="17732" h="14760" fill="none" extrusionOk="0">
                  <a:moveTo>
                    <a:pt x="16952" y="2558"/>
                  </a:moveTo>
                  <a:lnTo>
                    <a:pt x="13664" y="2558"/>
                  </a:lnTo>
                  <a:lnTo>
                    <a:pt x="13226" y="755"/>
                  </a:lnTo>
                  <a:lnTo>
                    <a:pt x="13226" y="755"/>
                  </a:lnTo>
                  <a:lnTo>
                    <a:pt x="13177" y="609"/>
                  </a:lnTo>
                  <a:lnTo>
                    <a:pt x="13104" y="463"/>
                  </a:lnTo>
                  <a:lnTo>
                    <a:pt x="13006" y="317"/>
                  </a:lnTo>
                  <a:lnTo>
                    <a:pt x="12885" y="220"/>
                  </a:lnTo>
                  <a:lnTo>
                    <a:pt x="12739" y="122"/>
                  </a:lnTo>
                  <a:lnTo>
                    <a:pt x="12592" y="49"/>
                  </a:lnTo>
                  <a:lnTo>
                    <a:pt x="12446" y="0"/>
                  </a:lnTo>
                  <a:lnTo>
                    <a:pt x="12276" y="0"/>
                  </a:lnTo>
                  <a:lnTo>
                    <a:pt x="5456" y="0"/>
                  </a:lnTo>
                  <a:lnTo>
                    <a:pt x="5456" y="0"/>
                  </a:lnTo>
                  <a:lnTo>
                    <a:pt x="5286" y="0"/>
                  </a:lnTo>
                  <a:lnTo>
                    <a:pt x="5140" y="49"/>
                  </a:lnTo>
                  <a:lnTo>
                    <a:pt x="4994" y="122"/>
                  </a:lnTo>
                  <a:lnTo>
                    <a:pt x="4848" y="220"/>
                  </a:lnTo>
                  <a:lnTo>
                    <a:pt x="4726" y="317"/>
                  </a:lnTo>
                  <a:lnTo>
                    <a:pt x="4628" y="463"/>
                  </a:lnTo>
                  <a:lnTo>
                    <a:pt x="4555" y="609"/>
                  </a:lnTo>
                  <a:lnTo>
                    <a:pt x="4507" y="755"/>
                  </a:lnTo>
                  <a:lnTo>
                    <a:pt x="4068" y="2558"/>
                  </a:lnTo>
                  <a:lnTo>
                    <a:pt x="3240" y="2558"/>
                  </a:lnTo>
                  <a:lnTo>
                    <a:pt x="3240" y="2558"/>
                  </a:lnTo>
                  <a:lnTo>
                    <a:pt x="3240" y="2558"/>
                  </a:lnTo>
                  <a:lnTo>
                    <a:pt x="3240" y="2460"/>
                  </a:lnTo>
                  <a:lnTo>
                    <a:pt x="3216" y="2363"/>
                  </a:lnTo>
                  <a:lnTo>
                    <a:pt x="3167" y="2290"/>
                  </a:lnTo>
                  <a:lnTo>
                    <a:pt x="3094" y="2217"/>
                  </a:lnTo>
                  <a:lnTo>
                    <a:pt x="3045" y="2144"/>
                  </a:lnTo>
                  <a:lnTo>
                    <a:pt x="2948" y="2119"/>
                  </a:lnTo>
                  <a:lnTo>
                    <a:pt x="2850" y="2071"/>
                  </a:lnTo>
                  <a:lnTo>
                    <a:pt x="2753" y="2071"/>
                  </a:lnTo>
                  <a:lnTo>
                    <a:pt x="2047" y="2071"/>
                  </a:lnTo>
                  <a:lnTo>
                    <a:pt x="2047" y="2071"/>
                  </a:lnTo>
                  <a:lnTo>
                    <a:pt x="1949" y="2071"/>
                  </a:lnTo>
                  <a:lnTo>
                    <a:pt x="1852" y="2119"/>
                  </a:lnTo>
                  <a:lnTo>
                    <a:pt x="1779" y="2144"/>
                  </a:lnTo>
                  <a:lnTo>
                    <a:pt x="1706" y="2217"/>
                  </a:lnTo>
                  <a:lnTo>
                    <a:pt x="1633" y="2290"/>
                  </a:lnTo>
                  <a:lnTo>
                    <a:pt x="1608" y="2363"/>
                  </a:lnTo>
                  <a:lnTo>
                    <a:pt x="1560" y="2460"/>
                  </a:lnTo>
                  <a:lnTo>
                    <a:pt x="1560" y="2558"/>
                  </a:lnTo>
                  <a:lnTo>
                    <a:pt x="1560" y="2558"/>
                  </a:lnTo>
                  <a:lnTo>
                    <a:pt x="780" y="2558"/>
                  </a:lnTo>
                  <a:lnTo>
                    <a:pt x="780" y="2558"/>
                  </a:lnTo>
                  <a:lnTo>
                    <a:pt x="634" y="2582"/>
                  </a:lnTo>
                  <a:lnTo>
                    <a:pt x="488" y="2631"/>
                  </a:lnTo>
                  <a:lnTo>
                    <a:pt x="342" y="2679"/>
                  </a:lnTo>
                  <a:lnTo>
                    <a:pt x="220" y="2777"/>
                  </a:lnTo>
                  <a:lnTo>
                    <a:pt x="123" y="2899"/>
                  </a:lnTo>
                  <a:lnTo>
                    <a:pt x="74" y="3045"/>
                  </a:lnTo>
                  <a:lnTo>
                    <a:pt x="25" y="3191"/>
                  </a:lnTo>
                  <a:lnTo>
                    <a:pt x="1" y="3337"/>
                  </a:lnTo>
                  <a:lnTo>
                    <a:pt x="1" y="13980"/>
                  </a:lnTo>
                  <a:lnTo>
                    <a:pt x="1" y="13980"/>
                  </a:lnTo>
                  <a:lnTo>
                    <a:pt x="25" y="14151"/>
                  </a:lnTo>
                  <a:lnTo>
                    <a:pt x="74" y="14297"/>
                  </a:lnTo>
                  <a:lnTo>
                    <a:pt x="123" y="14418"/>
                  </a:lnTo>
                  <a:lnTo>
                    <a:pt x="220" y="14540"/>
                  </a:lnTo>
                  <a:lnTo>
                    <a:pt x="342" y="14638"/>
                  </a:lnTo>
                  <a:lnTo>
                    <a:pt x="488" y="14711"/>
                  </a:lnTo>
                  <a:lnTo>
                    <a:pt x="634" y="14759"/>
                  </a:lnTo>
                  <a:lnTo>
                    <a:pt x="780" y="14759"/>
                  </a:lnTo>
                  <a:lnTo>
                    <a:pt x="16952" y="14759"/>
                  </a:lnTo>
                  <a:lnTo>
                    <a:pt x="16952" y="14759"/>
                  </a:lnTo>
                  <a:lnTo>
                    <a:pt x="17098" y="14759"/>
                  </a:lnTo>
                  <a:lnTo>
                    <a:pt x="17244" y="14711"/>
                  </a:lnTo>
                  <a:lnTo>
                    <a:pt x="17390" y="14638"/>
                  </a:lnTo>
                  <a:lnTo>
                    <a:pt x="17512" y="14540"/>
                  </a:lnTo>
                  <a:lnTo>
                    <a:pt x="17610" y="14418"/>
                  </a:lnTo>
                  <a:lnTo>
                    <a:pt x="17658" y="14297"/>
                  </a:lnTo>
                  <a:lnTo>
                    <a:pt x="17707" y="14151"/>
                  </a:lnTo>
                  <a:lnTo>
                    <a:pt x="17731" y="13980"/>
                  </a:lnTo>
                  <a:lnTo>
                    <a:pt x="17731" y="3337"/>
                  </a:lnTo>
                  <a:lnTo>
                    <a:pt x="17731" y="3337"/>
                  </a:lnTo>
                  <a:lnTo>
                    <a:pt x="17707" y="3191"/>
                  </a:lnTo>
                  <a:lnTo>
                    <a:pt x="17658" y="3045"/>
                  </a:lnTo>
                  <a:lnTo>
                    <a:pt x="17610" y="2899"/>
                  </a:lnTo>
                  <a:lnTo>
                    <a:pt x="17512" y="2777"/>
                  </a:lnTo>
                  <a:lnTo>
                    <a:pt x="17390" y="2679"/>
                  </a:lnTo>
                  <a:lnTo>
                    <a:pt x="17244" y="2631"/>
                  </a:lnTo>
                  <a:lnTo>
                    <a:pt x="17098" y="2582"/>
                  </a:lnTo>
                  <a:lnTo>
                    <a:pt x="16952" y="2558"/>
                  </a:lnTo>
                  <a:lnTo>
                    <a:pt x="16952" y="2558"/>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6" name="Google Shape;306;p20"/>
            <p:cNvSpPr/>
            <p:nvPr/>
          </p:nvSpPr>
          <p:spPr>
            <a:xfrm>
              <a:off x="1398225" y="386675"/>
              <a:ext cx="142500" cy="25"/>
            </a:xfrm>
            <a:custGeom>
              <a:avLst/>
              <a:gdLst/>
              <a:ahLst/>
              <a:cxnLst/>
              <a:rect l="l" t="t" r="r" b="b"/>
              <a:pathLst>
                <a:path w="5700" h="1" fill="none" extrusionOk="0">
                  <a:moveTo>
                    <a:pt x="5700" y="1"/>
                  </a:moveTo>
                  <a:lnTo>
                    <a:pt x="1"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7" name="Google Shape;307;p20"/>
            <p:cNvSpPr/>
            <p:nvPr/>
          </p:nvSpPr>
          <p:spPr>
            <a:xfrm>
              <a:off x="1370225" y="450000"/>
              <a:ext cx="198500" cy="197900"/>
            </a:xfrm>
            <a:custGeom>
              <a:avLst/>
              <a:gdLst/>
              <a:ahLst/>
              <a:cxnLst/>
              <a:rect l="l" t="t" r="r" b="b"/>
              <a:pathLst>
                <a:path w="7940" h="7916" fill="none" extrusionOk="0">
                  <a:moveTo>
                    <a:pt x="3970" y="7916"/>
                  </a:moveTo>
                  <a:lnTo>
                    <a:pt x="3970" y="7916"/>
                  </a:lnTo>
                  <a:lnTo>
                    <a:pt x="3556" y="7892"/>
                  </a:lnTo>
                  <a:lnTo>
                    <a:pt x="3166" y="7843"/>
                  </a:lnTo>
                  <a:lnTo>
                    <a:pt x="2801" y="7745"/>
                  </a:lnTo>
                  <a:lnTo>
                    <a:pt x="2436" y="7624"/>
                  </a:lnTo>
                  <a:lnTo>
                    <a:pt x="2070" y="7453"/>
                  </a:lnTo>
                  <a:lnTo>
                    <a:pt x="1754" y="7258"/>
                  </a:lnTo>
                  <a:lnTo>
                    <a:pt x="1462" y="7015"/>
                  </a:lnTo>
                  <a:lnTo>
                    <a:pt x="1169" y="6771"/>
                  </a:lnTo>
                  <a:lnTo>
                    <a:pt x="901" y="6479"/>
                  </a:lnTo>
                  <a:lnTo>
                    <a:pt x="682" y="6187"/>
                  </a:lnTo>
                  <a:lnTo>
                    <a:pt x="487" y="5846"/>
                  </a:lnTo>
                  <a:lnTo>
                    <a:pt x="317" y="5505"/>
                  </a:lnTo>
                  <a:lnTo>
                    <a:pt x="195" y="5139"/>
                  </a:lnTo>
                  <a:lnTo>
                    <a:pt x="98" y="4750"/>
                  </a:lnTo>
                  <a:lnTo>
                    <a:pt x="25" y="4360"/>
                  </a:lnTo>
                  <a:lnTo>
                    <a:pt x="0" y="3970"/>
                  </a:lnTo>
                  <a:lnTo>
                    <a:pt x="0" y="3970"/>
                  </a:lnTo>
                  <a:lnTo>
                    <a:pt x="25" y="3556"/>
                  </a:lnTo>
                  <a:lnTo>
                    <a:pt x="98" y="3167"/>
                  </a:lnTo>
                  <a:lnTo>
                    <a:pt x="195" y="2777"/>
                  </a:lnTo>
                  <a:lnTo>
                    <a:pt x="317" y="2412"/>
                  </a:lnTo>
                  <a:lnTo>
                    <a:pt x="487" y="2071"/>
                  </a:lnTo>
                  <a:lnTo>
                    <a:pt x="682" y="1754"/>
                  </a:lnTo>
                  <a:lnTo>
                    <a:pt x="901" y="1437"/>
                  </a:lnTo>
                  <a:lnTo>
                    <a:pt x="1169" y="1170"/>
                  </a:lnTo>
                  <a:lnTo>
                    <a:pt x="1462" y="902"/>
                  </a:lnTo>
                  <a:lnTo>
                    <a:pt x="1754" y="682"/>
                  </a:lnTo>
                  <a:lnTo>
                    <a:pt x="2070" y="488"/>
                  </a:lnTo>
                  <a:lnTo>
                    <a:pt x="2436" y="317"/>
                  </a:lnTo>
                  <a:lnTo>
                    <a:pt x="2801" y="171"/>
                  </a:lnTo>
                  <a:lnTo>
                    <a:pt x="3166" y="74"/>
                  </a:lnTo>
                  <a:lnTo>
                    <a:pt x="3556" y="25"/>
                  </a:lnTo>
                  <a:lnTo>
                    <a:pt x="3970" y="1"/>
                  </a:lnTo>
                  <a:lnTo>
                    <a:pt x="3970" y="1"/>
                  </a:lnTo>
                  <a:lnTo>
                    <a:pt x="4384" y="25"/>
                  </a:lnTo>
                  <a:lnTo>
                    <a:pt x="4774" y="74"/>
                  </a:lnTo>
                  <a:lnTo>
                    <a:pt x="5139" y="171"/>
                  </a:lnTo>
                  <a:lnTo>
                    <a:pt x="5505" y="317"/>
                  </a:lnTo>
                  <a:lnTo>
                    <a:pt x="5870" y="488"/>
                  </a:lnTo>
                  <a:lnTo>
                    <a:pt x="6186" y="682"/>
                  </a:lnTo>
                  <a:lnTo>
                    <a:pt x="6479" y="902"/>
                  </a:lnTo>
                  <a:lnTo>
                    <a:pt x="6771" y="1170"/>
                  </a:lnTo>
                  <a:lnTo>
                    <a:pt x="7039" y="1437"/>
                  </a:lnTo>
                  <a:lnTo>
                    <a:pt x="7258" y="1754"/>
                  </a:lnTo>
                  <a:lnTo>
                    <a:pt x="7453" y="2071"/>
                  </a:lnTo>
                  <a:lnTo>
                    <a:pt x="7623" y="2412"/>
                  </a:lnTo>
                  <a:lnTo>
                    <a:pt x="7745" y="2777"/>
                  </a:lnTo>
                  <a:lnTo>
                    <a:pt x="7843" y="3167"/>
                  </a:lnTo>
                  <a:lnTo>
                    <a:pt x="7916" y="3556"/>
                  </a:lnTo>
                  <a:lnTo>
                    <a:pt x="7940" y="3970"/>
                  </a:lnTo>
                  <a:lnTo>
                    <a:pt x="7940" y="3970"/>
                  </a:lnTo>
                  <a:lnTo>
                    <a:pt x="7916" y="4360"/>
                  </a:lnTo>
                  <a:lnTo>
                    <a:pt x="7843" y="4750"/>
                  </a:lnTo>
                  <a:lnTo>
                    <a:pt x="7745" y="5139"/>
                  </a:lnTo>
                  <a:lnTo>
                    <a:pt x="7623" y="5505"/>
                  </a:lnTo>
                  <a:lnTo>
                    <a:pt x="7453" y="5846"/>
                  </a:lnTo>
                  <a:lnTo>
                    <a:pt x="7258" y="6187"/>
                  </a:lnTo>
                  <a:lnTo>
                    <a:pt x="7039" y="6479"/>
                  </a:lnTo>
                  <a:lnTo>
                    <a:pt x="6771" y="6771"/>
                  </a:lnTo>
                  <a:lnTo>
                    <a:pt x="6479" y="7015"/>
                  </a:lnTo>
                  <a:lnTo>
                    <a:pt x="6186" y="7258"/>
                  </a:lnTo>
                  <a:lnTo>
                    <a:pt x="5870" y="7453"/>
                  </a:lnTo>
                  <a:lnTo>
                    <a:pt x="5505" y="7624"/>
                  </a:lnTo>
                  <a:lnTo>
                    <a:pt x="5139" y="7745"/>
                  </a:lnTo>
                  <a:lnTo>
                    <a:pt x="4774" y="7843"/>
                  </a:lnTo>
                  <a:lnTo>
                    <a:pt x="4384" y="7892"/>
                  </a:lnTo>
                  <a:lnTo>
                    <a:pt x="3970" y="7916"/>
                  </a:lnTo>
                  <a:lnTo>
                    <a:pt x="3970" y="791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8" name="Google Shape;308;p20"/>
            <p:cNvSpPr/>
            <p:nvPr/>
          </p:nvSpPr>
          <p:spPr>
            <a:xfrm>
              <a:off x="1403100" y="482875"/>
              <a:ext cx="132750" cy="132150"/>
            </a:xfrm>
            <a:custGeom>
              <a:avLst/>
              <a:gdLst/>
              <a:ahLst/>
              <a:cxnLst/>
              <a:rect l="l" t="t" r="r" b="b"/>
              <a:pathLst>
                <a:path w="5310" h="5286" fill="none" extrusionOk="0">
                  <a:moveTo>
                    <a:pt x="2655" y="5286"/>
                  </a:moveTo>
                  <a:lnTo>
                    <a:pt x="2655" y="5286"/>
                  </a:lnTo>
                  <a:lnTo>
                    <a:pt x="2387" y="5286"/>
                  </a:lnTo>
                  <a:lnTo>
                    <a:pt x="2119" y="5237"/>
                  </a:lnTo>
                  <a:lnTo>
                    <a:pt x="1876" y="5164"/>
                  </a:lnTo>
                  <a:lnTo>
                    <a:pt x="1632" y="5091"/>
                  </a:lnTo>
                  <a:lnTo>
                    <a:pt x="1389" y="4969"/>
                  </a:lnTo>
                  <a:lnTo>
                    <a:pt x="1169" y="4847"/>
                  </a:lnTo>
                  <a:lnTo>
                    <a:pt x="975" y="4677"/>
                  </a:lnTo>
                  <a:lnTo>
                    <a:pt x="780" y="4506"/>
                  </a:lnTo>
                  <a:lnTo>
                    <a:pt x="609" y="4336"/>
                  </a:lnTo>
                  <a:lnTo>
                    <a:pt x="463" y="4117"/>
                  </a:lnTo>
                  <a:lnTo>
                    <a:pt x="317" y="3897"/>
                  </a:lnTo>
                  <a:lnTo>
                    <a:pt x="220" y="3678"/>
                  </a:lnTo>
                  <a:lnTo>
                    <a:pt x="122" y="3435"/>
                  </a:lnTo>
                  <a:lnTo>
                    <a:pt x="74" y="3191"/>
                  </a:lnTo>
                  <a:lnTo>
                    <a:pt x="25" y="2923"/>
                  </a:lnTo>
                  <a:lnTo>
                    <a:pt x="0" y="2655"/>
                  </a:lnTo>
                  <a:lnTo>
                    <a:pt x="0" y="2655"/>
                  </a:lnTo>
                  <a:lnTo>
                    <a:pt x="25" y="2387"/>
                  </a:lnTo>
                  <a:lnTo>
                    <a:pt x="74" y="2120"/>
                  </a:lnTo>
                  <a:lnTo>
                    <a:pt x="122" y="1852"/>
                  </a:lnTo>
                  <a:lnTo>
                    <a:pt x="220" y="1608"/>
                  </a:lnTo>
                  <a:lnTo>
                    <a:pt x="317" y="1389"/>
                  </a:lnTo>
                  <a:lnTo>
                    <a:pt x="463" y="1170"/>
                  </a:lnTo>
                  <a:lnTo>
                    <a:pt x="609" y="975"/>
                  </a:lnTo>
                  <a:lnTo>
                    <a:pt x="780" y="780"/>
                  </a:lnTo>
                  <a:lnTo>
                    <a:pt x="975" y="610"/>
                  </a:lnTo>
                  <a:lnTo>
                    <a:pt x="1169" y="463"/>
                  </a:lnTo>
                  <a:lnTo>
                    <a:pt x="1389" y="317"/>
                  </a:lnTo>
                  <a:lnTo>
                    <a:pt x="1632" y="220"/>
                  </a:lnTo>
                  <a:lnTo>
                    <a:pt x="1876" y="122"/>
                  </a:lnTo>
                  <a:lnTo>
                    <a:pt x="2119" y="49"/>
                  </a:lnTo>
                  <a:lnTo>
                    <a:pt x="2387" y="25"/>
                  </a:lnTo>
                  <a:lnTo>
                    <a:pt x="2655" y="1"/>
                  </a:lnTo>
                  <a:lnTo>
                    <a:pt x="2655" y="1"/>
                  </a:lnTo>
                  <a:lnTo>
                    <a:pt x="2923" y="25"/>
                  </a:lnTo>
                  <a:lnTo>
                    <a:pt x="3191" y="49"/>
                  </a:lnTo>
                  <a:lnTo>
                    <a:pt x="3435" y="122"/>
                  </a:lnTo>
                  <a:lnTo>
                    <a:pt x="3678" y="220"/>
                  </a:lnTo>
                  <a:lnTo>
                    <a:pt x="3922" y="317"/>
                  </a:lnTo>
                  <a:lnTo>
                    <a:pt x="4141" y="463"/>
                  </a:lnTo>
                  <a:lnTo>
                    <a:pt x="4336" y="610"/>
                  </a:lnTo>
                  <a:lnTo>
                    <a:pt x="4530" y="780"/>
                  </a:lnTo>
                  <a:lnTo>
                    <a:pt x="4701" y="975"/>
                  </a:lnTo>
                  <a:lnTo>
                    <a:pt x="4847" y="1170"/>
                  </a:lnTo>
                  <a:lnTo>
                    <a:pt x="4993" y="1389"/>
                  </a:lnTo>
                  <a:lnTo>
                    <a:pt x="5091" y="1608"/>
                  </a:lnTo>
                  <a:lnTo>
                    <a:pt x="5188" y="1852"/>
                  </a:lnTo>
                  <a:lnTo>
                    <a:pt x="5237" y="2120"/>
                  </a:lnTo>
                  <a:lnTo>
                    <a:pt x="5285" y="2387"/>
                  </a:lnTo>
                  <a:lnTo>
                    <a:pt x="5310" y="2655"/>
                  </a:lnTo>
                  <a:lnTo>
                    <a:pt x="5310" y="2655"/>
                  </a:lnTo>
                  <a:lnTo>
                    <a:pt x="5285" y="2923"/>
                  </a:lnTo>
                  <a:lnTo>
                    <a:pt x="5237" y="3191"/>
                  </a:lnTo>
                  <a:lnTo>
                    <a:pt x="5188" y="3435"/>
                  </a:lnTo>
                  <a:lnTo>
                    <a:pt x="5091" y="3678"/>
                  </a:lnTo>
                  <a:lnTo>
                    <a:pt x="4993" y="3897"/>
                  </a:lnTo>
                  <a:lnTo>
                    <a:pt x="4847" y="4117"/>
                  </a:lnTo>
                  <a:lnTo>
                    <a:pt x="4701" y="4336"/>
                  </a:lnTo>
                  <a:lnTo>
                    <a:pt x="4530" y="4506"/>
                  </a:lnTo>
                  <a:lnTo>
                    <a:pt x="4336" y="4677"/>
                  </a:lnTo>
                  <a:lnTo>
                    <a:pt x="4141" y="4847"/>
                  </a:lnTo>
                  <a:lnTo>
                    <a:pt x="3922" y="4969"/>
                  </a:lnTo>
                  <a:lnTo>
                    <a:pt x="3678" y="5091"/>
                  </a:lnTo>
                  <a:lnTo>
                    <a:pt x="3435" y="5164"/>
                  </a:lnTo>
                  <a:lnTo>
                    <a:pt x="3191" y="5237"/>
                  </a:lnTo>
                  <a:lnTo>
                    <a:pt x="2923" y="5286"/>
                  </a:lnTo>
                  <a:lnTo>
                    <a:pt x="2655" y="5286"/>
                  </a:lnTo>
                  <a:lnTo>
                    <a:pt x="2655" y="528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9" name="Google Shape;309;p20"/>
            <p:cNvSpPr/>
            <p:nvPr/>
          </p:nvSpPr>
          <p:spPr>
            <a:xfrm>
              <a:off x="1588800" y="435400"/>
              <a:ext cx="66400" cy="43850"/>
            </a:xfrm>
            <a:custGeom>
              <a:avLst/>
              <a:gdLst/>
              <a:ahLst/>
              <a:cxnLst/>
              <a:rect l="l" t="t" r="r" b="b"/>
              <a:pathLst>
                <a:path w="2656" h="1754" fill="none" extrusionOk="0">
                  <a:moveTo>
                    <a:pt x="2655" y="1266"/>
                  </a:moveTo>
                  <a:lnTo>
                    <a:pt x="2655" y="1266"/>
                  </a:lnTo>
                  <a:lnTo>
                    <a:pt x="2655" y="1364"/>
                  </a:lnTo>
                  <a:lnTo>
                    <a:pt x="2631" y="1461"/>
                  </a:lnTo>
                  <a:lnTo>
                    <a:pt x="2582" y="1534"/>
                  </a:lnTo>
                  <a:lnTo>
                    <a:pt x="2509" y="1607"/>
                  </a:lnTo>
                  <a:lnTo>
                    <a:pt x="2461" y="1680"/>
                  </a:lnTo>
                  <a:lnTo>
                    <a:pt x="2363" y="1705"/>
                  </a:lnTo>
                  <a:lnTo>
                    <a:pt x="2266" y="1754"/>
                  </a:lnTo>
                  <a:lnTo>
                    <a:pt x="2168" y="1754"/>
                  </a:lnTo>
                  <a:lnTo>
                    <a:pt x="488" y="1754"/>
                  </a:lnTo>
                  <a:lnTo>
                    <a:pt x="488" y="1754"/>
                  </a:lnTo>
                  <a:lnTo>
                    <a:pt x="390" y="1754"/>
                  </a:lnTo>
                  <a:lnTo>
                    <a:pt x="293" y="1705"/>
                  </a:lnTo>
                  <a:lnTo>
                    <a:pt x="220" y="1680"/>
                  </a:lnTo>
                  <a:lnTo>
                    <a:pt x="147" y="1607"/>
                  </a:lnTo>
                  <a:lnTo>
                    <a:pt x="74" y="1534"/>
                  </a:lnTo>
                  <a:lnTo>
                    <a:pt x="49" y="1461"/>
                  </a:lnTo>
                  <a:lnTo>
                    <a:pt x="1" y="1364"/>
                  </a:lnTo>
                  <a:lnTo>
                    <a:pt x="1" y="1266"/>
                  </a:lnTo>
                  <a:lnTo>
                    <a:pt x="1" y="487"/>
                  </a:lnTo>
                  <a:lnTo>
                    <a:pt x="1" y="487"/>
                  </a:lnTo>
                  <a:lnTo>
                    <a:pt x="1" y="390"/>
                  </a:lnTo>
                  <a:lnTo>
                    <a:pt x="49" y="292"/>
                  </a:lnTo>
                  <a:lnTo>
                    <a:pt x="74" y="219"/>
                  </a:lnTo>
                  <a:lnTo>
                    <a:pt x="147" y="146"/>
                  </a:lnTo>
                  <a:lnTo>
                    <a:pt x="220" y="73"/>
                  </a:lnTo>
                  <a:lnTo>
                    <a:pt x="293" y="49"/>
                  </a:lnTo>
                  <a:lnTo>
                    <a:pt x="390" y="0"/>
                  </a:lnTo>
                  <a:lnTo>
                    <a:pt x="488" y="0"/>
                  </a:lnTo>
                  <a:lnTo>
                    <a:pt x="2168" y="0"/>
                  </a:lnTo>
                  <a:lnTo>
                    <a:pt x="2168" y="0"/>
                  </a:lnTo>
                  <a:lnTo>
                    <a:pt x="2266" y="0"/>
                  </a:lnTo>
                  <a:lnTo>
                    <a:pt x="2363" y="49"/>
                  </a:lnTo>
                  <a:lnTo>
                    <a:pt x="2461" y="73"/>
                  </a:lnTo>
                  <a:lnTo>
                    <a:pt x="2509" y="146"/>
                  </a:lnTo>
                  <a:lnTo>
                    <a:pt x="2582" y="219"/>
                  </a:lnTo>
                  <a:lnTo>
                    <a:pt x="2631" y="292"/>
                  </a:lnTo>
                  <a:lnTo>
                    <a:pt x="2655" y="390"/>
                  </a:lnTo>
                  <a:lnTo>
                    <a:pt x="2655" y="487"/>
                  </a:lnTo>
                  <a:lnTo>
                    <a:pt x="2655" y="126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pic>
        <p:nvPicPr>
          <p:cNvPr id="2" name="Εικόνα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4116" y="1347615"/>
            <a:ext cx="2919079" cy="194421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4" name="Επεξήγηση με στρογγυλεμένο παραλληλόγραμμο 3"/>
          <p:cNvSpPr/>
          <p:nvPr/>
        </p:nvSpPr>
        <p:spPr>
          <a:xfrm>
            <a:off x="3805986" y="518415"/>
            <a:ext cx="1368152" cy="867042"/>
          </a:xfrm>
          <a:prstGeom prst="wedgeRoundRectCallout">
            <a:avLst/>
          </a:prstGeom>
          <a:solidFill>
            <a:srgbClr val="76A9D4"/>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el-GR" sz="1200" b="1" dirty="0">
                <a:solidFill>
                  <a:schemeClr val="bg1"/>
                </a:solidFill>
              </a:rPr>
              <a:t>Τι είπαν οι έφηβοι για τις ομάδες που συμμετείχαν</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13"/>
        <p:cNvGrpSpPr/>
        <p:nvPr/>
      </p:nvGrpSpPr>
      <p:grpSpPr>
        <a:xfrm>
          <a:off x="0" y="0"/>
          <a:ext cx="0" cy="0"/>
          <a:chOff x="0" y="0"/>
          <a:chExt cx="0" cy="0"/>
        </a:xfrm>
      </p:grpSpPr>
      <p:sp>
        <p:nvSpPr>
          <p:cNvPr id="314" name="Google Shape;314;p21"/>
          <p:cNvSpPr txBox="1">
            <a:spLocks noGrp="1"/>
          </p:cNvSpPr>
          <p:nvPr>
            <p:ph type="title" idx="4294967295"/>
          </p:nvPr>
        </p:nvSpPr>
        <p:spPr>
          <a:xfrm>
            <a:off x="2373267" y="1779662"/>
            <a:ext cx="4397466" cy="720080"/>
          </a:xfrm>
          <a:prstGeom prst="rect">
            <a:avLst/>
          </a:prstGeom>
          <a:solidFill>
            <a:srgbClr val="FF9900"/>
          </a:solidFill>
        </p:spPr>
        <p:style>
          <a:lnRef idx="3">
            <a:schemeClr val="lt1"/>
          </a:lnRef>
          <a:fillRef idx="1">
            <a:schemeClr val="accent2"/>
          </a:fillRef>
          <a:effectRef idx="1">
            <a:schemeClr val="accent2"/>
          </a:effectRef>
          <a:fontRef idx="minor">
            <a:schemeClr val="lt1"/>
          </a:fontRef>
        </p:style>
        <p:txBody>
          <a:bodyPr spcFirstLastPara="1" wrap="square" lIns="91425" tIns="91425" rIns="91425" bIns="91425" anchor="ctr" anchorCtr="0">
            <a:noAutofit/>
          </a:bodyPr>
          <a:lstStyle/>
          <a:p>
            <a:pPr marL="0" lvl="0" indent="0" algn="ctr" rtl="0">
              <a:spcBef>
                <a:spcPts val="0"/>
              </a:spcBef>
              <a:spcAft>
                <a:spcPts val="0"/>
              </a:spcAft>
              <a:buNone/>
            </a:pPr>
            <a:r>
              <a:rPr lang="el-GR" sz="3600" dirty="0">
                <a:solidFill>
                  <a:schemeClr val="bg1"/>
                </a:solidFill>
              </a:rPr>
              <a:t>ΣΥΜΠΕΡΑΣΜΑΤΑ</a:t>
            </a:r>
            <a:endParaRPr sz="3600" dirty="0">
              <a:solidFill>
                <a:schemeClr val="bg1"/>
              </a:solidFill>
            </a:endParaRPr>
          </a:p>
        </p:txBody>
      </p:sp>
      <p:sp>
        <p:nvSpPr>
          <p:cNvPr id="315" name="Google Shape;315;p21"/>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23</a:t>
            </a:fld>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4"/>
                                        </p:tgtEl>
                                        <p:attrNameLst>
                                          <p:attrName>style.visibility</p:attrName>
                                        </p:attrNameLst>
                                      </p:cBhvr>
                                      <p:to>
                                        <p:strVal val="visible"/>
                                      </p:to>
                                    </p:set>
                                    <p:anim calcmode="lin" valueType="num">
                                      <p:cBhvr additive="base">
                                        <p:cTn id="7" dur="500" fill="hold"/>
                                        <p:tgtEl>
                                          <p:spTgt spid="314"/>
                                        </p:tgtEl>
                                        <p:attrNameLst>
                                          <p:attrName>ppt_x</p:attrName>
                                        </p:attrNameLst>
                                      </p:cBhvr>
                                      <p:tavLst>
                                        <p:tav tm="0">
                                          <p:val>
                                            <p:strVal val="#ppt_x"/>
                                          </p:val>
                                        </p:tav>
                                        <p:tav tm="100000">
                                          <p:val>
                                            <p:strVal val="#ppt_x"/>
                                          </p:val>
                                        </p:tav>
                                      </p:tavLst>
                                    </p:anim>
                                    <p:anim calcmode="lin" valueType="num">
                                      <p:cBhvr additive="base">
                                        <p:cTn id="8" dur="500" fill="hold"/>
                                        <p:tgtEl>
                                          <p:spTgt spid="3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442" name="Google Shape;442;p2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ΣΥΜΠΕΡΑΣΜΑΤΑ</a:t>
            </a:r>
            <a:endParaRPr dirty="0"/>
          </a:p>
        </p:txBody>
      </p:sp>
      <p:sp>
        <p:nvSpPr>
          <p:cNvPr id="446" name="Google Shape;446;p2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24</a:t>
            </a:fld>
            <a:endParaRPr dirty="0"/>
          </a:p>
        </p:txBody>
      </p:sp>
      <p:grpSp>
        <p:nvGrpSpPr>
          <p:cNvPr id="450" name="Google Shape;450;p28"/>
          <p:cNvGrpSpPr/>
          <p:nvPr/>
        </p:nvGrpSpPr>
        <p:grpSpPr>
          <a:xfrm>
            <a:off x="305070" y="605926"/>
            <a:ext cx="323793" cy="339493"/>
            <a:chOff x="5961125" y="1623900"/>
            <a:chExt cx="427450" cy="448175"/>
          </a:xfrm>
        </p:grpSpPr>
        <p:sp>
          <p:nvSpPr>
            <p:cNvPr id="451" name="Google Shape;451;p28"/>
            <p:cNvSpPr/>
            <p:nvPr/>
          </p:nvSpPr>
          <p:spPr>
            <a:xfrm>
              <a:off x="5961125" y="1678700"/>
              <a:ext cx="376925" cy="376925"/>
            </a:xfrm>
            <a:custGeom>
              <a:avLst/>
              <a:gdLst/>
              <a:ahLst/>
              <a:cxnLst/>
              <a:rect l="l" t="t" r="r" b="b"/>
              <a:pathLst>
                <a:path w="15077" h="15077" fill="none" extrusionOk="0">
                  <a:moveTo>
                    <a:pt x="11813" y="1340"/>
                  </a:moveTo>
                  <a:lnTo>
                    <a:pt x="11813" y="1340"/>
                  </a:lnTo>
                  <a:lnTo>
                    <a:pt x="11350" y="1024"/>
                  </a:lnTo>
                  <a:lnTo>
                    <a:pt x="10863" y="780"/>
                  </a:lnTo>
                  <a:lnTo>
                    <a:pt x="10351" y="537"/>
                  </a:lnTo>
                  <a:lnTo>
                    <a:pt x="9816" y="342"/>
                  </a:lnTo>
                  <a:lnTo>
                    <a:pt x="9280" y="196"/>
                  </a:lnTo>
                  <a:lnTo>
                    <a:pt x="8720" y="98"/>
                  </a:lnTo>
                  <a:lnTo>
                    <a:pt x="8135" y="25"/>
                  </a:lnTo>
                  <a:lnTo>
                    <a:pt x="7551" y="1"/>
                  </a:lnTo>
                  <a:lnTo>
                    <a:pt x="7551" y="1"/>
                  </a:lnTo>
                  <a:lnTo>
                    <a:pt x="7161" y="1"/>
                  </a:lnTo>
                  <a:lnTo>
                    <a:pt x="6771" y="50"/>
                  </a:lnTo>
                  <a:lnTo>
                    <a:pt x="6406" y="98"/>
                  </a:lnTo>
                  <a:lnTo>
                    <a:pt x="6041" y="147"/>
                  </a:lnTo>
                  <a:lnTo>
                    <a:pt x="5675" y="244"/>
                  </a:lnTo>
                  <a:lnTo>
                    <a:pt x="5310" y="342"/>
                  </a:lnTo>
                  <a:lnTo>
                    <a:pt x="4969" y="464"/>
                  </a:lnTo>
                  <a:lnTo>
                    <a:pt x="4628" y="585"/>
                  </a:lnTo>
                  <a:lnTo>
                    <a:pt x="4287" y="731"/>
                  </a:lnTo>
                  <a:lnTo>
                    <a:pt x="3970" y="902"/>
                  </a:lnTo>
                  <a:lnTo>
                    <a:pt x="3654" y="1097"/>
                  </a:lnTo>
                  <a:lnTo>
                    <a:pt x="3337" y="1292"/>
                  </a:lnTo>
                  <a:lnTo>
                    <a:pt x="3045" y="1486"/>
                  </a:lnTo>
                  <a:lnTo>
                    <a:pt x="2753" y="1730"/>
                  </a:lnTo>
                  <a:lnTo>
                    <a:pt x="2485" y="1949"/>
                  </a:lnTo>
                  <a:lnTo>
                    <a:pt x="2217" y="2217"/>
                  </a:lnTo>
                  <a:lnTo>
                    <a:pt x="1973" y="2461"/>
                  </a:lnTo>
                  <a:lnTo>
                    <a:pt x="1730" y="2753"/>
                  </a:lnTo>
                  <a:lnTo>
                    <a:pt x="1510" y="3021"/>
                  </a:lnTo>
                  <a:lnTo>
                    <a:pt x="1291" y="3313"/>
                  </a:lnTo>
                  <a:lnTo>
                    <a:pt x="1096" y="3630"/>
                  </a:lnTo>
                  <a:lnTo>
                    <a:pt x="926" y="3946"/>
                  </a:lnTo>
                  <a:lnTo>
                    <a:pt x="755" y="4263"/>
                  </a:lnTo>
                  <a:lnTo>
                    <a:pt x="609" y="4604"/>
                  </a:lnTo>
                  <a:lnTo>
                    <a:pt x="463" y="4945"/>
                  </a:lnTo>
                  <a:lnTo>
                    <a:pt x="341" y="5286"/>
                  </a:lnTo>
                  <a:lnTo>
                    <a:pt x="244" y="5651"/>
                  </a:lnTo>
                  <a:lnTo>
                    <a:pt x="171" y="6016"/>
                  </a:lnTo>
                  <a:lnTo>
                    <a:pt x="98" y="6382"/>
                  </a:lnTo>
                  <a:lnTo>
                    <a:pt x="49" y="6771"/>
                  </a:lnTo>
                  <a:lnTo>
                    <a:pt x="25" y="7137"/>
                  </a:lnTo>
                  <a:lnTo>
                    <a:pt x="0" y="7526"/>
                  </a:lnTo>
                  <a:lnTo>
                    <a:pt x="0" y="7526"/>
                  </a:lnTo>
                  <a:lnTo>
                    <a:pt x="25" y="7916"/>
                  </a:lnTo>
                  <a:lnTo>
                    <a:pt x="49" y="8306"/>
                  </a:lnTo>
                  <a:lnTo>
                    <a:pt x="98" y="8671"/>
                  </a:lnTo>
                  <a:lnTo>
                    <a:pt x="171" y="9061"/>
                  </a:lnTo>
                  <a:lnTo>
                    <a:pt x="244" y="9426"/>
                  </a:lnTo>
                  <a:lnTo>
                    <a:pt x="341" y="9767"/>
                  </a:lnTo>
                  <a:lnTo>
                    <a:pt x="463" y="10132"/>
                  </a:lnTo>
                  <a:lnTo>
                    <a:pt x="609" y="10473"/>
                  </a:lnTo>
                  <a:lnTo>
                    <a:pt x="755" y="10790"/>
                  </a:lnTo>
                  <a:lnTo>
                    <a:pt x="926" y="11131"/>
                  </a:lnTo>
                  <a:lnTo>
                    <a:pt x="1096" y="11448"/>
                  </a:lnTo>
                  <a:lnTo>
                    <a:pt x="1291" y="11740"/>
                  </a:lnTo>
                  <a:lnTo>
                    <a:pt x="1510" y="12032"/>
                  </a:lnTo>
                  <a:lnTo>
                    <a:pt x="1730" y="12324"/>
                  </a:lnTo>
                  <a:lnTo>
                    <a:pt x="1973" y="12592"/>
                  </a:lnTo>
                  <a:lnTo>
                    <a:pt x="2217" y="12860"/>
                  </a:lnTo>
                  <a:lnTo>
                    <a:pt x="2485" y="13104"/>
                  </a:lnTo>
                  <a:lnTo>
                    <a:pt x="2753" y="13347"/>
                  </a:lnTo>
                  <a:lnTo>
                    <a:pt x="3045" y="13567"/>
                  </a:lnTo>
                  <a:lnTo>
                    <a:pt x="3337" y="13786"/>
                  </a:lnTo>
                  <a:lnTo>
                    <a:pt x="3654" y="13981"/>
                  </a:lnTo>
                  <a:lnTo>
                    <a:pt x="3970" y="14151"/>
                  </a:lnTo>
                  <a:lnTo>
                    <a:pt x="4287" y="14322"/>
                  </a:lnTo>
                  <a:lnTo>
                    <a:pt x="4628" y="14468"/>
                  </a:lnTo>
                  <a:lnTo>
                    <a:pt x="4969" y="14614"/>
                  </a:lnTo>
                  <a:lnTo>
                    <a:pt x="5310" y="14736"/>
                  </a:lnTo>
                  <a:lnTo>
                    <a:pt x="5675" y="14833"/>
                  </a:lnTo>
                  <a:lnTo>
                    <a:pt x="6041" y="14906"/>
                  </a:lnTo>
                  <a:lnTo>
                    <a:pt x="6406" y="14979"/>
                  </a:lnTo>
                  <a:lnTo>
                    <a:pt x="6771" y="15028"/>
                  </a:lnTo>
                  <a:lnTo>
                    <a:pt x="7161" y="15052"/>
                  </a:lnTo>
                  <a:lnTo>
                    <a:pt x="7551" y="15077"/>
                  </a:lnTo>
                  <a:lnTo>
                    <a:pt x="7551" y="15077"/>
                  </a:lnTo>
                  <a:lnTo>
                    <a:pt x="7940" y="15052"/>
                  </a:lnTo>
                  <a:lnTo>
                    <a:pt x="8306" y="15028"/>
                  </a:lnTo>
                  <a:lnTo>
                    <a:pt x="8695" y="14979"/>
                  </a:lnTo>
                  <a:lnTo>
                    <a:pt x="9061" y="14906"/>
                  </a:lnTo>
                  <a:lnTo>
                    <a:pt x="9426" y="14833"/>
                  </a:lnTo>
                  <a:lnTo>
                    <a:pt x="9791" y="14736"/>
                  </a:lnTo>
                  <a:lnTo>
                    <a:pt x="10132" y="14614"/>
                  </a:lnTo>
                  <a:lnTo>
                    <a:pt x="10473" y="14468"/>
                  </a:lnTo>
                  <a:lnTo>
                    <a:pt x="10814" y="14322"/>
                  </a:lnTo>
                  <a:lnTo>
                    <a:pt x="11131" y="14151"/>
                  </a:lnTo>
                  <a:lnTo>
                    <a:pt x="11447" y="13981"/>
                  </a:lnTo>
                  <a:lnTo>
                    <a:pt x="11764" y="13786"/>
                  </a:lnTo>
                  <a:lnTo>
                    <a:pt x="12056" y="13567"/>
                  </a:lnTo>
                  <a:lnTo>
                    <a:pt x="12348" y="13347"/>
                  </a:lnTo>
                  <a:lnTo>
                    <a:pt x="12616" y="13104"/>
                  </a:lnTo>
                  <a:lnTo>
                    <a:pt x="12884" y="12860"/>
                  </a:lnTo>
                  <a:lnTo>
                    <a:pt x="13128" y="12592"/>
                  </a:lnTo>
                  <a:lnTo>
                    <a:pt x="13371" y="12324"/>
                  </a:lnTo>
                  <a:lnTo>
                    <a:pt x="13591" y="12032"/>
                  </a:lnTo>
                  <a:lnTo>
                    <a:pt x="13785" y="11740"/>
                  </a:lnTo>
                  <a:lnTo>
                    <a:pt x="13980" y="11448"/>
                  </a:lnTo>
                  <a:lnTo>
                    <a:pt x="14175" y="11131"/>
                  </a:lnTo>
                  <a:lnTo>
                    <a:pt x="14346" y="10790"/>
                  </a:lnTo>
                  <a:lnTo>
                    <a:pt x="14492" y="10473"/>
                  </a:lnTo>
                  <a:lnTo>
                    <a:pt x="14613" y="10132"/>
                  </a:lnTo>
                  <a:lnTo>
                    <a:pt x="14735" y="9767"/>
                  </a:lnTo>
                  <a:lnTo>
                    <a:pt x="14857" y="9426"/>
                  </a:lnTo>
                  <a:lnTo>
                    <a:pt x="14930" y="9061"/>
                  </a:lnTo>
                  <a:lnTo>
                    <a:pt x="15003" y="8671"/>
                  </a:lnTo>
                  <a:lnTo>
                    <a:pt x="15052" y="8306"/>
                  </a:lnTo>
                  <a:lnTo>
                    <a:pt x="15076" y="7916"/>
                  </a:lnTo>
                  <a:lnTo>
                    <a:pt x="15076" y="7526"/>
                  </a:lnTo>
                  <a:lnTo>
                    <a:pt x="15076" y="7526"/>
                  </a:lnTo>
                  <a:lnTo>
                    <a:pt x="15052" y="6918"/>
                  </a:lnTo>
                  <a:lnTo>
                    <a:pt x="14979" y="6309"/>
                  </a:lnTo>
                  <a:lnTo>
                    <a:pt x="14857" y="5724"/>
                  </a:lnTo>
                  <a:lnTo>
                    <a:pt x="14687" y="5164"/>
                  </a:lnTo>
                  <a:lnTo>
                    <a:pt x="14492" y="4604"/>
                  </a:lnTo>
                  <a:lnTo>
                    <a:pt x="14248" y="4068"/>
                  </a:lnTo>
                  <a:lnTo>
                    <a:pt x="13956" y="3581"/>
                  </a:lnTo>
                  <a:lnTo>
                    <a:pt x="13615" y="3094"/>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2" name="Google Shape;452;p28"/>
            <p:cNvSpPr/>
            <p:nvPr/>
          </p:nvSpPr>
          <p:spPr>
            <a:xfrm>
              <a:off x="6009825" y="1727425"/>
              <a:ext cx="279500" cy="279500"/>
            </a:xfrm>
            <a:custGeom>
              <a:avLst/>
              <a:gdLst/>
              <a:ahLst/>
              <a:cxnLst/>
              <a:rect l="l" t="t" r="r" b="b"/>
              <a:pathLst>
                <a:path w="11180" h="11180" fill="none" extrusionOk="0">
                  <a:moveTo>
                    <a:pt x="10181" y="2387"/>
                  </a:moveTo>
                  <a:lnTo>
                    <a:pt x="10181" y="2387"/>
                  </a:lnTo>
                  <a:lnTo>
                    <a:pt x="10400" y="2728"/>
                  </a:lnTo>
                  <a:lnTo>
                    <a:pt x="10595" y="3093"/>
                  </a:lnTo>
                  <a:lnTo>
                    <a:pt x="10766" y="3483"/>
                  </a:lnTo>
                  <a:lnTo>
                    <a:pt x="10912" y="3873"/>
                  </a:lnTo>
                  <a:lnTo>
                    <a:pt x="11034" y="4287"/>
                  </a:lnTo>
                  <a:lnTo>
                    <a:pt x="11107" y="4701"/>
                  </a:lnTo>
                  <a:lnTo>
                    <a:pt x="11180" y="5139"/>
                  </a:lnTo>
                  <a:lnTo>
                    <a:pt x="11180" y="5577"/>
                  </a:lnTo>
                  <a:lnTo>
                    <a:pt x="11180" y="5577"/>
                  </a:lnTo>
                  <a:lnTo>
                    <a:pt x="11155" y="6162"/>
                  </a:lnTo>
                  <a:lnTo>
                    <a:pt x="11082" y="6722"/>
                  </a:lnTo>
                  <a:lnTo>
                    <a:pt x="10936" y="7234"/>
                  </a:lnTo>
                  <a:lnTo>
                    <a:pt x="10741" y="7769"/>
                  </a:lnTo>
                  <a:lnTo>
                    <a:pt x="10522" y="8257"/>
                  </a:lnTo>
                  <a:lnTo>
                    <a:pt x="10230" y="8695"/>
                  </a:lnTo>
                  <a:lnTo>
                    <a:pt x="9913" y="9133"/>
                  </a:lnTo>
                  <a:lnTo>
                    <a:pt x="9548" y="9523"/>
                  </a:lnTo>
                  <a:lnTo>
                    <a:pt x="9158" y="9888"/>
                  </a:lnTo>
                  <a:lnTo>
                    <a:pt x="8720" y="10205"/>
                  </a:lnTo>
                  <a:lnTo>
                    <a:pt x="8257" y="10497"/>
                  </a:lnTo>
                  <a:lnTo>
                    <a:pt x="7770" y="10741"/>
                  </a:lnTo>
                  <a:lnTo>
                    <a:pt x="7259" y="10911"/>
                  </a:lnTo>
                  <a:lnTo>
                    <a:pt x="6723" y="11057"/>
                  </a:lnTo>
                  <a:lnTo>
                    <a:pt x="6163" y="11155"/>
                  </a:lnTo>
                  <a:lnTo>
                    <a:pt x="5603" y="11179"/>
                  </a:lnTo>
                  <a:lnTo>
                    <a:pt x="5603" y="11179"/>
                  </a:lnTo>
                  <a:lnTo>
                    <a:pt x="5018" y="11155"/>
                  </a:lnTo>
                  <a:lnTo>
                    <a:pt x="4482" y="11057"/>
                  </a:lnTo>
                  <a:lnTo>
                    <a:pt x="3946" y="10911"/>
                  </a:lnTo>
                  <a:lnTo>
                    <a:pt x="3435" y="10741"/>
                  </a:lnTo>
                  <a:lnTo>
                    <a:pt x="2948" y="10497"/>
                  </a:lnTo>
                  <a:lnTo>
                    <a:pt x="2485" y="10205"/>
                  </a:lnTo>
                  <a:lnTo>
                    <a:pt x="2047" y="9888"/>
                  </a:lnTo>
                  <a:lnTo>
                    <a:pt x="1657" y="9523"/>
                  </a:lnTo>
                  <a:lnTo>
                    <a:pt x="1292" y="9133"/>
                  </a:lnTo>
                  <a:lnTo>
                    <a:pt x="975" y="8695"/>
                  </a:lnTo>
                  <a:lnTo>
                    <a:pt x="683" y="8257"/>
                  </a:lnTo>
                  <a:lnTo>
                    <a:pt x="464" y="7769"/>
                  </a:lnTo>
                  <a:lnTo>
                    <a:pt x="269" y="7234"/>
                  </a:lnTo>
                  <a:lnTo>
                    <a:pt x="123" y="6722"/>
                  </a:lnTo>
                  <a:lnTo>
                    <a:pt x="50" y="6162"/>
                  </a:lnTo>
                  <a:lnTo>
                    <a:pt x="1" y="5577"/>
                  </a:lnTo>
                  <a:lnTo>
                    <a:pt x="1" y="5577"/>
                  </a:lnTo>
                  <a:lnTo>
                    <a:pt x="50" y="5017"/>
                  </a:lnTo>
                  <a:lnTo>
                    <a:pt x="123" y="4457"/>
                  </a:lnTo>
                  <a:lnTo>
                    <a:pt x="269" y="3921"/>
                  </a:lnTo>
                  <a:lnTo>
                    <a:pt x="464" y="3410"/>
                  </a:lnTo>
                  <a:lnTo>
                    <a:pt x="683" y="2923"/>
                  </a:lnTo>
                  <a:lnTo>
                    <a:pt x="975" y="2460"/>
                  </a:lnTo>
                  <a:lnTo>
                    <a:pt x="1292" y="2046"/>
                  </a:lnTo>
                  <a:lnTo>
                    <a:pt x="1657" y="1632"/>
                  </a:lnTo>
                  <a:lnTo>
                    <a:pt x="2047" y="1267"/>
                  </a:lnTo>
                  <a:lnTo>
                    <a:pt x="2485" y="950"/>
                  </a:lnTo>
                  <a:lnTo>
                    <a:pt x="2948" y="682"/>
                  </a:lnTo>
                  <a:lnTo>
                    <a:pt x="3435" y="439"/>
                  </a:lnTo>
                  <a:lnTo>
                    <a:pt x="3946" y="244"/>
                  </a:lnTo>
                  <a:lnTo>
                    <a:pt x="4482" y="122"/>
                  </a:lnTo>
                  <a:lnTo>
                    <a:pt x="5018" y="25"/>
                  </a:lnTo>
                  <a:lnTo>
                    <a:pt x="5603" y="0"/>
                  </a:lnTo>
                  <a:lnTo>
                    <a:pt x="5603" y="0"/>
                  </a:lnTo>
                  <a:lnTo>
                    <a:pt x="6041" y="25"/>
                  </a:lnTo>
                  <a:lnTo>
                    <a:pt x="6479" y="73"/>
                  </a:lnTo>
                  <a:lnTo>
                    <a:pt x="6893" y="146"/>
                  </a:lnTo>
                  <a:lnTo>
                    <a:pt x="7307" y="268"/>
                  </a:lnTo>
                  <a:lnTo>
                    <a:pt x="7697" y="414"/>
                  </a:lnTo>
                  <a:lnTo>
                    <a:pt x="8087" y="585"/>
                  </a:lnTo>
                  <a:lnTo>
                    <a:pt x="8452" y="780"/>
                  </a:lnTo>
                  <a:lnTo>
                    <a:pt x="8793" y="999"/>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3" name="Google Shape;453;p28"/>
            <p:cNvSpPr/>
            <p:nvPr/>
          </p:nvSpPr>
          <p:spPr>
            <a:xfrm>
              <a:off x="6107250" y="1824850"/>
              <a:ext cx="84650" cy="84650"/>
            </a:xfrm>
            <a:custGeom>
              <a:avLst/>
              <a:gdLst/>
              <a:ahLst/>
              <a:cxnLst/>
              <a:rect l="l" t="t" r="r" b="b"/>
              <a:pathLst>
                <a:path w="3386" h="3386" fill="none" extrusionOk="0">
                  <a:moveTo>
                    <a:pt x="3362" y="1388"/>
                  </a:moveTo>
                  <a:lnTo>
                    <a:pt x="3362" y="1388"/>
                  </a:lnTo>
                  <a:lnTo>
                    <a:pt x="3386" y="1680"/>
                  </a:lnTo>
                  <a:lnTo>
                    <a:pt x="3386" y="1680"/>
                  </a:lnTo>
                  <a:lnTo>
                    <a:pt x="3386" y="1851"/>
                  </a:lnTo>
                  <a:lnTo>
                    <a:pt x="3362" y="2021"/>
                  </a:lnTo>
                  <a:lnTo>
                    <a:pt x="3313" y="2192"/>
                  </a:lnTo>
                  <a:lnTo>
                    <a:pt x="3264" y="2338"/>
                  </a:lnTo>
                  <a:lnTo>
                    <a:pt x="3191" y="2484"/>
                  </a:lnTo>
                  <a:lnTo>
                    <a:pt x="3118" y="2630"/>
                  </a:lnTo>
                  <a:lnTo>
                    <a:pt x="3021" y="2776"/>
                  </a:lnTo>
                  <a:lnTo>
                    <a:pt x="2899" y="2898"/>
                  </a:lnTo>
                  <a:lnTo>
                    <a:pt x="2777" y="2996"/>
                  </a:lnTo>
                  <a:lnTo>
                    <a:pt x="2655" y="3093"/>
                  </a:lnTo>
                  <a:lnTo>
                    <a:pt x="2509" y="3191"/>
                  </a:lnTo>
                  <a:lnTo>
                    <a:pt x="2363" y="3239"/>
                  </a:lnTo>
                  <a:lnTo>
                    <a:pt x="2217" y="3312"/>
                  </a:lnTo>
                  <a:lnTo>
                    <a:pt x="2046" y="3337"/>
                  </a:lnTo>
                  <a:lnTo>
                    <a:pt x="1876" y="3385"/>
                  </a:lnTo>
                  <a:lnTo>
                    <a:pt x="1706" y="3385"/>
                  </a:lnTo>
                  <a:lnTo>
                    <a:pt x="1706" y="3385"/>
                  </a:lnTo>
                  <a:lnTo>
                    <a:pt x="1535" y="3385"/>
                  </a:lnTo>
                  <a:lnTo>
                    <a:pt x="1365" y="3337"/>
                  </a:lnTo>
                  <a:lnTo>
                    <a:pt x="1194" y="3312"/>
                  </a:lnTo>
                  <a:lnTo>
                    <a:pt x="1048" y="3239"/>
                  </a:lnTo>
                  <a:lnTo>
                    <a:pt x="902" y="3191"/>
                  </a:lnTo>
                  <a:lnTo>
                    <a:pt x="756" y="3093"/>
                  </a:lnTo>
                  <a:lnTo>
                    <a:pt x="634" y="2996"/>
                  </a:lnTo>
                  <a:lnTo>
                    <a:pt x="512" y="2898"/>
                  </a:lnTo>
                  <a:lnTo>
                    <a:pt x="390" y="2776"/>
                  </a:lnTo>
                  <a:lnTo>
                    <a:pt x="293" y="2630"/>
                  </a:lnTo>
                  <a:lnTo>
                    <a:pt x="220" y="2484"/>
                  </a:lnTo>
                  <a:lnTo>
                    <a:pt x="147" y="2338"/>
                  </a:lnTo>
                  <a:lnTo>
                    <a:pt x="74" y="2192"/>
                  </a:lnTo>
                  <a:lnTo>
                    <a:pt x="49" y="2021"/>
                  </a:lnTo>
                  <a:lnTo>
                    <a:pt x="25" y="1851"/>
                  </a:lnTo>
                  <a:lnTo>
                    <a:pt x="1" y="1680"/>
                  </a:lnTo>
                  <a:lnTo>
                    <a:pt x="1" y="1680"/>
                  </a:lnTo>
                  <a:lnTo>
                    <a:pt x="25" y="1510"/>
                  </a:lnTo>
                  <a:lnTo>
                    <a:pt x="49" y="1340"/>
                  </a:lnTo>
                  <a:lnTo>
                    <a:pt x="74" y="1193"/>
                  </a:lnTo>
                  <a:lnTo>
                    <a:pt x="147" y="1023"/>
                  </a:lnTo>
                  <a:lnTo>
                    <a:pt x="220" y="877"/>
                  </a:lnTo>
                  <a:lnTo>
                    <a:pt x="293" y="731"/>
                  </a:lnTo>
                  <a:lnTo>
                    <a:pt x="390" y="609"/>
                  </a:lnTo>
                  <a:lnTo>
                    <a:pt x="512" y="487"/>
                  </a:lnTo>
                  <a:lnTo>
                    <a:pt x="634" y="390"/>
                  </a:lnTo>
                  <a:lnTo>
                    <a:pt x="756" y="292"/>
                  </a:lnTo>
                  <a:lnTo>
                    <a:pt x="902" y="195"/>
                  </a:lnTo>
                  <a:lnTo>
                    <a:pt x="1048" y="122"/>
                  </a:lnTo>
                  <a:lnTo>
                    <a:pt x="1194" y="73"/>
                  </a:lnTo>
                  <a:lnTo>
                    <a:pt x="1365" y="24"/>
                  </a:lnTo>
                  <a:lnTo>
                    <a:pt x="1535" y="0"/>
                  </a:lnTo>
                  <a:lnTo>
                    <a:pt x="1706" y="0"/>
                  </a:lnTo>
                  <a:lnTo>
                    <a:pt x="1706" y="0"/>
                  </a:lnTo>
                  <a:lnTo>
                    <a:pt x="1998" y="24"/>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4" name="Google Shape;454;p28"/>
            <p:cNvSpPr/>
            <p:nvPr/>
          </p:nvSpPr>
          <p:spPr>
            <a:xfrm>
              <a:off x="6058550" y="1776125"/>
              <a:ext cx="182075" cy="182075"/>
            </a:xfrm>
            <a:custGeom>
              <a:avLst/>
              <a:gdLst/>
              <a:ahLst/>
              <a:cxnLst/>
              <a:rect l="l" t="t" r="r" b="b"/>
              <a:pathLst>
                <a:path w="7283" h="7283" fill="none" extrusionOk="0">
                  <a:moveTo>
                    <a:pt x="5431" y="463"/>
                  </a:moveTo>
                  <a:lnTo>
                    <a:pt x="5431" y="463"/>
                  </a:lnTo>
                  <a:lnTo>
                    <a:pt x="5042" y="269"/>
                  </a:lnTo>
                  <a:lnTo>
                    <a:pt x="4823" y="195"/>
                  </a:lnTo>
                  <a:lnTo>
                    <a:pt x="4603" y="122"/>
                  </a:lnTo>
                  <a:lnTo>
                    <a:pt x="4360" y="74"/>
                  </a:lnTo>
                  <a:lnTo>
                    <a:pt x="4141" y="25"/>
                  </a:lnTo>
                  <a:lnTo>
                    <a:pt x="3897" y="1"/>
                  </a:lnTo>
                  <a:lnTo>
                    <a:pt x="3654" y="1"/>
                  </a:lnTo>
                  <a:lnTo>
                    <a:pt x="3654" y="1"/>
                  </a:lnTo>
                  <a:lnTo>
                    <a:pt x="3288" y="25"/>
                  </a:lnTo>
                  <a:lnTo>
                    <a:pt x="2923" y="74"/>
                  </a:lnTo>
                  <a:lnTo>
                    <a:pt x="2558" y="147"/>
                  </a:lnTo>
                  <a:lnTo>
                    <a:pt x="2241" y="293"/>
                  </a:lnTo>
                  <a:lnTo>
                    <a:pt x="1924" y="439"/>
                  </a:lnTo>
                  <a:lnTo>
                    <a:pt x="1608" y="609"/>
                  </a:lnTo>
                  <a:lnTo>
                    <a:pt x="1340" y="829"/>
                  </a:lnTo>
                  <a:lnTo>
                    <a:pt x="1072" y="1072"/>
                  </a:lnTo>
                  <a:lnTo>
                    <a:pt x="828" y="1316"/>
                  </a:lnTo>
                  <a:lnTo>
                    <a:pt x="633" y="1608"/>
                  </a:lnTo>
                  <a:lnTo>
                    <a:pt x="439" y="1900"/>
                  </a:lnTo>
                  <a:lnTo>
                    <a:pt x="293" y="2217"/>
                  </a:lnTo>
                  <a:lnTo>
                    <a:pt x="171" y="2558"/>
                  </a:lnTo>
                  <a:lnTo>
                    <a:pt x="73" y="2899"/>
                  </a:lnTo>
                  <a:lnTo>
                    <a:pt x="25" y="3264"/>
                  </a:lnTo>
                  <a:lnTo>
                    <a:pt x="0" y="3629"/>
                  </a:lnTo>
                  <a:lnTo>
                    <a:pt x="0" y="3629"/>
                  </a:lnTo>
                  <a:lnTo>
                    <a:pt x="25" y="4019"/>
                  </a:lnTo>
                  <a:lnTo>
                    <a:pt x="73" y="4360"/>
                  </a:lnTo>
                  <a:lnTo>
                    <a:pt x="171" y="4725"/>
                  </a:lnTo>
                  <a:lnTo>
                    <a:pt x="293" y="5066"/>
                  </a:lnTo>
                  <a:lnTo>
                    <a:pt x="439" y="5383"/>
                  </a:lnTo>
                  <a:lnTo>
                    <a:pt x="633" y="5675"/>
                  </a:lnTo>
                  <a:lnTo>
                    <a:pt x="828" y="5943"/>
                  </a:lnTo>
                  <a:lnTo>
                    <a:pt x="1072" y="6211"/>
                  </a:lnTo>
                  <a:lnTo>
                    <a:pt x="1340" y="6455"/>
                  </a:lnTo>
                  <a:lnTo>
                    <a:pt x="1608" y="6650"/>
                  </a:lnTo>
                  <a:lnTo>
                    <a:pt x="1924" y="6844"/>
                  </a:lnTo>
                  <a:lnTo>
                    <a:pt x="2241" y="6990"/>
                  </a:lnTo>
                  <a:lnTo>
                    <a:pt x="2558" y="7112"/>
                  </a:lnTo>
                  <a:lnTo>
                    <a:pt x="2923" y="7210"/>
                  </a:lnTo>
                  <a:lnTo>
                    <a:pt x="3288" y="7258"/>
                  </a:lnTo>
                  <a:lnTo>
                    <a:pt x="3654" y="7283"/>
                  </a:lnTo>
                  <a:lnTo>
                    <a:pt x="3654" y="7283"/>
                  </a:lnTo>
                  <a:lnTo>
                    <a:pt x="4019" y="7258"/>
                  </a:lnTo>
                  <a:lnTo>
                    <a:pt x="4384" y="7210"/>
                  </a:lnTo>
                  <a:lnTo>
                    <a:pt x="4725" y="7112"/>
                  </a:lnTo>
                  <a:lnTo>
                    <a:pt x="5066" y="6990"/>
                  </a:lnTo>
                  <a:lnTo>
                    <a:pt x="5383" y="6844"/>
                  </a:lnTo>
                  <a:lnTo>
                    <a:pt x="5675" y="6650"/>
                  </a:lnTo>
                  <a:lnTo>
                    <a:pt x="5967" y="6455"/>
                  </a:lnTo>
                  <a:lnTo>
                    <a:pt x="6235" y="6211"/>
                  </a:lnTo>
                  <a:lnTo>
                    <a:pt x="6454" y="5943"/>
                  </a:lnTo>
                  <a:lnTo>
                    <a:pt x="6674" y="5675"/>
                  </a:lnTo>
                  <a:lnTo>
                    <a:pt x="6844" y="5383"/>
                  </a:lnTo>
                  <a:lnTo>
                    <a:pt x="7014" y="5066"/>
                  </a:lnTo>
                  <a:lnTo>
                    <a:pt x="7136" y="4725"/>
                  </a:lnTo>
                  <a:lnTo>
                    <a:pt x="7209" y="4360"/>
                  </a:lnTo>
                  <a:lnTo>
                    <a:pt x="7282" y="4019"/>
                  </a:lnTo>
                  <a:lnTo>
                    <a:pt x="7282" y="3629"/>
                  </a:lnTo>
                  <a:lnTo>
                    <a:pt x="7282" y="3629"/>
                  </a:lnTo>
                  <a:lnTo>
                    <a:pt x="7282" y="3386"/>
                  </a:lnTo>
                  <a:lnTo>
                    <a:pt x="7258" y="3167"/>
                  </a:lnTo>
                  <a:lnTo>
                    <a:pt x="7234" y="2923"/>
                  </a:lnTo>
                  <a:lnTo>
                    <a:pt x="7161" y="2704"/>
                  </a:lnTo>
                  <a:lnTo>
                    <a:pt x="7112" y="2485"/>
                  </a:lnTo>
                  <a:lnTo>
                    <a:pt x="7014" y="2266"/>
                  </a:lnTo>
                  <a:lnTo>
                    <a:pt x="6820" y="1852"/>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5" name="Google Shape;455;p28"/>
            <p:cNvSpPr/>
            <p:nvPr/>
          </p:nvSpPr>
          <p:spPr>
            <a:xfrm>
              <a:off x="5971475" y="2001400"/>
              <a:ext cx="74925" cy="70675"/>
            </a:xfrm>
            <a:custGeom>
              <a:avLst/>
              <a:gdLst/>
              <a:ahLst/>
              <a:cxnLst/>
              <a:rect l="l" t="t" r="r" b="b"/>
              <a:pathLst>
                <a:path w="2997" h="2827" fill="none" extrusionOk="0">
                  <a:moveTo>
                    <a:pt x="1462" y="1"/>
                  </a:moveTo>
                  <a:lnTo>
                    <a:pt x="293" y="1170"/>
                  </a:lnTo>
                  <a:lnTo>
                    <a:pt x="293" y="1170"/>
                  </a:lnTo>
                  <a:lnTo>
                    <a:pt x="171" y="1316"/>
                  </a:lnTo>
                  <a:lnTo>
                    <a:pt x="74" y="1487"/>
                  </a:lnTo>
                  <a:lnTo>
                    <a:pt x="25" y="1657"/>
                  </a:lnTo>
                  <a:lnTo>
                    <a:pt x="1" y="1852"/>
                  </a:lnTo>
                  <a:lnTo>
                    <a:pt x="25" y="2047"/>
                  </a:lnTo>
                  <a:lnTo>
                    <a:pt x="74" y="2217"/>
                  </a:lnTo>
                  <a:lnTo>
                    <a:pt x="171" y="2388"/>
                  </a:lnTo>
                  <a:lnTo>
                    <a:pt x="293" y="2534"/>
                  </a:lnTo>
                  <a:lnTo>
                    <a:pt x="293" y="2534"/>
                  </a:lnTo>
                  <a:lnTo>
                    <a:pt x="439" y="2656"/>
                  </a:lnTo>
                  <a:lnTo>
                    <a:pt x="609" y="2753"/>
                  </a:lnTo>
                  <a:lnTo>
                    <a:pt x="804" y="2802"/>
                  </a:lnTo>
                  <a:lnTo>
                    <a:pt x="975" y="2826"/>
                  </a:lnTo>
                  <a:lnTo>
                    <a:pt x="975" y="2826"/>
                  </a:lnTo>
                  <a:lnTo>
                    <a:pt x="1170" y="2802"/>
                  </a:lnTo>
                  <a:lnTo>
                    <a:pt x="1340" y="2753"/>
                  </a:lnTo>
                  <a:lnTo>
                    <a:pt x="1511" y="2656"/>
                  </a:lnTo>
                  <a:lnTo>
                    <a:pt x="1681" y="2534"/>
                  </a:lnTo>
                  <a:lnTo>
                    <a:pt x="2850" y="1365"/>
                  </a:lnTo>
                  <a:lnTo>
                    <a:pt x="2850" y="1365"/>
                  </a:lnTo>
                  <a:lnTo>
                    <a:pt x="2996" y="1194"/>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6" name="Google Shape;456;p28"/>
            <p:cNvSpPr/>
            <p:nvPr/>
          </p:nvSpPr>
          <p:spPr>
            <a:xfrm>
              <a:off x="6253375" y="2001400"/>
              <a:ext cx="74325" cy="70675"/>
            </a:xfrm>
            <a:custGeom>
              <a:avLst/>
              <a:gdLst/>
              <a:ahLst/>
              <a:cxnLst/>
              <a:rect l="l" t="t" r="r" b="b"/>
              <a:pathLst>
                <a:path w="2973" h="2827" fill="none" extrusionOk="0">
                  <a:moveTo>
                    <a:pt x="1" y="1194"/>
                  </a:moveTo>
                  <a:lnTo>
                    <a:pt x="1" y="1194"/>
                  </a:lnTo>
                  <a:lnTo>
                    <a:pt x="123" y="1365"/>
                  </a:lnTo>
                  <a:lnTo>
                    <a:pt x="1316" y="2534"/>
                  </a:lnTo>
                  <a:lnTo>
                    <a:pt x="1316" y="2534"/>
                  </a:lnTo>
                  <a:lnTo>
                    <a:pt x="1462" y="2656"/>
                  </a:lnTo>
                  <a:lnTo>
                    <a:pt x="1633" y="2753"/>
                  </a:lnTo>
                  <a:lnTo>
                    <a:pt x="1827" y="2802"/>
                  </a:lnTo>
                  <a:lnTo>
                    <a:pt x="1998" y="2826"/>
                  </a:lnTo>
                  <a:lnTo>
                    <a:pt x="1998" y="2826"/>
                  </a:lnTo>
                  <a:lnTo>
                    <a:pt x="2193" y="2802"/>
                  </a:lnTo>
                  <a:lnTo>
                    <a:pt x="2363" y="2753"/>
                  </a:lnTo>
                  <a:lnTo>
                    <a:pt x="2534" y="2656"/>
                  </a:lnTo>
                  <a:lnTo>
                    <a:pt x="2704" y="2534"/>
                  </a:lnTo>
                  <a:lnTo>
                    <a:pt x="2704" y="2534"/>
                  </a:lnTo>
                  <a:lnTo>
                    <a:pt x="2826" y="2388"/>
                  </a:lnTo>
                  <a:lnTo>
                    <a:pt x="2923" y="2217"/>
                  </a:lnTo>
                  <a:lnTo>
                    <a:pt x="2972" y="2047"/>
                  </a:lnTo>
                  <a:lnTo>
                    <a:pt x="2972" y="1852"/>
                  </a:lnTo>
                  <a:lnTo>
                    <a:pt x="2972" y="1657"/>
                  </a:lnTo>
                  <a:lnTo>
                    <a:pt x="2923" y="1487"/>
                  </a:lnTo>
                  <a:lnTo>
                    <a:pt x="2826" y="1316"/>
                  </a:lnTo>
                  <a:lnTo>
                    <a:pt x="2704" y="1170"/>
                  </a:lnTo>
                  <a:lnTo>
                    <a:pt x="1535"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7" name="Google Shape;457;p28"/>
            <p:cNvSpPr/>
            <p:nvPr/>
          </p:nvSpPr>
          <p:spPr>
            <a:xfrm>
              <a:off x="6137700" y="1623900"/>
              <a:ext cx="250875" cy="255150"/>
            </a:xfrm>
            <a:custGeom>
              <a:avLst/>
              <a:gdLst/>
              <a:ahLst/>
              <a:cxnLst/>
              <a:rect l="l" t="t" r="r" b="b"/>
              <a:pathLst>
                <a:path w="10035" h="10206" fill="none" extrusionOk="0">
                  <a:moveTo>
                    <a:pt x="9718" y="2412"/>
                  </a:moveTo>
                  <a:lnTo>
                    <a:pt x="8671" y="2217"/>
                  </a:lnTo>
                  <a:lnTo>
                    <a:pt x="9694" y="1194"/>
                  </a:lnTo>
                  <a:lnTo>
                    <a:pt x="9694" y="1194"/>
                  </a:lnTo>
                  <a:lnTo>
                    <a:pt x="9767" y="1121"/>
                  </a:lnTo>
                  <a:lnTo>
                    <a:pt x="9815" y="1024"/>
                  </a:lnTo>
                  <a:lnTo>
                    <a:pt x="9840" y="951"/>
                  </a:lnTo>
                  <a:lnTo>
                    <a:pt x="9840" y="853"/>
                  </a:lnTo>
                  <a:lnTo>
                    <a:pt x="9840" y="756"/>
                  </a:lnTo>
                  <a:lnTo>
                    <a:pt x="9815" y="658"/>
                  </a:lnTo>
                  <a:lnTo>
                    <a:pt x="9767" y="585"/>
                  </a:lnTo>
                  <a:lnTo>
                    <a:pt x="9694" y="512"/>
                  </a:lnTo>
                  <a:lnTo>
                    <a:pt x="9694" y="512"/>
                  </a:lnTo>
                  <a:lnTo>
                    <a:pt x="9621" y="439"/>
                  </a:lnTo>
                  <a:lnTo>
                    <a:pt x="9548" y="391"/>
                  </a:lnTo>
                  <a:lnTo>
                    <a:pt x="9450" y="366"/>
                  </a:lnTo>
                  <a:lnTo>
                    <a:pt x="9353" y="366"/>
                  </a:lnTo>
                  <a:lnTo>
                    <a:pt x="9255" y="366"/>
                  </a:lnTo>
                  <a:lnTo>
                    <a:pt x="9182" y="391"/>
                  </a:lnTo>
                  <a:lnTo>
                    <a:pt x="9085" y="439"/>
                  </a:lnTo>
                  <a:lnTo>
                    <a:pt x="9012" y="512"/>
                  </a:lnTo>
                  <a:lnTo>
                    <a:pt x="7867" y="1657"/>
                  </a:lnTo>
                  <a:lnTo>
                    <a:pt x="7867" y="1657"/>
                  </a:lnTo>
                  <a:lnTo>
                    <a:pt x="7818" y="1487"/>
                  </a:lnTo>
                  <a:lnTo>
                    <a:pt x="7599" y="317"/>
                  </a:lnTo>
                  <a:lnTo>
                    <a:pt x="7599" y="317"/>
                  </a:lnTo>
                  <a:lnTo>
                    <a:pt x="7575" y="196"/>
                  </a:lnTo>
                  <a:lnTo>
                    <a:pt x="7526" y="98"/>
                  </a:lnTo>
                  <a:lnTo>
                    <a:pt x="7477" y="50"/>
                  </a:lnTo>
                  <a:lnTo>
                    <a:pt x="7404" y="1"/>
                  </a:lnTo>
                  <a:lnTo>
                    <a:pt x="7331" y="1"/>
                  </a:lnTo>
                  <a:lnTo>
                    <a:pt x="7234" y="25"/>
                  </a:lnTo>
                  <a:lnTo>
                    <a:pt x="7161" y="74"/>
                  </a:lnTo>
                  <a:lnTo>
                    <a:pt x="7063" y="147"/>
                  </a:lnTo>
                  <a:lnTo>
                    <a:pt x="5432" y="1754"/>
                  </a:lnTo>
                  <a:lnTo>
                    <a:pt x="5432" y="1754"/>
                  </a:lnTo>
                  <a:lnTo>
                    <a:pt x="5358" y="1852"/>
                  </a:lnTo>
                  <a:lnTo>
                    <a:pt x="5285" y="1974"/>
                  </a:lnTo>
                  <a:lnTo>
                    <a:pt x="5212" y="2120"/>
                  </a:lnTo>
                  <a:lnTo>
                    <a:pt x="5164" y="2242"/>
                  </a:lnTo>
                  <a:lnTo>
                    <a:pt x="5139" y="2388"/>
                  </a:lnTo>
                  <a:lnTo>
                    <a:pt x="5115" y="2534"/>
                  </a:lnTo>
                  <a:lnTo>
                    <a:pt x="5115" y="2680"/>
                  </a:lnTo>
                  <a:lnTo>
                    <a:pt x="5115" y="2802"/>
                  </a:lnTo>
                  <a:lnTo>
                    <a:pt x="5334" y="3971"/>
                  </a:lnTo>
                  <a:lnTo>
                    <a:pt x="5334" y="3971"/>
                  </a:lnTo>
                  <a:lnTo>
                    <a:pt x="5383" y="4141"/>
                  </a:lnTo>
                  <a:lnTo>
                    <a:pt x="147" y="9378"/>
                  </a:lnTo>
                  <a:lnTo>
                    <a:pt x="147" y="9378"/>
                  </a:lnTo>
                  <a:lnTo>
                    <a:pt x="73" y="9451"/>
                  </a:lnTo>
                  <a:lnTo>
                    <a:pt x="25" y="9548"/>
                  </a:lnTo>
                  <a:lnTo>
                    <a:pt x="0" y="9645"/>
                  </a:lnTo>
                  <a:lnTo>
                    <a:pt x="0" y="9718"/>
                  </a:lnTo>
                  <a:lnTo>
                    <a:pt x="0" y="9816"/>
                  </a:lnTo>
                  <a:lnTo>
                    <a:pt x="25" y="9913"/>
                  </a:lnTo>
                  <a:lnTo>
                    <a:pt x="73" y="9986"/>
                  </a:lnTo>
                  <a:lnTo>
                    <a:pt x="147" y="10059"/>
                  </a:lnTo>
                  <a:lnTo>
                    <a:pt x="147" y="10059"/>
                  </a:lnTo>
                  <a:lnTo>
                    <a:pt x="220" y="10133"/>
                  </a:lnTo>
                  <a:lnTo>
                    <a:pt x="293" y="10181"/>
                  </a:lnTo>
                  <a:lnTo>
                    <a:pt x="390" y="10206"/>
                  </a:lnTo>
                  <a:lnTo>
                    <a:pt x="488" y="10206"/>
                  </a:lnTo>
                  <a:lnTo>
                    <a:pt x="488" y="10206"/>
                  </a:lnTo>
                  <a:lnTo>
                    <a:pt x="585" y="10206"/>
                  </a:lnTo>
                  <a:lnTo>
                    <a:pt x="658" y="10181"/>
                  </a:lnTo>
                  <a:lnTo>
                    <a:pt x="755" y="10133"/>
                  </a:lnTo>
                  <a:lnTo>
                    <a:pt x="828" y="10059"/>
                  </a:lnTo>
                  <a:lnTo>
                    <a:pt x="6187" y="4726"/>
                  </a:lnTo>
                  <a:lnTo>
                    <a:pt x="7234" y="4896"/>
                  </a:lnTo>
                  <a:lnTo>
                    <a:pt x="7234" y="4896"/>
                  </a:lnTo>
                  <a:lnTo>
                    <a:pt x="7356" y="4921"/>
                  </a:lnTo>
                  <a:lnTo>
                    <a:pt x="7502" y="4921"/>
                  </a:lnTo>
                  <a:lnTo>
                    <a:pt x="7624" y="4896"/>
                  </a:lnTo>
                  <a:lnTo>
                    <a:pt x="7770" y="4848"/>
                  </a:lnTo>
                  <a:lnTo>
                    <a:pt x="7916" y="4799"/>
                  </a:lnTo>
                  <a:lnTo>
                    <a:pt x="8038" y="4750"/>
                  </a:lnTo>
                  <a:lnTo>
                    <a:pt x="8159" y="4677"/>
                  </a:lnTo>
                  <a:lnTo>
                    <a:pt x="8257" y="4580"/>
                  </a:lnTo>
                  <a:lnTo>
                    <a:pt x="9889" y="2948"/>
                  </a:lnTo>
                  <a:lnTo>
                    <a:pt x="9889" y="2948"/>
                  </a:lnTo>
                  <a:lnTo>
                    <a:pt x="9962" y="2875"/>
                  </a:lnTo>
                  <a:lnTo>
                    <a:pt x="10010" y="2777"/>
                  </a:lnTo>
                  <a:lnTo>
                    <a:pt x="10035" y="2704"/>
                  </a:lnTo>
                  <a:lnTo>
                    <a:pt x="10010" y="2607"/>
                  </a:lnTo>
                  <a:lnTo>
                    <a:pt x="9986" y="2558"/>
                  </a:lnTo>
                  <a:lnTo>
                    <a:pt x="9913" y="2485"/>
                  </a:lnTo>
                  <a:lnTo>
                    <a:pt x="9815" y="2436"/>
                  </a:lnTo>
                  <a:lnTo>
                    <a:pt x="9718" y="2412"/>
                  </a:lnTo>
                  <a:lnTo>
                    <a:pt x="9718" y="241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4" name="Google Shape;389;p26"/>
          <p:cNvGrpSpPr/>
          <p:nvPr/>
        </p:nvGrpSpPr>
        <p:grpSpPr>
          <a:xfrm>
            <a:off x="305070" y="2382653"/>
            <a:ext cx="6646391" cy="1629257"/>
            <a:chOff x="-1535283" y="1287960"/>
            <a:chExt cx="11486579" cy="2067200"/>
          </a:xfrm>
        </p:grpSpPr>
        <p:sp>
          <p:nvSpPr>
            <p:cNvPr id="25" name="Google Shape;390;p26"/>
            <p:cNvSpPr/>
            <p:nvPr/>
          </p:nvSpPr>
          <p:spPr>
            <a:xfrm>
              <a:off x="8699476" y="1287960"/>
              <a:ext cx="1243800" cy="414300"/>
            </a:xfrm>
            <a:prstGeom prst="triangle">
              <a:avLst>
                <a:gd name="adj" fmla="val 0"/>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26" name="Google Shape;391;p26"/>
            <p:cNvSpPr/>
            <p:nvPr/>
          </p:nvSpPr>
          <p:spPr>
            <a:xfrm rot="10800000" flipH="1">
              <a:off x="-308909" y="1697039"/>
              <a:ext cx="9030600" cy="12438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27" name="Google Shape;392;p26"/>
            <p:cNvSpPr/>
            <p:nvPr/>
          </p:nvSpPr>
          <p:spPr>
            <a:xfrm rot="10800000" flipH="1">
              <a:off x="8707496" y="1697043"/>
              <a:ext cx="1243800" cy="12438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28" name="Google Shape;393;p26"/>
            <p:cNvSpPr/>
            <p:nvPr/>
          </p:nvSpPr>
          <p:spPr>
            <a:xfrm flipH="1">
              <a:off x="-1535283" y="1697043"/>
              <a:ext cx="1243800" cy="12438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29" name="Google Shape;394;p26"/>
            <p:cNvSpPr/>
            <p:nvPr/>
          </p:nvSpPr>
          <p:spPr>
            <a:xfrm rot="10800000">
              <a:off x="-1535278" y="2940860"/>
              <a:ext cx="1243800" cy="414300"/>
            </a:xfrm>
            <a:prstGeom prst="triangle">
              <a:avLst>
                <a:gd name="adj" fmla="val 0"/>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30" name="Google Shape;395;p26"/>
          <p:cNvGrpSpPr/>
          <p:nvPr/>
        </p:nvGrpSpPr>
        <p:grpSpPr>
          <a:xfrm>
            <a:off x="312910" y="4011910"/>
            <a:ext cx="6638551" cy="1122688"/>
            <a:chOff x="-1535283" y="1287960"/>
            <a:chExt cx="11486579" cy="2067200"/>
          </a:xfrm>
        </p:grpSpPr>
        <p:sp>
          <p:nvSpPr>
            <p:cNvPr id="31" name="Google Shape;396;p26"/>
            <p:cNvSpPr/>
            <p:nvPr/>
          </p:nvSpPr>
          <p:spPr>
            <a:xfrm>
              <a:off x="8699476" y="1287960"/>
              <a:ext cx="1243800" cy="414300"/>
            </a:xfrm>
            <a:prstGeom prst="triangle">
              <a:avLst>
                <a:gd name="adj" fmla="val 0"/>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32" name="Google Shape;397;p26"/>
            <p:cNvSpPr/>
            <p:nvPr/>
          </p:nvSpPr>
          <p:spPr>
            <a:xfrm rot="10800000" flipH="1">
              <a:off x="-308909" y="1697039"/>
              <a:ext cx="9030600" cy="12438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33" name="Google Shape;398;p26"/>
            <p:cNvSpPr/>
            <p:nvPr/>
          </p:nvSpPr>
          <p:spPr>
            <a:xfrm rot="10800000" flipH="1">
              <a:off x="8707496" y="1697043"/>
              <a:ext cx="1243800" cy="12438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34" name="Google Shape;399;p26"/>
            <p:cNvSpPr/>
            <p:nvPr/>
          </p:nvSpPr>
          <p:spPr>
            <a:xfrm flipH="1">
              <a:off x="-1535283" y="1697043"/>
              <a:ext cx="1243800" cy="12438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35" name="Google Shape;400;p26"/>
            <p:cNvSpPr/>
            <p:nvPr/>
          </p:nvSpPr>
          <p:spPr>
            <a:xfrm rot="10800000">
              <a:off x="-1535278" y="2940860"/>
              <a:ext cx="1243800" cy="414300"/>
            </a:xfrm>
            <a:prstGeom prst="triangle">
              <a:avLst>
                <a:gd name="adj" fmla="val 0"/>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36" name="Google Shape;401;p26"/>
          <p:cNvGrpSpPr/>
          <p:nvPr/>
        </p:nvGrpSpPr>
        <p:grpSpPr>
          <a:xfrm>
            <a:off x="305070" y="1203598"/>
            <a:ext cx="6646391" cy="1368152"/>
            <a:chOff x="-1535283" y="1287960"/>
            <a:chExt cx="11486579" cy="2067200"/>
          </a:xfrm>
        </p:grpSpPr>
        <p:sp>
          <p:nvSpPr>
            <p:cNvPr id="37" name="Google Shape;402;p26"/>
            <p:cNvSpPr/>
            <p:nvPr/>
          </p:nvSpPr>
          <p:spPr>
            <a:xfrm>
              <a:off x="8699476" y="1287960"/>
              <a:ext cx="1243800" cy="414300"/>
            </a:xfrm>
            <a:prstGeom prst="triangle">
              <a:avLst>
                <a:gd name="adj" fmla="val 0"/>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38" name="Google Shape;403;p26"/>
            <p:cNvSpPr/>
            <p:nvPr/>
          </p:nvSpPr>
          <p:spPr>
            <a:xfrm rot="10800000" flipH="1">
              <a:off x="-308909" y="1697039"/>
              <a:ext cx="9030600" cy="12438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39" name="Google Shape;404;p26"/>
            <p:cNvSpPr/>
            <p:nvPr/>
          </p:nvSpPr>
          <p:spPr>
            <a:xfrm rot="10800000" flipH="1">
              <a:off x="8707496" y="1697043"/>
              <a:ext cx="1243800" cy="12438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40" name="Google Shape;405;p26"/>
            <p:cNvSpPr/>
            <p:nvPr/>
          </p:nvSpPr>
          <p:spPr>
            <a:xfrm flipH="1">
              <a:off x="-1535283" y="1697043"/>
              <a:ext cx="1243800" cy="12438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41" name="Google Shape;406;p26"/>
            <p:cNvSpPr/>
            <p:nvPr/>
          </p:nvSpPr>
          <p:spPr>
            <a:xfrm rot="10800000">
              <a:off x="-1535278" y="2940860"/>
              <a:ext cx="1243800" cy="414300"/>
            </a:xfrm>
            <a:prstGeom prst="triangle">
              <a:avLst>
                <a:gd name="adj" fmla="val 0"/>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sp>
        <p:nvSpPr>
          <p:cNvPr id="8" name="Ορθογώνιο 7"/>
          <p:cNvSpPr/>
          <p:nvPr/>
        </p:nvSpPr>
        <p:spPr>
          <a:xfrm>
            <a:off x="1031755" y="1491630"/>
            <a:ext cx="5379787" cy="830997"/>
          </a:xfrm>
          <a:prstGeom prst="rect">
            <a:avLst/>
          </a:prstGeom>
        </p:spPr>
        <p:txBody>
          <a:bodyPr wrap="square">
            <a:spAutoFit/>
          </a:bodyPr>
          <a:lstStyle/>
          <a:p>
            <a:pPr algn="just"/>
            <a:r>
              <a:rPr lang="el-GR" sz="1200" dirty="0">
                <a:solidFill>
                  <a:schemeClr val="bg1"/>
                </a:solidFill>
                <a:latin typeface="+mn-lt"/>
                <a:ea typeface="Calibri"/>
              </a:rPr>
              <a:t>Οι νέοι/έφηβοι, μέσα από τη διαδικασία αυτή, αποκομίζουν οφέλη που αφορούν τη μετάβαση από την παιδική ηλικία στην εφηβεία και στο πλαίσιο αυτό δίνεται η δυνατότητα διαχείρισης των αλλαγών κατά την περίοδο της εφηβείας.</a:t>
            </a:r>
            <a:endParaRPr lang="el-GR" sz="1200" dirty="0">
              <a:solidFill>
                <a:schemeClr val="bg1"/>
              </a:solidFill>
              <a:latin typeface="+mn-lt"/>
            </a:endParaRPr>
          </a:p>
        </p:txBody>
      </p:sp>
      <p:sp>
        <p:nvSpPr>
          <p:cNvPr id="9" name="Ορθογώνιο 8"/>
          <p:cNvSpPr/>
          <p:nvPr/>
        </p:nvSpPr>
        <p:spPr>
          <a:xfrm>
            <a:off x="1014677" y="2708215"/>
            <a:ext cx="5396865" cy="1015663"/>
          </a:xfrm>
          <a:prstGeom prst="rect">
            <a:avLst/>
          </a:prstGeom>
        </p:spPr>
        <p:txBody>
          <a:bodyPr wrap="square">
            <a:spAutoFit/>
          </a:bodyPr>
          <a:lstStyle/>
          <a:p>
            <a:pPr algn="just"/>
            <a:r>
              <a:rPr lang="el-GR" sz="1200" dirty="0">
                <a:solidFill>
                  <a:schemeClr val="bg1"/>
                </a:solidFill>
                <a:latin typeface="+mn-lt"/>
                <a:ea typeface="Calibri"/>
              </a:rPr>
              <a:t>Το πρόγραμμα αποτελεί μια δράση πρόληψης ευρύτερα των ψυχοκοινωνικών προβλημάτων που αναδεικνύονται στο σχολικό περιβάλλον, ενώ παράλληλα προάγει ομαδικές αξίες, όπως η συλλογικότητα, η αλληλεγγύη και η ισότητα, υιοθετώντας τους κανόνες και τα χαρακτηριστικά της «έρευνας δράσης». </a:t>
            </a:r>
            <a:endParaRPr lang="el-GR" sz="1200" dirty="0">
              <a:solidFill>
                <a:schemeClr val="bg1"/>
              </a:solidFill>
              <a:latin typeface="+mn-lt"/>
            </a:endParaRPr>
          </a:p>
        </p:txBody>
      </p:sp>
      <p:sp>
        <p:nvSpPr>
          <p:cNvPr id="10" name="Ορθογώνιο 9"/>
          <p:cNvSpPr/>
          <p:nvPr/>
        </p:nvSpPr>
        <p:spPr>
          <a:xfrm>
            <a:off x="1031754" y="4234079"/>
            <a:ext cx="5379787" cy="729430"/>
          </a:xfrm>
          <a:prstGeom prst="rect">
            <a:avLst/>
          </a:prstGeom>
        </p:spPr>
        <p:txBody>
          <a:bodyPr wrap="square">
            <a:spAutoFit/>
          </a:bodyPr>
          <a:lstStyle/>
          <a:p>
            <a:pPr algn="just">
              <a:lnSpc>
                <a:spcPct val="115000"/>
              </a:lnSpc>
              <a:spcAft>
                <a:spcPts val="1000"/>
              </a:spcAft>
            </a:pPr>
            <a:r>
              <a:rPr lang="el-GR" sz="1200" dirty="0">
                <a:solidFill>
                  <a:schemeClr val="bg1"/>
                </a:solidFill>
                <a:latin typeface="+mn-lt"/>
                <a:ea typeface="Calibri"/>
                <a:cs typeface="Times New Roman"/>
              </a:rPr>
              <a:t>Έχει πολλαπλασιαστικό χαρακτήρα, καθώς είναι χρήσιμο τόσο για τους εφήβους όσο και για τους εκπαιδευτικούς και τους γονείς, ενώ παράλληλα δίνεται η δυνατότητα ενσωμάτωσης νέων ομάδων κάθε χρόνο.</a:t>
            </a:r>
            <a:endParaRPr lang="el-GR" sz="1200" dirty="0">
              <a:solidFill>
                <a:schemeClr val="bg1"/>
              </a:solidFill>
              <a:effectLst/>
              <a:latin typeface="+mn-lt"/>
              <a:ea typeface="Calibri"/>
              <a:cs typeface="Times New Roman"/>
            </a:endParaRPr>
          </a:p>
        </p:txBody>
      </p:sp>
      <p:sp>
        <p:nvSpPr>
          <p:cNvPr id="15" name="Έλλειψη 14"/>
          <p:cNvSpPr/>
          <p:nvPr/>
        </p:nvSpPr>
        <p:spPr>
          <a:xfrm>
            <a:off x="6946819" y="182023"/>
            <a:ext cx="2192539" cy="20431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l-GR" sz="1200" dirty="0">
                <a:solidFill>
                  <a:srgbClr val="FFFFFF"/>
                </a:solidFill>
              </a:rPr>
              <a:t>Βασική συνιστώσα η διασύνδεση με: </a:t>
            </a:r>
          </a:p>
          <a:p>
            <a:pPr marL="171450" lvl="0" indent="-171450" algn="ctr">
              <a:buClr>
                <a:schemeClr val="bg1"/>
              </a:buClr>
              <a:buFont typeface="Wingdings" pitchFamily="2" charset="2"/>
              <a:buChar char="ü"/>
            </a:pPr>
            <a:endParaRPr lang="el-GR" sz="1200" dirty="0">
              <a:solidFill>
                <a:srgbClr val="FFFFFF"/>
              </a:solidFill>
            </a:endParaRPr>
          </a:p>
          <a:p>
            <a:pPr marL="171450" lvl="0" indent="-171450" algn="ctr">
              <a:buClr>
                <a:srgbClr val="FF9900"/>
              </a:buClr>
              <a:buFont typeface="Wingdings" pitchFamily="2" charset="2"/>
              <a:buChar char="ü"/>
            </a:pPr>
            <a:r>
              <a:rPr lang="el-GR" sz="1200" dirty="0">
                <a:solidFill>
                  <a:srgbClr val="FFFFFF"/>
                </a:solidFill>
              </a:rPr>
              <a:t>Συμβουλευτικό Σταθμό Νέων </a:t>
            </a:r>
          </a:p>
          <a:p>
            <a:pPr marL="171450" lvl="0" indent="-171450" algn="ctr">
              <a:buClr>
                <a:srgbClr val="FF9900"/>
              </a:buClr>
              <a:buFont typeface="Wingdings" pitchFamily="2" charset="2"/>
              <a:buChar char="ü"/>
            </a:pPr>
            <a:r>
              <a:rPr lang="el-GR" sz="1200" dirty="0">
                <a:solidFill>
                  <a:srgbClr val="FFFFFF"/>
                </a:solidFill>
              </a:rPr>
              <a:t>ΚΕΔΔΥ</a:t>
            </a:r>
          </a:p>
          <a:p>
            <a:pPr marL="171450" lvl="0" indent="-171450" algn="ctr">
              <a:buClr>
                <a:srgbClr val="FF9900"/>
              </a:buClr>
              <a:buFont typeface="Wingdings" pitchFamily="2" charset="2"/>
              <a:buChar char="ü"/>
            </a:pPr>
            <a:r>
              <a:rPr lang="el-GR" sz="1200" dirty="0">
                <a:solidFill>
                  <a:srgbClr val="FFFFFF"/>
                </a:solidFill>
              </a:rPr>
              <a:t>Άλλους αρμόδιους φορείς του τόπου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1000"/>
                                        <p:tgtEl>
                                          <p:spTgt spid="36"/>
                                        </p:tgtEl>
                                      </p:cBhvr>
                                    </p:animEffect>
                                    <p:anim calcmode="lin" valueType="num">
                                      <p:cBhvr>
                                        <p:cTn id="13" dur="1000" fill="hold"/>
                                        <p:tgtEl>
                                          <p:spTgt spid="36"/>
                                        </p:tgtEl>
                                        <p:attrNameLst>
                                          <p:attrName>ppt_x</p:attrName>
                                        </p:attrNameLst>
                                      </p:cBhvr>
                                      <p:tavLst>
                                        <p:tav tm="0">
                                          <p:val>
                                            <p:strVal val="#ppt_x"/>
                                          </p:val>
                                        </p:tav>
                                        <p:tav tm="100000">
                                          <p:val>
                                            <p:strVal val="#ppt_x"/>
                                          </p:val>
                                        </p:tav>
                                      </p:tavLst>
                                    </p:anim>
                                    <p:anim calcmode="lin" valueType="num">
                                      <p:cBhvr>
                                        <p:cTn id="14"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1000"/>
                                        <p:tgtEl>
                                          <p:spTgt spid="24"/>
                                        </p:tgtEl>
                                      </p:cBhvr>
                                    </p:animEffect>
                                    <p:anim calcmode="lin" valueType="num">
                                      <p:cBhvr>
                                        <p:cTn id="20" dur="1000" fill="hold"/>
                                        <p:tgtEl>
                                          <p:spTgt spid="24"/>
                                        </p:tgtEl>
                                        <p:attrNameLst>
                                          <p:attrName>ppt_x</p:attrName>
                                        </p:attrNameLst>
                                      </p:cBhvr>
                                      <p:tavLst>
                                        <p:tav tm="0">
                                          <p:val>
                                            <p:strVal val="#ppt_x"/>
                                          </p:val>
                                        </p:tav>
                                        <p:tav tm="100000">
                                          <p:val>
                                            <p:strVal val="#ppt_x"/>
                                          </p:val>
                                        </p:tav>
                                      </p:tavLst>
                                    </p:anim>
                                    <p:anim calcmode="lin" valueType="num">
                                      <p:cBhvr>
                                        <p:cTn id="21" dur="1000" fill="hold"/>
                                        <p:tgtEl>
                                          <p:spTgt spid="24"/>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anim calcmode="lin" valueType="num">
                                      <p:cBhvr>
                                        <p:cTn id="32" dur="1000" fill="hold"/>
                                        <p:tgtEl>
                                          <p:spTgt spid="10"/>
                                        </p:tgtEl>
                                        <p:attrNameLst>
                                          <p:attrName>ppt_x</p:attrName>
                                        </p:attrNameLst>
                                      </p:cBhvr>
                                      <p:tavLst>
                                        <p:tav tm="0">
                                          <p:val>
                                            <p:strVal val="#ppt_x"/>
                                          </p:val>
                                        </p:tav>
                                        <p:tav tm="100000">
                                          <p:val>
                                            <p:strVal val="#ppt_x"/>
                                          </p:val>
                                        </p:tav>
                                      </p:tavLst>
                                    </p:anim>
                                    <p:anim calcmode="lin" valueType="num">
                                      <p:cBhvr>
                                        <p:cTn id="33" dur="1000" fill="hold"/>
                                        <p:tgtEl>
                                          <p:spTgt spid="10"/>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1000"/>
                                        <p:tgtEl>
                                          <p:spTgt spid="30"/>
                                        </p:tgtEl>
                                      </p:cBhvr>
                                    </p:animEffect>
                                    <p:anim calcmode="lin" valueType="num">
                                      <p:cBhvr>
                                        <p:cTn id="37" dur="1000" fill="hold"/>
                                        <p:tgtEl>
                                          <p:spTgt spid="30"/>
                                        </p:tgtEl>
                                        <p:attrNameLst>
                                          <p:attrName>ppt_x</p:attrName>
                                        </p:attrNameLst>
                                      </p:cBhvr>
                                      <p:tavLst>
                                        <p:tav tm="0">
                                          <p:val>
                                            <p:strVal val="#ppt_x"/>
                                          </p:val>
                                        </p:tav>
                                        <p:tav tm="100000">
                                          <p:val>
                                            <p:strVal val="#ppt_x"/>
                                          </p:val>
                                        </p:tav>
                                      </p:tavLst>
                                    </p:anim>
                                    <p:anim calcmode="lin" valueType="num">
                                      <p:cBhvr>
                                        <p:cTn id="38"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wheel(1)">
                                      <p:cBhvr>
                                        <p:cTn id="43"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01"/>
        <p:cNvGrpSpPr/>
        <p:nvPr/>
      </p:nvGrpSpPr>
      <p:grpSpPr>
        <a:xfrm>
          <a:off x="0" y="0"/>
          <a:ext cx="0" cy="0"/>
          <a:chOff x="0" y="0"/>
          <a:chExt cx="0" cy="0"/>
        </a:xfrm>
      </p:grpSpPr>
      <p:sp>
        <p:nvSpPr>
          <p:cNvPr id="502" name="Google Shape;502;p3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25</a:t>
            </a:fld>
            <a:endParaRPr dirty="0"/>
          </a:p>
        </p:txBody>
      </p:sp>
      <p:sp>
        <p:nvSpPr>
          <p:cNvPr id="503" name="Google Shape;503;p34"/>
          <p:cNvSpPr txBox="1">
            <a:spLocks noGrp="1"/>
          </p:cNvSpPr>
          <p:nvPr>
            <p:ph type="ctrTitle" idx="4294967295"/>
          </p:nvPr>
        </p:nvSpPr>
        <p:spPr>
          <a:xfrm>
            <a:off x="1275150" y="2364400"/>
            <a:ext cx="6593700" cy="115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l-GR" sz="6000" dirty="0">
                <a:solidFill>
                  <a:srgbClr val="FF9800"/>
                </a:solidFill>
              </a:rPr>
              <a:t>Ευχαριστώ πολύ!</a:t>
            </a:r>
            <a:endParaRPr sz="6000" dirty="0">
              <a:solidFill>
                <a:srgbClr val="FF9800"/>
              </a:solidFill>
            </a:endParaRPr>
          </a:p>
        </p:txBody>
      </p:sp>
      <p:sp>
        <p:nvSpPr>
          <p:cNvPr id="504" name="Google Shape;504;p34"/>
          <p:cNvSpPr txBox="1">
            <a:spLocks noGrp="1"/>
          </p:cNvSpPr>
          <p:nvPr>
            <p:ph type="subTitle" idx="4294967295"/>
          </p:nvPr>
        </p:nvSpPr>
        <p:spPr>
          <a:xfrm>
            <a:off x="1331640" y="3867894"/>
            <a:ext cx="6593700" cy="992338"/>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l-GR" sz="2000" b="1" dirty="0"/>
              <a:t>Ερωτήσεις;</a:t>
            </a:r>
            <a:endParaRPr sz="2000" b="1" dirty="0"/>
          </a:p>
        </p:txBody>
      </p:sp>
      <p:grpSp>
        <p:nvGrpSpPr>
          <p:cNvPr id="505" name="Google Shape;505;p34"/>
          <p:cNvGrpSpPr/>
          <p:nvPr/>
        </p:nvGrpSpPr>
        <p:grpSpPr>
          <a:xfrm>
            <a:off x="3996210" y="966817"/>
            <a:ext cx="1197664" cy="1126777"/>
            <a:chOff x="5972700" y="2330200"/>
            <a:chExt cx="411625" cy="387275"/>
          </a:xfrm>
        </p:grpSpPr>
        <p:sp>
          <p:nvSpPr>
            <p:cNvPr id="506" name="Google Shape;506;p34"/>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7" name="Google Shape;507;p34"/>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19"/>
        <p:cNvGrpSpPr/>
        <p:nvPr/>
      </p:nvGrpSpPr>
      <p:grpSpPr>
        <a:xfrm>
          <a:off x="0" y="0"/>
          <a:ext cx="0" cy="0"/>
          <a:chOff x="0" y="0"/>
          <a:chExt cx="0" cy="0"/>
        </a:xfrm>
      </p:grpSpPr>
      <p:sp>
        <p:nvSpPr>
          <p:cNvPr id="520" name="Google Shape;520;p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Υλικό και επιμέλεια</a:t>
            </a:r>
            <a:endParaRPr dirty="0"/>
          </a:p>
        </p:txBody>
      </p:sp>
      <p:sp>
        <p:nvSpPr>
          <p:cNvPr id="521" name="Google Shape;521;p36"/>
          <p:cNvSpPr txBox="1">
            <a:spLocks noGrp="1"/>
          </p:cNvSpPr>
          <p:nvPr>
            <p:ph type="body" idx="1"/>
          </p:nvPr>
        </p:nvSpPr>
        <p:spPr>
          <a:xfrm>
            <a:off x="814274" y="1327350"/>
            <a:ext cx="7862182" cy="3145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lang="el-GR" sz="1800" b="1" dirty="0">
              <a:solidFill>
                <a:srgbClr val="FF9800"/>
              </a:solidFill>
            </a:endParaRPr>
          </a:p>
          <a:p>
            <a:pPr marL="285750" lvl="0" indent="-285750" algn="l" rtl="0">
              <a:lnSpc>
                <a:spcPct val="150000"/>
              </a:lnSpc>
              <a:spcBef>
                <a:spcPts val="0"/>
              </a:spcBef>
              <a:spcAft>
                <a:spcPts val="0"/>
              </a:spcAft>
              <a:buFont typeface="Wingdings" pitchFamily="2" charset="2"/>
              <a:buChar char="q"/>
            </a:pPr>
            <a:r>
              <a:rPr lang="el-GR" sz="1800" b="1" dirty="0">
                <a:solidFill>
                  <a:srgbClr val="FF9800"/>
                </a:solidFill>
              </a:rPr>
              <a:t>αρχείο Εταιρίας Κοινωνικής Ψυχιατρικής και Ψυχικής Υγείας</a:t>
            </a:r>
          </a:p>
          <a:p>
            <a:pPr marL="285750" lvl="0" indent="-285750" algn="l" rtl="0">
              <a:lnSpc>
                <a:spcPct val="150000"/>
              </a:lnSpc>
              <a:spcBef>
                <a:spcPts val="0"/>
              </a:spcBef>
              <a:spcAft>
                <a:spcPts val="0"/>
              </a:spcAft>
              <a:buFont typeface="Wingdings" pitchFamily="2" charset="2"/>
              <a:buChar char="q"/>
            </a:pPr>
            <a:r>
              <a:rPr lang="el-GR" sz="1800" b="1" dirty="0">
                <a:solidFill>
                  <a:srgbClr val="FF9800"/>
                </a:solidFill>
              </a:rPr>
              <a:t>υλικό προγράμματος </a:t>
            </a:r>
            <a:r>
              <a:rPr lang="en-US" sz="1800" b="1" dirty="0">
                <a:solidFill>
                  <a:srgbClr val="FF9800"/>
                </a:solidFill>
              </a:rPr>
              <a:t>Erasmus+ DSH – Positive Choices 2015- 2017</a:t>
            </a:r>
            <a:endParaRPr lang="el-GR" sz="1800" b="1" dirty="0">
              <a:solidFill>
                <a:srgbClr val="FF9800"/>
              </a:solidFill>
            </a:endParaRPr>
          </a:p>
          <a:p>
            <a:pPr marL="285750" lvl="0" indent="-285750" algn="l" rtl="0">
              <a:lnSpc>
                <a:spcPct val="150000"/>
              </a:lnSpc>
              <a:spcBef>
                <a:spcPts val="0"/>
              </a:spcBef>
              <a:spcAft>
                <a:spcPts val="0"/>
              </a:spcAft>
              <a:buFont typeface="Wingdings" pitchFamily="2" charset="2"/>
              <a:buChar char="q"/>
            </a:pPr>
            <a:r>
              <a:rPr lang="el-GR" sz="1800" b="1" dirty="0">
                <a:solidFill>
                  <a:srgbClr val="FF9800"/>
                </a:solidFill>
              </a:rPr>
              <a:t>στατιστικό εργαλείο </a:t>
            </a:r>
            <a:r>
              <a:rPr lang="en-US" sz="1800" b="1" dirty="0">
                <a:solidFill>
                  <a:srgbClr val="FF9800"/>
                </a:solidFill>
              </a:rPr>
              <a:t>SPSS</a:t>
            </a:r>
          </a:p>
          <a:p>
            <a:pPr marL="0" lvl="0" indent="0" algn="l" rtl="0">
              <a:spcBef>
                <a:spcPts val="0"/>
              </a:spcBef>
              <a:spcAft>
                <a:spcPts val="0"/>
              </a:spcAft>
              <a:buNone/>
            </a:pPr>
            <a:endParaRPr lang="el-GR" sz="1800" b="1" dirty="0">
              <a:solidFill>
                <a:srgbClr val="FF9800"/>
              </a:solidFill>
            </a:endParaRPr>
          </a:p>
          <a:p>
            <a:pPr marL="0" lvl="0" indent="0" algn="l" rtl="0">
              <a:spcBef>
                <a:spcPts val="0"/>
              </a:spcBef>
              <a:spcAft>
                <a:spcPts val="0"/>
              </a:spcAft>
              <a:buNone/>
            </a:pPr>
            <a:endParaRPr lang="el-GR" sz="1800" b="1" dirty="0">
              <a:solidFill>
                <a:srgbClr val="FF9800"/>
              </a:solidFill>
            </a:endParaRPr>
          </a:p>
          <a:p>
            <a:pPr marL="0" lvl="0" indent="0" algn="l" rtl="0">
              <a:spcBef>
                <a:spcPts val="0"/>
              </a:spcBef>
              <a:spcAft>
                <a:spcPts val="0"/>
              </a:spcAft>
              <a:buNone/>
            </a:pPr>
            <a:r>
              <a:rPr lang="el-GR" sz="1800" b="1" dirty="0">
                <a:solidFill>
                  <a:srgbClr val="FF9800"/>
                </a:solidFill>
              </a:rPr>
              <a:t>Επιμέλεια παρουσίασης: </a:t>
            </a:r>
            <a:endParaRPr lang="en-US" sz="1800" b="1" dirty="0">
              <a:solidFill>
                <a:srgbClr val="FF9800"/>
              </a:solidFill>
            </a:endParaRPr>
          </a:p>
          <a:p>
            <a:pPr marL="0" lvl="0" indent="0" algn="l" rtl="0">
              <a:spcBef>
                <a:spcPts val="0"/>
              </a:spcBef>
              <a:spcAft>
                <a:spcPts val="0"/>
              </a:spcAft>
              <a:buNone/>
            </a:pPr>
            <a:r>
              <a:rPr lang="el-GR" sz="1600" i="1" dirty="0">
                <a:solidFill>
                  <a:srgbClr val="FF9800"/>
                </a:solidFill>
              </a:rPr>
              <a:t>Ιωάννα Καλλία, ψυχολόγος υπηρεσιών ΕΚΨ&amp;ΨΥ νομού Φωκίδας, </a:t>
            </a:r>
            <a:r>
              <a:rPr lang="en-US" sz="1800" dirty="0">
                <a:solidFill>
                  <a:srgbClr val="FF9800"/>
                </a:solidFill>
                <a:hlinkClick r:id="rId3"/>
              </a:rPr>
              <a:t>dd.ekpsfoki@gmail.com</a:t>
            </a:r>
            <a:endParaRPr lang="en-US" sz="1800" dirty="0">
              <a:solidFill>
                <a:srgbClr val="FF9800"/>
              </a:solidFill>
            </a:endParaRPr>
          </a:p>
          <a:p>
            <a:pPr marL="0" lvl="0" indent="0" algn="l" rtl="0">
              <a:spcBef>
                <a:spcPts val="0"/>
              </a:spcBef>
              <a:spcAft>
                <a:spcPts val="0"/>
              </a:spcAft>
              <a:buNone/>
            </a:pPr>
            <a:endParaRPr sz="1800" dirty="0">
              <a:solidFill>
                <a:srgbClr val="FF9800"/>
              </a:solidFill>
            </a:endParaRPr>
          </a:p>
        </p:txBody>
      </p:sp>
      <p:sp>
        <p:nvSpPr>
          <p:cNvPr id="523" name="Google Shape;523;p36"/>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26</a:t>
            </a:fld>
            <a:endParaRPr dirty="0"/>
          </a:p>
        </p:txBody>
      </p:sp>
      <p:grpSp>
        <p:nvGrpSpPr>
          <p:cNvPr id="524" name="Google Shape;524;p36"/>
          <p:cNvGrpSpPr/>
          <p:nvPr/>
        </p:nvGrpSpPr>
        <p:grpSpPr>
          <a:xfrm>
            <a:off x="283552" y="610550"/>
            <a:ext cx="330270" cy="330251"/>
            <a:chOff x="1923675" y="1633650"/>
            <a:chExt cx="436000" cy="435975"/>
          </a:xfrm>
        </p:grpSpPr>
        <p:sp>
          <p:nvSpPr>
            <p:cNvPr id="525" name="Google Shape;525;p36"/>
            <p:cNvSpPr/>
            <p:nvPr/>
          </p:nvSpPr>
          <p:spPr>
            <a:xfrm>
              <a:off x="2209250" y="1633650"/>
              <a:ext cx="150425" cy="150425"/>
            </a:xfrm>
            <a:custGeom>
              <a:avLst/>
              <a:gdLst/>
              <a:ahLst/>
              <a:cxnLst/>
              <a:rect l="l" t="t" r="r" b="b"/>
              <a:pathLst>
                <a:path w="6017" h="6017" fill="none" extrusionOk="0">
                  <a:moveTo>
                    <a:pt x="5846" y="3605"/>
                  </a:moveTo>
                  <a:lnTo>
                    <a:pt x="2412" y="171"/>
                  </a:lnTo>
                  <a:lnTo>
                    <a:pt x="2412" y="171"/>
                  </a:lnTo>
                  <a:lnTo>
                    <a:pt x="2314" y="98"/>
                  </a:lnTo>
                  <a:lnTo>
                    <a:pt x="2217" y="49"/>
                  </a:lnTo>
                  <a:lnTo>
                    <a:pt x="2095" y="25"/>
                  </a:lnTo>
                  <a:lnTo>
                    <a:pt x="1997" y="1"/>
                  </a:lnTo>
                  <a:lnTo>
                    <a:pt x="1876" y="25"/>
                  </a:lnTo>
                  <a:lnTo>
                    <a:pt x="1778" y="49"/>
                  </a:lnTo>
                  <a:lnTo>
                    <a:pt x="1681" y="98"/>
                  </a:lnTo>
                  <a:lnTo>
                    <a:pt x="1583" y="171"/>
                  </a:lnTo>
                  <a:lnTo>
                    <a:pt x="0" y="1778"/>
                  </a:lnTo>
                  <a:lnTo>
                    <a:pt x="4238" y="6016"/>
                  </a:lnTo>
                  <a:lnTo>
                    <a:pt x="5846" y="4433"/>
                  </a:lnTo>
                  <a:lnTo>
                    <a:pt x="5846" y="4433"/>
                  </a:lnTo>
                  <a:lnTo>
                    <a:pt x="5919" y="4336"/>
                  </a:lnTo>
                  <a:lnTo>
                    <a:pt x="5967" y="4238"/>
                  </a:lnTo>
                  <a:lnTo>
                    <a:pt x="5992" y="4141"/>
                  </a:lnTo>
                  <a:lnTo>
                    <a:pt x="6016" y="4019"/>
                  </a:lnTo>
                  <a:lnTo>
                    <a:pt x="5992" y="3922"/>
                  </a:lnTo>
                  <a:lnTo>
                    <a:pt x="5967" y="3800"/>
                  </a:lnTo>
                  <a:lnTo>
                    <a:pt x="5919" y="3703"/>
                  </a:lnTo>
                  <a:lnTo>
                    <a:pt x="5846" y="3605"/>
                  </a:lnTo>
                  <a:lnTo>
                    <a:pt x="5846" y="3605"/>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6" name="Google Shape;526;p36"/>
            <p:cNvSpPr/>
            <p:nvPr/>
          </p:nvSpPr>
          <p:spPr>
            <a:xfrm>
              <a:off x="2019900" y="1757250"/>
              <a:ext cx="261825" cy="261850"/>
            </a:xfrm>
            <a:custGeom>
              <a:avLst/>
              <a:gdLst/>
              <a:ahLst/>
              <a:cxnLst/>
              <a:rect l="l" t="t" r="r" b="b"/>
              <a:pathLst>
                <a:path w="10473" h="10474" fill="none" extrusionOk="0">
                  <a:moveTo>
                    <a:pt x="10473" y="1"/>
                  </a:moveTo>
                  <a:lnTo>
                    <a:pt x="0" y="1047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7" name="Google Shape;527;p36"/>
            <p:cNvSpPr/>
            <p:nvPr/>
          </p:nvSpPr>
          <p:spPr>
            <a:xfrm>
              <a:off x="1923675" y="1681150"/>
              <a:ext cx="388500" cy="388475"/>
            </a:xfrm>
            <a:custGeom>
              <a:avLst/>
              <a:gdLst/>
              <a:ahLst/>
              <a:cxnLst/>
              <a:rect l="l" t="t" r="r" b="b"/>
              <a:pathLst>
                <a:path w="15540" h="15539" fill="none" extrusionOk="0">
                  <a:moveTo>
                    <a:pt x="11277" y="0"/>
                  </a:moveTo>
                  <a:lnTo>
                    <a:pt x="756" y="10546"/>
                  </a:lnTo>
                  <a:lnTo>
                    <a:pt x="756" y="10546"/>
                  </a:lnTo>
                  <a:lnTo>
                    <a:pt x="683" y="10619"/>
                  </a:lnTo>
                  <a:lnTo>
                    <a:pt x="634" y="10692"/>
                  </a:lnTo>
                  <a:lnTo>
                    <a:pt x="610" y="10765"/>
                  </a:lnTo>
                  <a:lnTo>
                    <a:pt x="585" y="10863"/>
                  </a:lnTo>
                  <a:lnTo>
                    <a:pt x="1" y="14881"/>
                  </a:lnTo>
                  <a:lnTo>
                    <a:pt x="1" y="14881"/>
                  </a:lnTo>
                  <a:lnTo>
                    <a:pt x="1" y="15003"/>
                  </a:lnTo>
                  <a:lnTo>
                    <a:pt x="25" y="15149"/>
                  </a:lnTo>
                  <a:lnTo>
                    <a:pt x="98" y="15271"/>
                  </a:lnTo>
                  <a:lnTo>
                    <a:pt x="171" y="15368"/>
                  </a:lnTo>
                  <a:lnTo>
                    <a:pt x="171" y="15368"/>
                  </a:lnTo>
                  <a:lnTo>
                    <a:pt x="269" y="15441"/>
                  </a:lnTo>
                  <a:lnTo>
                    <a:pt x="366" y="15490"/>
                  </a:lnTo>
                  <a:lnTo>
                    <a:pt x="464" y="15514"/>
                  </a:lnTo>
                  <a:lnTo>
                    <a:pt x="585" y="15539"/>
                  </a:lnTo>
                  <a:lnTo>
                    <a:pt x="585" y="15539"/>
                  </a:lnTo>
                  <a:lnTo>
                    <a:pt x="659" y="15539"/>
                  </a:lnTo>
                  <a:lnTo>
                    <a:pt x="4677" y="14954"/>
                  </a:lnTo>
                  <a:lnTo>
                    <a:pt x="4677" y="14954"/>
                  </a:lnTo>
                  <a:lnTo>
                    <a:pt x="4848" y="14905"/>
                  </a:lnTo>
                  <a:lnTo>
                    <a:pt x="4921" y="14857"/>
                  </a:lnTo>
                  <a:lnTo>
                    <a:pt x="4994" y="14784"/>
                  </a:lnTo>
                  <a:lnTo>
                    <a:pt x="15539" y="4262"/>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8" name="Google Shape;528;p36"/>
            <p:cNvSpPr/>
            <p:nvPr/>
          </p:nvSpPr>
          <p:spPr>
            <a:xfrm>
              <a:off x="1974225" y="1711575"/>
              <a:ext cx="261825" cy="261850"/>
            </a:xfrm>
            <a:custGeom>
              <a:avLst/>
              <a:gdLst/>
              <a:ahLst/>
              <a:cxnLst/>
              <a:rect l="l" t="t" r="r" b="b"/>
              <a:pathLst>
                <a:path w="10473" h="10474" fill="none" extrusionOk="0">
                  <a:moveTo>
                    <a:pt x="0" y="10474"/>
                  </a:moveTo>
                  <a:lnTo>
                    <a:pt x="10473"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9" name="Google Shape;529;p36"/>
            <p:cNvSpPr/>
            <p:nvPr/>
          </p:nvSpPr>
          <p:spPr>
            <a:xfrm>
              <a:off x="1934650" y="2014200"/>
              <a:ext cx="44475" cy="44475"/>
            </a:xfrm>
            <a:custGeom>
              <a:avLst/>
              <a:gdLst/>
              <a:ahLst/>
              <a:cxnLst/>
              <a:rect l="l" t="t" r="r" b="b"/>
              <a:pathLst>
                <a:path w="1779" h="1779" fill="none" extrusionOk="0">
                  <a:moveTo>
                    <a:pt x="1778" y="1778"/>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0" name="Google Shape;530;p36"/>
            <p:cNvSpPr/>
            <p:nvPr/>
          </p:nvSpPr>
          <p:spPr>
            <a:xfrm>
              <a:off x="1944375" y="1947225"/>
              <a:ext cx="101725" cy="101700"/>
            </a:xfrm>
            <a:custGeom>
              <a:avLst/>
              <a:gdLst/>
              <a:ahLst/>
              <a:cxnLst/>
              <a:rect l="l" t="t" r="r" b="b"/>
              <a:pathLst>
                <a:path w="4069" h="4068" fill="none" extrusionOk="0">
                  <a:moveTo>
                    <a:pt x="1" y="49"/>
                  </a:moveTo>
                  <a:lnTo>
                    <a:pt x="1" y="49"/>
                  </a:lnTo>
                  <a:lnTo>
                    <a:pt x="25" y="0"/>
                  </a:lnTo>
                  <a:lnTo>
                    <a:pt x="25" y="0"/>
                  </a:lnTo>
                  <a:lnTo>
                    <a:pt x="4068" y="4043"/>
                  </a:lnTo>
                  <a:lnTo>
                    <a:pt x="4068" y="4043"/>
                  </a:lnTo>
                  <a:lnTo>
                    <a:pt x="4068" y="4043"/>
                  </a:lnTo>
                  <a:lnTo>
                    <a:pt x="4020" y="4068"/>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15"/>
          <p:cNvSpPr txBox="1">
            <a:spLocks noGrp="1"/>
          </p:cNvSpPr>
          <p:nvPr>
            <p:ph type="body" idx="1"/>
          </p:nvPr>
        </p:nvSpPr>
        <p:spPr>
          <a:xfrm>
            <a:off x="829775" y="1202000"/>
            <a:ext cx="5090700" cy="2745000"/>
          </a:xfrm>
          <a:prstGeom prst="rect">
            <a:avLst/>
          </a:prstGeom>
        </p:spPr>
        <p:txBody>
          <a:bodyPr spcFirstLastPara="1" wrap="square" lIns="91425" tIns="91425" rIns="91425" bIns="91425" anchor="t" anchorCtr="0">
            <a:noAutofit/>
          </a:bodyPr>
          <a:lstStyle/>
          <a:p>
            <a:pPr marL="0" lvl="0" indent="0">
              <a:buNone/>
            </a:pPr>
            <a:r>
              <a:rPr lang="el-GR" sz="2400" dirty="0">
                <a:solidFill>
                  <a:schemeClr val="bg1"/>
                </a:solidFill>
                <a:latin typeface="+mn-lt"/>
              </a:rPr>
              <a:t>Η πρόληψη και έγκαιρη παρέμβαση μπορεί να δώσει καλύτερα αποτελέσματα από την οποιαδήποτε φροντίδα παραμελημένης σχιζοφρένειας ή συσσωρευμένων υποτροπών.</a:t>
            </a:r>
          </a:p>
          <a:p>
            <a:pPr marL="0" lvl="0" indent="0" algn="r" rtl="0">
              <a:spcBef>
                <a:spcPts val="600"/>
              </a:spcBef>
              <a:spcAft>
                <a:spcPts val="0"/>
              </a:spcAft>
              <a:buNone/>
            </a:pPr>
            <a:r>
              <a:rPr lang="el-GR" sz="2400" dirty="0">
                <a:solidFill>
                  <a:schemeClr val="bg1"/>
                </a:solidFill>
                <a:latin typeface="+mn-lt"/>
              </a:rPr>
              <a:t>Παναγιώτης </a:t>
            </a:r>
            <a:r>
              <a:rPr lang="el-GR" sz="2400" dirty="0" err="1">
                <a:solidFill>
                  <a:schemeClr val="bg1"/>
                </a:solidFill>
                <a:latin typeface="+mn-lt"/>
              </a:rPr>
              <a:t>Σακελλαρόπουλος</a:t>
            </a:r>
            <a:endParaRPr sz="2400" dirty="0">
              <a:solidFill>
                <a:schemeClr val="bg1"/>
              </a:solidFill>
              <a:latin typeface="+mn-lt"/>
            </a:endParaRPr>
          </a:p>
        </p:txBody>
      </p:sp>
      <p:sp>
        <p:nvSpPr>
          <p:cNvPr id="230" name="Google Shape;230;p15"/>
          <p:cNvSpPr txBox="1">
            <a:spLocks noGrp="1"/>
          </p:cNvSpPr>
          <p:nvPr>
            <p:ph type="sldNum" idx="4294967295"/>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27</a:t>
            </a:fld>
            <a:endParaRPr dirty="0"/>
          </a:p>
        </p:txBody>
      </p:sp>
      <p:sp>
        <p:nvSpPr>
          <p:cNvPr id="231" name="Google Shape;231;p15"/>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27</a:t>
            </a:fld>
            <a:endParaRPr dirty="0"/>
          </a:p>
        </p:txBody>
      </p:sp>
      <p:sp>
        <p:nvSpPr>
          <p:cNvPr id="2" name="TextBox 1"/>
          <p:cNvSpPr txBox="1"/>
          <p:nvPr/>
        </p:nvSpPr>
        <p:spPr>
          <a:xfrm>
            <a:off x="-612576" y="4208770"/>
            <a:ext cx="4536504" cy="523220"/>
          </a:xfrm>
          <a:prstGeom prst="rect">
            <a:avLst/>
          </a:prstGeom>
          <a:noFill/>
        </p:spPr>
        <p:txBody>
          <a:bodyPr wrap="square" rtlCol="0">
            <a:spAutoFit/>
          </a:bodyPr>
          <a:lstStyle/>
          <a:p>
            <a:pPr algn="r"/>
            <a:r>
              <a:rPr lang="el-GR" b="1" dirty="0">
                <a:solidFill>
                  <a:schemeClr val="accent1">
                    <a:lumMod val="50000"/>
                  </a:schemeClr>
                </a:solidFill>
                <a:latin typeface="Segoe Script" pitchFamily="66" charset="0"/>
              </a:rPr>
              <a:t>Ευχαριστούμε πολύ καθηγητά για την παρακαταθήκη του έργου σας…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2"/>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Συνοπτικά:</a:t>
            </a:r>
            <a:endParaRPr dirty="0"/>
          </a:p>
        </p:txBody>
      </p:sp>
      <p:sp>
        <p:nvSpPr>
          <p:cNvPr id="192" name="Google Shape;192;p12"/>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3</a:t>
            </a:fld>
            <a:endParaRPr dirty="0"/>
          </a:p>
        </p:txBody>
      </p:sp>
      <p:sp>
        <p:nvSpPr>
          <p:cNvPr id="193" name="Google Shape;193;p12"/>
          <p:cNvSpPr txBox="1">
            <a:spLocks noGrp="1"/>
          </p:cNvSpPr>
          <p:nvPr>
            <p:ph type="body" idx="1"/>
          </p:nvPr>
        </p:nvSpPr>
        <p:spPr>
          <a:xfrm>
            <a:off x="827584" y="1312376"/>
            <a:ext cx="6840760" cy="2411502"/>
          </a:xfrm>
          <a:prstGeom prst="rect">
            <a:avLst/>
          </a:prstGeom>
        </p:spPr>
        <p:txBody>
          <a:bodyPr spcFirstLastPara="1" wrap="square" lIns="91425" tIns="91425" rIns="91425" bIns="91425" anchor="t" anchorCtr="0">
            <a:noAutofit/>
          </a:bodyPr>
          <a:lstStyle/>
          <a:p>
            <a:pPr marL="342900" lvl="0" indent="-342900" algn="l" rtl="0">
              <a:spcBef>
                <a:spcPts val="600"/>
              </a:spcBef>
              <a:spcAft>
                <a:spcPts val="600"/>
              </a:spcAft>
              <a:buClr>
                <a:schemeClr val="accent1"/>
              </a:buClr>
              <a:buSzPct val="110000"/>
              <a:buFont typeface="+mj-lt"/>
              <a:buAutoNum type="arabicPeriod"/>
            </a:pPr>
            <a:r>
              <a:rPr lang="el-GR" sz="1800" b="1" dirty="0">
                <a:solidFill>
                  <a:srgbClr val="FF9800"/>
                </a:solidFill>
                <a:latin typeface="+mn-lt"/>
              </a:rPr>
              <a:t>Τι εννοούμε όταν μιλάμε για την ψυχική ανθεκτικότητα των εφήβων</a:t>
            </a:r>
          </a:p>
          <a:p>
            <a:pPr marL="342900" lvl="0" indent="-342900">
              <a:spcAft>
                <a:spcPts val="600"/>
              </a:spcAft>
              <a:buClr>
                <a:srgbClr val="3A81BA"/>
              </a:buClr>
              <a:buSzPct val="110000"/>
              <a:buFont typeface="+mj-lt"/>
              <a:buAutoNum type="arabicPeriod"/>
            </a:pPr>
            <a:r>
              <a:rPr lang="el-GR" sz="1800" b="1" dirty="0">
                <a:solidFill>
                  <a:srgbClr val="FF9800"/>
                </a:solidFill>
                <a:latin typeface="+mn-lt"/>
              </a:rPr>
              <a:t>Στόχος παρεμβάσεων στους εφήβους</a:t>
            </a:r>
          </a:p>
          <a:p>
            <a:pPr marL="342900" lvl="0" indent="-342900">
              <a:spcAft>
                <a:spcPts val="600"/>
              </a:spcAft>
              <a:buClr>
                <a:srgbClr val="3A81BA"/>
              </a:buClr>
              <a:buSzPct val="110000"/>
              <a:buFont typeface="+mj-lt"/>
              <a:buAutoNum type="arabicPeriod"/>
            </a:pPr>
            <a:r>
              <a:rPr lang="el-GR" sz="1800" b="1" dirty="0">
                <a:solidFill>
                  <a:srgbClr val="FF9800"/>
                </a:solidFill>
                <a:latin typeface="+mn-lt"/>
              </a:rPr>
              <a:t>Είδη παρεμβάσεων</a:t>
            </a:r>
          </a:p>
          <a:p>
            <a:pPr marL="342900" lvl="0" indent="-342900">
              <a:spcAft>
                <a:spcPts val="600"/>
              </a:spcAft>
              <a:buClr>
                <a:srgbClr val="3A81BA"/>
              </a:buClr>
              <a:buSzPct val="110000"/>
              <a:buFont typeface="+mj-lt"/>
              <a:buAutoNum type="arabicPeriod"/>
            </a:pPr>
            <a:r>
              <a:rPr lang="el-GR" sz="1800" b="1" dirty="0">
                <a:solidFill>
                  <a:srgbClr val="FF9800"/>
                </a:solidFill>
                <a:latin typeface="+mn-lt"/>
              </a:rPr>
              <a:t>Μεθοδολογία παρεμβάσεων</a:t>
            </a:r>
          </a:p>
          <a:p>
            <a:pPr marL="342900" lvl="0" indent="-342900" algn="l" rtl="0">
              <a:spcBef>
                <a:spcPts val="600"/>
              </a:spcBef>
              <a:spcAft>
                <a:spcPts val="600"/>
              </a:spcAft>
              <a:buClr>
                <a:schemeClr val="accent1"/>
              </a:buClr>
              <a:buSzPct val="110000"/>
              <a:buFont typeface="+mj-lt"/>
              <a:buAutoNum type="arabicPeriod"/>
            </a:pPr>
            <a:r>
              <a:rPr lang="el-GR" sz="1800" b="1" dirty="0">
                <a:solidFill>
                  <a:srgbClr val="FF9800"/>
                </a:solidFill>
                <a:latin typeface="+mn-lt"/>
              </a:rPr>
              <a:t>Οι ομάδες εφήβων ως καλή πρακτική</a:t>
            </a:r>
          </a:p>
          <a:p>
            <a:pPr marL="342900" lvl="0" indent="-342900" algn="l" rtl="0">
              <a:spcBef>
                <a:spcPts val="600"/>
              </a:spcBef>
              <a:spcAft>
                <a:spcPts val="600"/>
              </a:spcAft>
              <a:buClr>
                <a:schemeClr val="accent1"/>
              </a:buClr>
              <a:buSzPct val="110000"/>
              <a:buFont typeface="+mj-lt"/>
              <a:buAutoNum type="arabicPeriod"/>
            </a:pPr>
            <a:r>
              <a:rPr lang="el-GR" sz="1800" b="1" dirty="0">
                <a:solidFill>
                  <a:srgbClr val="FF9800"/>
                </a:solidFill>
                <a:latin typeface="+mn-lt"/>
              </a:rPr>
              <a:t>Αποτελέσματα παρεμβάσεων Ι – Οι αριθμοί</a:t>
            </a:r>
          </a:p>
          <a:p>
            <a:pPr marL="342900" lvl="0" indent="-342900">
              <a:spcAft>
                <a:spcPts val="600"/>
              </a:spcAft>
              <a:buClr>
                <a:schemeClr val="accent1"/>
              </a:buClr>
              <a:buSzPct val="110000"/>
              <a:buFont typeface="+mj-lt"/>
              <a:buAutoNum type="arabicPeriod"/>
            </a:pPr>
            <a:r>
              <a:rPr lang="el-GR" sz="1800" b="1" dirty="0">
                <a:solidFill>
                  <a:srgbClr val="FF9800"/>
                </a:solidFill>
                <a:latin typeface="Arial"/>
              </a:rPr>
              <a:t>Αποτελέσματα παρεμβάσεων ΙΙ – Η Γνώμη των Εφήβων</a:t>
            </a:r>
          </a:p>
          <a:p>
            <a:pPr marL="342900" lvl="0" indent="-342900">
              <a:spcAft>
                <a:spcPts val="600"/>
              </a:spcAft>
              <a:buClr>
                <a:schemeClr val="accent1"/>
              </a:buClr>
              <a:buSzPct val="110000"/>
              <a:buFont typeface="+mj-lt"/>
              <a:buAutoNum type="arabicPeriod"/>
            </a:pPr>
            <a:r>
              <a:rPr lang="el-GR" sz="1800" b="1" dirty="0">
                <a:solidFill>
                  <a:srgbClr val="FF9800"/>
                </a:solidFill>
                <a:latin typeface="+mn-lt"/>
              </a:rPr>
              <a:t>Συμπεράσματα</a:t>
            </a:r>
            <a:endParaRPr sz="1800" dirty="0">
              <a:latin typeface="+mn-lt"/>
            </a:endParaRPr>
          </a:p>
          <a:p>
            <a:pPr marL="285750" lvl="0" indent="-285750" algn="l" rtl="0">
              <a:spcBef>
                <a:spcPts val="600"/>
              </a:spcBef>
              <a:spcAft>
                <a:spcPts val="600"/>
              </a:spcAft>
              <a:buClr>
                <a:schemeClr val="accent1"/>
              </a:buClr>
              <a:buSzPts val="1100"/>
              <a:buFont typeface="Wingdings" pitchFamily="2" charset="2"/>
              <a:buChar char="q"/>
            </a:pPr>
            <a:endParaRPr sz="1800" dirty="0">
              <a:latin typeface="+mn-lt"/>
            </a:endParaRPr>
          </a:p>
          <a:p>
            <a:pPr marL="0" lvl="0" indent="0" algn="l" rtl="0">
              <a:spcBef>
                <a:spcPts val="600"/>
              </a:spcBef>
              <a:spcAft>
                <a:spcPts val="600"/>
              </a:spcAft>
              <a:buClr>
                <a:schemeClr val="accent1"/>
              </a:buClr>
              <a:buNone/>
            </a:pPr>
            <a:endParaRPr sz="3200" dirty="0">
              <a:latin typeface="+mn-lt"/>
            </a:endParaRPr>
          </a:p>
        </p:txBody>
      </p:sp>
      <p:grpSp>
        <p:nvGrpSpPr>
          <p:cNvPr id="194" name="Google Shape;194;p12"/>
          <p:cNvGrpSpPr/>
          <p:nvPr/>
        </p:nvGrpSpPr>
        <p:grpSpPr>
          <a:xfrm>
            <a:off x="293683" y="574116"/>
            <a:ext cx="309041" cy="403123"/>
            <a:chOff x="590250" y="244200"/>
            <a:chExt cx="407975" cy="532175"/>
          </a:xfrm>
        </p:grpSpPr>
        <p:sp>
          <p:nvSpPr>
            <p:cNvPr id="195" name="Google Shape;195;p12"/>
            <p:cNvSpPr/>
            <p:nvPr/>
          </p:nvSpPr>
          <p:spPr>
            <a:xfrm>
              <a:off x="623125" y="313625"/>
              <a:ext cx="375100" cy="462750"/>
            </a:xfrm>
            <a:custGeom>
              <a:avLst/>
              <a:gdLst/>
              <a:ahLst/>
              <a:cxnLst/>
              <a:rect l="l" t="t" r="r" b="b"/>
              <a:pathLst>
                <a:path w="15004" h="18510" fill="none" extrusionOk="0">
                  <a:moveTo>
                    <a:pt x="1" y="17536"/>
                  </a:moveTo>
                  <a:lnTo>
                    <a:pt x="1" y="17536"/>
                  </a:lnTo>
                  <a:lnTo>
                    <a:pt x="1" y="17536"/>
                  </a:lnTo>
                  <a:lnTo>
                    <a:pt x="25" y="17682"/>
                  </a:lnTo>
                  <a:lnTo>
                    <a:pt x="49" y="17852"/>
                  </a:lnTo>
                  <a:lnTo>
                    <a:pt x="123" y="18023"/>
                  </a:lnTo>
                  <a:lnTo>
                    <a:pt x="220" y="18193"/>
                  </a:lnTo>
                  <a:lnTo>
                    <a:pt x="293" y="18291"/>
                  </a:lnTo>
                  <a:lnTo>
                    <a:pt x="390" y="18364"/>
                  </a:lnTo>
                  <a:lnTo>
                    <a:pt x="488" y="18412"/>
                  </a:lnTo>
                  <a:lnTo>
                    <a:pt x="610" y="18461"/>
                  </a:lnTo>
                  <a:lnTo>
                    <a:pt x="756" y="18510"/>
                  </a:lnTo>
                  <a:lnTo>
                    <a:pt x="926" y="18510"/>
                  </a:lnTo>
                  <a:lnTo>
                    <a:pt x="14468" y="18510"/>
                  </a:lnTo>
                  <a:lnTo>
                    <a:pt x="14468" y="18510"/>
                  </a:lnTo>
                  <a:lnTo>
                    <a:pt x="14541" y="18510"/>
                  </a:lnTo>
                  <a:lnTo>
                    <a:pt x="14614" y="18485"/>
                  </a:lnTo>
                  <a:lnTo>
                    <a:pt x="14736" y="18412"/>
                  </a:lnTo>
                  <a:lnTo>
                    <a:pt x="14833" y="18291"/>
                  </a:lnTo>
                  <a:lnTo>
                    <a:pt x="14906" y="18144"/>
                  </a:lnTo>
                  <a:lnTo>
                    <a:pt x="14955" y="17974"/>
                  </a:lnTo>
                  <a:lnTo>
                    <a:pt x="14979" y="17779"/>
                  </a:lnTo>
                  <a:lnTo>
                    <a:pt x="15003" y="17438"/>
                  </a:lnTo>
                  <a:lnTo>
                    <a:pt x="15003" y="487"/>
                  </a:lnTo>
                  <a:lnTo>
                    <a:pt x="15003" y="487"/>
                  </a:lnTo>
                  <a:lnTo>
                    <a:pt x="15003" y="341"/>
                  </a:lnTo>
                  <a:lnTo>
                    <a:pt x="14979" y="219"/>
                  </a:lnTo>
                  <a:lnTo>
                    <a:pt x="14955" y="146"/>
                  </a:lnTo>
                  <a:lnTo>
                    <a:pt x="14906" y="73"/>
                  </a:lnTo>
                  <a:lnTo>
                    <a:pt x="14833" y="49"/>
                  </a:lnTo>
                  <a:lnTo>
                    <a:pt x="14736" y="24"/>
                  </a:lnTo>
                  <a:lnTo>
                    <a:pt x="1446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6" name="Google Shape;196;p12"/>
            <p:cNvSpPr/>
            <p:nvPr/>
          </p:nvSpPr>
          <p:spPr>
            <a:xfrm>
              <a:off x="590250" y="269775"/>
              <a:ext cx="377525" cy="462775"/>
            </a:xfrm>
            <a:custGeom>
              <a:avLst/>
              <a:gdLst/>
              <a:ahLst/>
              <a:cxnLst/>
              <a:rect l="l" t="t" r="r" b="b"/>
              <a:pathLst>
                <a:path w="15101" h="18511" fill="none" extrusionOk="0">
                  <a:moveTo>
                    <a:pt x="14321" y="0"/>
                  </a:moveTo>
                  <a:lnTo>
                    <a:pt x="780" y="0"/>
                  </a:lnTo>
                  <a:lnTo>
                    <a:pt x="780" y="0"/>
                  </a:lnTo>
                  <a:lnTo>
                    <a:pt x="634" y="25"/>
                  </a:lnTo>
                  <a:lnTo>
                    <a:pt x="488" y="74"/>
                  </a:lnTo>
                  <a:lnTo>
                    <a:pt x="342" y="122"/>
                  </a:lnTo>
                  <a:lnTo>
                    <a:pt x="220" y="220"/>
                  </a:lnTo>
                  <a:lnTo>
                    <a:pt x="122" y="341"/>
                  </a:lnTo>
                  <a:lnTo>
                    <a:pt x="74" y="488"/>
                  </a:lnTo>
                  <a:lnTo>
                    <a:pt x="25" y="634"/>
                  </a:lnTo>
                  <a:lnTo>
                    <a:pt x="1" y="780"/>
                  </a:lnTo>
                  <a:lnTo>
                    <a:pt x="1" y="17731"/>
                  </a:lnTo>
                  <a:lnTo>
                    <a:pt x="1" y="17731"/>
                  </a:lnTo>
                  <a:lnTo>
                    <a:pt x="25" y="17877"/>
                  </a:lnTo>
                  <a:lnTo>
                    <a:pt x="74" y="18023"/>
                  </a:lnTo>
                  <a:lnTo>
                    <a:pt x="122" y="18169"/>
                  </a:lnTo>
                  <a:lnTo>
                    <a:pt x="220" y="18291"/>
                  </a:lnTo>
                  <a:lnTo>
                    <a:pt x="342" y="18388"/>
                  </a:lnTo>
                  <a:lnTo>
                    <a:pt x="488" y="18437"/>
                  </a:lnTo>
                  <a:lnTo>
                    <a:pt x="634" y="18486"/>
                  </a:lnTo>
                  <a:lnTo>
                    <a:pt x="780" y="18510"/>
                  </a:lnTo>
                  <a:lnTo>
                    <a:pt x="14321" y="18510"/>
                  </a:lnTo>
                  <a:lnTo>
                    <a:pt x="14321" y="18510"/>
                  </a:lnTo>
                  <a:lnTo>
                    <a:pt x="14467" y="18486"/>
                  </a:lnTo>
                  <a:lnTo>
                    <a:pt x="14614" y="18437"/>
                  </a:lnTo>
                  <a:lnTo>
                    <a:pt x="14760" y="18388"/>
                  </a:lnTo>
                  <a:lnTo>
                    <a:pt x="14881" y="18291"/>
                  </a:lnTo>
                  <a:lnTo>
                    <a:pt x="14979" y="18169"/>
                  </a:lnTo>
                  <a:lnTo>
                    <a:pt x="15028" y="18023"/>
                  </a:lnTo>
                  <a:lnTo>
                    <a:pt x="15076" y="17877"/>
                  </a:lnTo>
                  <a:lnTo>
                    <a:pt x="15101" y="17731"/>
                  </a:lnTo>
                  <a:lnTo>
                    <a:pt x="15101" y="780"/>
                  </a:lnTo>
                  <a:lnTo>
                    <a:pt x="15101" y="780"/>
                  </a:lnTo>
                  <a:lnTo>
                    <a:pt x="15076" y="634"/>
                  </a:lnTo>
                  <a:lnTo>
                    <a:pt x="15028" y="488"/>
                  </a:lnTo>
                  <a:lnTo>
                    <a:pt x="14979" y="341"/>
                  </a:lnTo>
                  <a:lnTo>
                    <a:pt x="14881" y="220"/>
                  </a:lnTo>
                  <a:lnTo>
                    <a:pt x="14760" y="122"/>
                  </a:lnTo>
                  <a:lnTo>
                    <a:pt x="14614" y="74"/>
                  </a:lnTo>
                  <a:lnTo>
                    <a:pt x="14467" y="25"/>
                  </a:lnTo>
                  <a:lnTo>
                    <a:pt x="14321" y="0"/>
                  </a:lnTo>
                  <a:lnTo>
                    <a:pt x="14321"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7" name="Google Shape;197;p12"/>
            <p:cNvSpPr/>
            <p:nvPr/>
          </p:nvSpPr>
          <p:spPr>
            <a:xfrm>
              <a:off x="796650" y="274025"/>
              <a:ext cx="45100" cy="45100"/>
            </a:xfrm>
            <a:custGeom>
              <a:avLst/>
              <a:gdLst/>
              <a:ahLst/>
              <a:cxnLst/>
              <a:rect l="l" t="t" r="r" b="b"/>
              <a:pathLst>
                <a:path w="1804" h="1804" fill="none" extrusionOk="0">
                  <a:moveTo>
                    <a:pt x="902" y="1"/>
                  </a:moveTo>
                  <a:lnTo>
                    <a:pt x="902" y="1"/>
                  </a:lnTo>
                  <a:lnTo>
                    <a:pt x="1073" y="25"/>
                  </a:lnTo>
                  <a:lnTo>
                    <a:pt x="1243" y="74"/>
                  </a:lnTo>
                  <a:lnTo>
                    <a:pt x="1414" y="147"/>
                  </a:lnTo>
                  <a:lnTo>
                    <a:pt x="1535" y="269"/>
                  </a:lnTo>
                  <a:lnTo>
                    <a:pt x="1657" y="391"/>
                  </a:lnTo>
                  <a:lnTo>
                    <a:pt x="1730" y="561"/>
                  </a:lnTo>
                  <a:lnTo>
                    <a:pt x="1779" y="732"/>
                  </a:lnTo>
                  <a:lnTo>
                    <a:pt x="1803" y="902"/>
                  </a:lnTo>
                  <a:lnTo>
                    <a:pt x="1803" y="902"/>
                  </a:lnTo>
                  <a:lnTo>
                    <a:pt x="1779" y="1073"/>
                  </a:lnTo>
                  <a:lnTo>
                    <a:pt x="1730" y="1243"/>
                  </a:lnTo>
                  <a:lnTo>
                    <a:pt x="1657" y="1414"/>
                  </a:lnTo>
                  <a:lnTo>
                    <a:pt x="1535" y="1535"/>
                  </a:lnTo>
                  <a:lnTo>
                    <a:pt x="1414" y="1657"/>
                  </a:lnTo>
                  <a:lnTo>
                    <a:pt x="1243" y="1730"/>
                  </a:lnTo>
                  <a:lnTo>
                    <a:pt x="1073" y="1779"/>
                  </a:lnTo>
                  <a:lnTo>
                    <a:pt x="902" y="1803"/>
                  </a:lnTo>
                  <a:lnTo>
                    <a:pt x="902" y="1803"/>
                  </a:lnTo>
                  <a:lnTo>
                    <a:pt x="732" y="1779"/>
                  </a:lnTo>
                  <a:lnTo>
                    <a:pt x="561" y="1730"/>
                  </a:lnTo>
                  <a:lnTo>
                    <a:pt x="391" y="1657"/>
                  </a:lnTo>
                  <a:lnTo>
                    <a:pt x="269" y="1535"/>
                  </a:lnTo>
                  <a:lnTo>
                    <a:pt x="147" y="1414"/>
                  </a:lnTo>
                  <a:lnTo>
                    <a:pt x="74" y="1243"/>
                  </a:lnTo>
                  <a:lnTo>
                    <a:pt x="25" y="1073"/>
                  </a:lnTo>
                  <a:lnTo>
                    <a:pt x="1" y="902"/>
                  </a:lnTo>
                  <a:lnTo>
                    <a:pt x="1" y="902"/>
                  </a:lnTo>
                  <a:lnTo>
                    <a:pt x="25" y="732"/>
                  </a:lnTo>
                  <a:lnTo>
                    <a:pt x="74" y="561"/>
                  </a:lnTo>
                  <a:lnTo>
                    <a:pt x="147" y="391"/>
                  </a:lnTo>
                  <a:lnTo>
                    <a:pt x="269" y="269"/>
                  </a:lnTo>
                  <a:lnTo>
                    <a:pt x="391" y="147"/>
                  </a:lnTo>
                  <a:lnTo>
                    <a:pt x="561" y="74"/>
                  </a:lnTo>
                  <a:lnTo>
                    <a:pt x="732" y="25"/>
                  </a:lnTo>
                  <a:lnTo>
                    <a:pt x="902" y="1"/>
                  </a:lnTo>
                  <a:lnTo>
                    <a:pt x="902"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8" name="Google Shape;198;p12"/>
            <p:cNvSpPr/>
            <p:nvPr/>
          </p:nvSpPr>
          <p:spPr>
            <a:xfrm>
              <a:off x="713850" y="274025"/>
              <a:ext cx="45075" cy="45100"/>
            </a:xfrm>
            <a:custGeom>
              <a:avLst/>
              <a:gdLst/>
              <a:ahLst/>
              <a:cxnLst/>
              <a:rect l="l" t="t" r="r" b="b"/>
              <a:pathLst>
                <a:path w="1803" h="1804" fill="none" extrusionOk="0">
                  <a:moveTo>
                    <a:pt x="902" y="1"/>
                  </a:moveTo>
                  <a:lnTo>
                    <a:pt x="902" y="1"/>
                  </a:lnTo>
                  <a:lnTo>
                    <a:pt x="1072" y="25"/>
                  </a:lnTo>
                  <a:lnTo>
                    <a:pt x="1243" y="74"/>
                  </a:lnTo>
                  <a:lnTo>
                    <a:pt x="1413" y="147"/>
                  </a:lnTo>
                  <a:lnTo>
                    <a:pt x="1535" y="269"/>
                  </a:lnTo>
                  <a:lnTo>
                    <a:pt x="1657" y="391"/>
                  </a:lnTo>
                  <a:lnTo>
                    <a:pt x="1730" y="561"/>
                  </a:lnTo>
                  <a:lnTo>
                    <a:pt x="1779" y="732"/>
                  </a:lnTo>
                  <a:lnTo>
                    <a:pt x="1803" y="902"/>
                  </a:lnTo>
                  <a:lnTo>
                    <a:pt x="1803" y="902"/>
                  </a:lnTo>
                  <a:lnTo>
                    <a:pt x="1779" y="1073"/>
                  </a:lnTo>
                  <a:lnTo>
                    <a:pt x="1730" y="1243"/>
                  </a:lnTo>
                  <a:lnTo>
                    <a:pt x="1657" y="1414"/>
                  </a:lnTo>
                  <a:lnTo>
                    <a:pt x="1535" y="1535"/>
                  </a:lnTo>
                  <a:lnTo>
                    <a:pt x="1413" y="1657"/>
                  </a:lnTo>
                  <a:lnTo>
                    <a:pt x="1243" y="1730"/>
                  </a:lnTo>
                  <a:lnTo>
                    <a:pt x="1072" y="1779"/>
                  </a:lnTo>
                  <a:lnTo>
                    <a:pt x="902" y="1803"/>
                  </a:lnTo>
                  <a:lnTo>
                    <a:pt x="902" y="1803"/>
                  </a:lnTo>
                  <a:lnTo>
                    <a:pt x="731" y="1779"/>
                  </a:lnTo>
                  <a:lnTo>
                    <a:pt x="561" y="1730"/>
                  </a:lnTo>
                  <a:lnTo>
                    <a:pt x="390" y="1657"/>
                  </a:lnTo>
                  <a:lnTo>
                    <a:pt x="269" y="1535"/>
                  </a:lnTo>
                  <a:lnTo>
                    <a:pt x="147" y="1414"/>
                  </a:lnTo>
                  <a:lnTo>
                    <a:pt x="74" y="1243"/>
                  </a:lnTo>
                  <a:lnTo>
                    <a:pt x="25" y="1073"/>
                  </a:lnTo>
                  <a:lnTo>
                    <a:pt x="1" y="902"/>
                  </a:lnTo>
                  <a:lnTo>
                    <a:pt x="1" y="902"/>
                  </a:lnTo>
                  <a:lnTo>
                    <a:pt x="25" y="732"/>
                  </a:lnTo>
                  <a:lnTo>
                    <a:pt x="74" y="561"/>
                  </a:lnTo>
                  <a:lnTo>
                    <a:pt x="147" y="391"/>
                  </a:lnTo>
                  <a:lnTo>
                    <a:pt x="269" y="269"/>
                  </a:lnTo>
                  <a:lnTo>
                    <a:pt x="390" y="147"/>
                  </a:lnTo>
                  <a:lnTo>
                    <a:pt x="561" y="74"/>
                  </a:lnTo>
                  <a:lnTo>
                    <a:pt x="731" y="25"/>
                  </a:lnTo>
                  <a:lnTo>
                    <a:pt x="902" y="1"/>
                  </a:lnTo>
                  <a:lnTo>
                    <a:pt x="902"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9" name="Google Shape;199;p12"/>
            <p:cNvSpPr/>
            <p:nvPr/>
          </p:nvSpPr>
          <p:spPr>
            <a:xfrm>
              <a:off x="631050" y="274025"/>
              <a:ext cx="45075" cy="45100"/>
            </a:xfrm>
            <a:custGeom>
              <a:avLst/>
              <a:gdLst/>
              <a:ahLst/>
              <a:cxnLst/>
              <a:rect l="l" t="t" r="r" b="b"/>
              <a:pathLst>
                <a:path w="1803" h="1804" fill="none" extrusionOk="0">
                  <a:moveTo>
                    <a:pt x="0" y="902"/>
                  </a:moveTo>
                  <a:lnTo>
                    <a:pt x="0" y="902"/>
                  </a:lnTo>
                  <a:lnTo>
                    <a:pt x="25" y="732"/>
                  </a:lnTo>
                  <a:lnTo>
                    <a:pt x="73" y="561"/>
                  </a:lnTo>
                  <a:lnTo>
                    <a:pt x="147" y="391"/>
                  </a:lnTo>
                  <a:lnTo>
                    <a:pt x="268" y="269"/>
                  </a:lnTo>
                  <a:lnTo>
                    <a:pt x="390" y="147"/>
                  </a:lnTo>
                  <a:lnTo>
                    <a:pt x="561" y="74"/>
                  </a:lnTo>
                  <a:lnTo>
                    <a:pt x="731" y="25"/>
                  </a:lnTo>
                  <a:lnTo>
                    <a:pt x="902" y="1"/>
                  </a:lnTo>
                  <a:lnTo>
                    <a:pt x="902" y="1"/>
                  </a:lnTo>
                  <a:lnTo>
                    <a:pt x="1072" y="25"/>
                  </a:lnTo>
                  <a:lnTo>
                    <a:pt x="1243" y="74"/>
                  </a:lnTo>
                  <a:lnTo>
                    <a:pt x="1413" y="147"/>
                  </a:lnTo>
                  <a:lnTo>
                    <a:pt x="1535" y="269"/>
                  </a:lnTo>
                  <a:lnTo>
                    <a:pt x="1657" y="391"/>
                  </a:lnTo>
                  <a:lnTo>
                    <a:pt x="1730" y="561"/>
                  </a:lnTo>
                  <a:lnTo>
                    <a:pt x="1778" y="732"/>
                  </a:lnTo>
                  <a:lnTo>
                    <a:pt x="1803" y="902"/>
                  </a:lnTo>
                  <a:lnTo>
                    <a:pt x="1803" y="902"/>
                  </a:lnTo>
                  <a:lnTo>
                    <a:pt x="1778" y="1073"/>
                  </a:lnTo>
                  <a:lnTo>
                    <a:pt x="1730" y="1243"/>
                  </a:lnTo>
                  <a:lnTo>
                    <a:pt x="1657" y="1414"/>
                  </a:lnTo>
                  <a:lnTo>
                    <a:pt x="1535" y="1535"/>
                  </a:lnTo>
                  <a:lnTo>
                    <a:pt x="1413" y="1657"/>
                  </a:lnTo>
                  <a:lnTo>
                    <a:pt x="1243" y="1730"/>
                  </a:lnTo>
                  <a:lnTo>
                    <a:pt x="1072" y="1779"/>
                  </a:lnTo>
                  <a:lnTo>
                    <a:pt x="902" y="1803"/>
                  </a:lnTo>
                  <a:lnTo>
                    <a:pt x="902" y="1803"/>
                  </a:lnTo>
                  <a:lnTo>
                    <a:pt x="731" y="1779"/>
                  </a:lnTo>
                  <a:lnTo>
                    <a:pt x="561" y="1730"/>
                  </a:lnTo>
                  <a:lnTo>
                    <a:pt x="390" y="1657"/>
                  </a:lnTo>
                  <a:lnTo>
                    <a:pt x="268" y="1535"/>
                  </a:lnTo>
                  <a:lnTo>
                    <a:pt x="147" y="1414"/>
                  </a:lnTo>
                  <a:lnTo>
                    <a:pt x="73" y="1243"/>
                  </a:lnTo>
                  <a:lnTo>
                    <a:pt x="25" y="1073"/>
                  </a:lnTo>
                  <a:lnTo>
                    <a:pt x="0" y="902"/>
                  </a:lnTo>
                  <a:lnTo>
                    <a:pt x="0" y="902"/>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0" name="Google Shape;200;p12"/>
            <p:cNvSpPr/>
            <p:nvPr/>
          </p:nvSpPr>
          <p:spPr>
            <a:xfrm>
              <a:off x="649925" y="5900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1" name="Google Shape;201;p12"/>
            <p:cNvSpPr/>
            <p:nvPr/>
          </p:nvSpPr>
          <p:spPr>
            <a:xfrm>
              <a:off x="649925" y="5346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2" name="Google Shape;202;p12"/>
            <p:cNvSpPr/>
            <p:nvPr/>
          </p:nvSpPr>
          <p:spPr>
            <a:xfrm>
              <a:off x="649925" y="4798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3" name="Google Shape;203;p12"/>
            <p:cNvSpPr/>
            <p:nvPr/>
          </p:nvSpPr>
          <p:spPr>
            <a:xfrm>
              <a:off x="649925" y="4244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4" name="Google Shape;204;p12"/>
            <p:cNvSpPr/>
            <p:nvPr/>
          </p:nvSpPr>
          <p:spPr>
            <a:xfrm>
              <a:off x="879475" y="274025"/>
              <a:ext cx="45075" cy="45100"/>
            </a:xfrm>
            <a:custGeom>
              <a:avLst/>
              <a:gdLst/>
              <a:ahLst/>
              <a:cxnLst/>
              <a:rect l="l" t="t" r="r" b="b"/>
              <a:pathLst>
                <a:path w="1803" h="1804" fill="none" extrusionOk="0">
                  <a:moveTo>
                    <a:pt x="901" y="1803"/>
                  </a:moveTo>
                  <a:lnTo>
                    <a:pt x="901" y="1803"/>
                  </a:lnTo>
                  <a:lnTo>
                    <a:pt x="731" y="1779"/>
                  </a:lnTo>
                  <a:lnTo>
                    <a:pt x="560" y="1730"/>
                  </a:lnTo>
                  <a:lnTo>
                    <a:pt x="390" y="1657"/>
                  </a:lnTo>
                  <a:lnTo>
                    <a:pt x="268" y="1535"/>
                  </a:lnTo>
                  <a:lnTo>
                    <a:pt x="146" y="1414"/>
                  </a:lnTo>
                  <a:lnTo>
                    <a:pt x="73" y="1243"/>
                  </a:lnTo>
                  <a:lnTo>
                    <a:pt x="25" y="1073"/>
                  </a:lnTo>
                  <a:lnTo>
                    <a:pt x="0" y="902"/>
                  </a:lnTo>
                  <a:lnTo>
                    <a:pt x="0" y="902"/>
                  </a:lnTo>
                  <a:lnTo>
                    <a:pt x="25" y="732"/>
                  </a:lnTo>
                  <a:lnTo>
                    <a:pt x="73" y="561"/>
                  </a:lnTo>
                  <a:lnTo>
                    <a:pt x="146" y="391"/>
                  </a:lnTo>
                  <a:lnTo>
                    <a:pt x="268" y="269"/>
                  </a:lnTo>
                  <a:lnTo>
                    <a:pt x="390" y="147"/>
                  </a:lnTo>
                  <a:lnTo>
                    <a:pt x="560" y="74"/>
                  </a:lnTo>
                  <a:lnTo>
                    <a:pt x="731" y="25"/>
                  </a:lnTo>
                  <a:lnTo>
                    <a:pt x="901" y="1"/>
                  </a:lnTo>
                  <a:lnTo>
                    <a:pt x="901" y="1"/>
                  </a:lnTo>
                  <a:lnTo>
                    <a:pt x="1072" y="25"/>
                  </a:lnTo>
                  <a:lnTo>
                    <a:pt x="1242" y="74"/>
                  </a:lnTo>
                  <a:lnTo>
                    <a:pt x="1413" y="147"/>
                  </a:lnTo>
                  <a:lnTo>
                    <a:pt x="1535" y="269"/>
                  </a:lnTo>
                  <a:lnTo>
                    <a:pt x="1656" y="391"/>
                  </a:lnTo>
                  <a:lnTo>
                    <a:pt x="1729" y="561"/>
                  </a:lnTo>
                  <a:lnTo>
                    <a:pt x="1778" y="732"/>
                  </a:lnTo>
                  <a:lnTo>
                    <a:pt x="1802" y="902"/>
                  </a:lnTo>
                  <a:lnTo>
                    <a:pt x="1802" y="902"/>
                  </a:lnTo>
                  <a:lnTo>
                    <a:pt x="1778" y="1073"/>
                  </a:lnTo>
                  <a:lnTo>
                    <a:pt x="1729" y="1243"/>
                  </a:lnTo>
                  <a:lnTo>
                    <a:pt x="1656" y="1414"/>
                  </a:lnTo>
                  <a:lnTo>
                    <a:pt x="1535" y="1535"/>
                  </a:lnTo>
                  <a:lnTo>
                    <a:pt x="1413" y="1657"/>
                  </a:lnTo>
                  <a:lnTo>
                    <a:pt x="1242" y="1730"/>
                  </a:lnTo>
                  <a:lnTo>
                    <a:pt x="1072" y="1779"/>
                  </a:lnTo>
                  <a:lnTo>
                    <a:pt x="901" y="1803"/>
                  </a:lnTo>
                  <a:lnTo>
                    <a:pt x="901" y="180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5" name="Google Shape;205;p12"/>
            <p:cNvSpPr/>
            <p:nvPr/>
          </p:nvSpPr>
          <p:spPr>
            <a:xfrm>
              <a:off x="654800" y="244200"/>
              <a:ext cx="25" cy="51175"/>
            </a:xfrm>
            <a:custGeom>
              <a:avLst/>
              <a:gdLst/>
              <a:ahLst/>
              <a:cxnLst/>
              <a:rect l="l" t="t" r="r" b="b"/>
              <a:pathLst>
                <a:path w="1" h="2047" fill="none" extrusionOk="0">
                  <a:moveTo>
                    <a:pt x="0" y="1"/>
                  </a:moveTo>
                  <a:lnTo>
                    <a:pt x="0"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6" name="Google Shape;206;p12"/>
            <p:cNvSpPr/>
            <p:nvPr/>
          </p:nvSpPr>
          <p:spPr>
            <a:xfrm>
              <a:off x="737600" y="244200"/>
              <a:ext cx="25" cy="51175"/>
            </a:xfrm>
            <a:custGeom>
              <a:avLst/>
              <a:gdLst/>
              <a:ahLst/>
              <a:cxnLst/>
              <a:rect l="l" t="t" r="r" b="b"/>
              <a:pathLst>
                <a:path w="1" h="2047" fill="none" extrusionOk="0">
                  <a:moveTo>
                    <a:pt x="1" y="1"/>
                  </a:moveTo>
                  <a:lnTo>
                    <a:pt x="1"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7" name="Google Shape;207;p12"/>
            <p:cNvSpPr/>
            <p:nvPr/>
          </p:nvSpPr>
          <p:spPr>
            <a:xfrm>
              <a:off x="820400" y="244200"/>
              <a:ext cx="25" cy="51175"/>
            </a:xfrm>
            <a:custGeom>
              <a:avLst/>
              <a:gdLst/>
              <a:ahLst/>
              <a:cxnLst/>
              <a:rect l="l" t="t" r="r" b="b"/>
              <a:pathLst>
                <a:path w="1" h="2047" fill="none" extrusionOk="0">
                  <a:moveTo>
                    <a:pt x="1" y="1"/>
                  </a:moveTo>
                  <a:lnTo>
                    <a:pt x="1"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8" name="Google Shape;208;p12"/>
            <p:cNvSpPr/>
            <p:nvPr/>
          </p:nvSpPr>
          <p:spPr>
            <a:xfrm>
              <a:off x="903225" y="244200"/>
              <a:ext cx="25" cy="51175"/>
            </a:xfrm>
            <a:custGeom>
              <a:avLst/>
              <a:gdLst/>
              <a:ahLst/>
              <a:cxnLst/>
              <a:rect l="l" t="t" r="r" b="b"/>
              <a:pathLst>
                <a:path w="1" h="2047" fill="none" extrusionOk="0">
                  <a:moveTo>
                    <a:pt x="0" y="1"/>
                  </a:moveTo>
                  <a:lnTo>
                    <a:pt x="0" y="2046"/>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193">
                                            <p:txEl>
                                              <p:pRg st="0" end="0"/>
                                            </p:txEl>
                                          </p:spTgt>
                                        </p:tgtEl>
                                      </p:cBhvr>
                                    </p:animEffect>
                                    <p:animScale>
                                      <p:cBhvr>
                                        <p:cTn id="7" dur="250" autoRev="1" fill="hold"/>
                                        <p:tgtEl>
                                          <p:spTgt spid="193">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193">
                                            <p:txEl>
                                              <p:pRg st="1" end="1"/>
                                            </p:txEl>
                                          </p:spTgt>
                                        </p:tgtEl>
                                      </p:cBhvr>
                                    </p:animEffect>
                                    <p:animScale>
                                      <p:cBhvr>
                                        <p:cTn id="12" dur="250" autoRev="1" fill="hold"/>
                                        <p:tgtEl>
                                          <p:spTgt spid="193">
                                            <p:txEl>
                                              <p:pRg st="1" end="1"/>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193">
                                            <p:txEl>
                                              <p:pRg st="2" end="2"/>
                                            </p:txEl>
                                          </p:spTgt>
                                        </p:tgtEl>
                                      </p:cBhvr>
                                    </p:animEffect>
                                    <p:animScale>
                                      <p:cBhvr>
                                        <p:cTn id="17" dur="250" autoRev="1" fill="hold"/>
                                        <p:tgtEl>
                                          <p:spTgt spid="193">
                                            <p:txEl>
                                              <p:pRg st="2" end="2"/>
                                            </p:txEl>
                                          </p:spTgt>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193">
                                            <p:txEl>
                                              <p:pRg st="3" end="3"/>
                                            </p:txEl>
                                          </p:spTgt>
                                        </p:tgtEl>
                                      </p:cBhvr>
                                    </p:animEffect>
                                    <p:animScale>
                                      <p:cBhvr>
                                        <p:cTn id="22" dur="250" autoRev="1" fill="hold"/>
                                        <p:tgtEl>
                                          <p:spTgt spid="193">
                                            <p:txEl>
                                              <p:pRg st="3" end="3"/>
                                            </p:txEl>
                                          </p:spTgt>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93">
                                            <p:txEl>
                                              <p:pRg st="4" end="4"/>
                                            </p:txEl>
                                          </p:spTgt>
                                        </p:tgtEl>
                                      </p:cBhvr>
                                    </p:animEffect>
                                    <p:animScale>
                                      <p:cBhvr>
                                        <p:cTn id="27" dur="250" autoRev="1" fill="hold"/>
                                        <p:tgtEl>
                                          <p:spTgt spid="193">
                                            <p:txEl>
                                              <p:pRg st="4" end="4"/>
                                            </p:txEl>
                                          </p:spTgt>
                                        </p:tgtEl>
                                      </p:cBhvr>
                                      <p:by x="105000" y="105000"/>
                                    </p:animScale>
                                  </p:childTnLst>
                                </p:cTn>
                              </p:par>
                            </p:childTnLst>
                          </p:cTn>
                        </p:par>
                      </p:childTnLst>
                    </p:cTn>
                  </p:par>
                  <p:par>
                    <p:cTn id="28" fill="hold">
                      <p:stCondLst>
                        <p:cond delay="indefinite"/>
                      </p:stCondLst>
                      <p:childTnLst>
                        <p:par>
                          <p:cTn id="29" fill="hold">
                            <p:stCondLst>
                              <p:cond delay="0"/>
                            </p:stCondLst>
                            <p:childTnLst>
                              <p:par>
                                <p:cTn id="30" presetID="26" presetClass="emph" presetSubtype="0" fill="hold" grpId="0" nodeType="clickEffect">
                                  <p:stCondLst>
                                    <p:cond delay="0"/>
                                  </p:stCondLst>
                                  <p:childTnLst>
                                    <p:animEffect transition="out" filter="fade">
                                      <p:cBhvr>
                                        <p:cTn id="31" dur="500" tmFilter="0, 0; .2, .5; .8, .5; 1, 0"/>
                                        <p:tgtEl>
                                          <p:spTgt spid="193">
                                            <p:txEl>
                                              <p:pRg st="5" end="5"/>
                                            </p:txEl>
                                          </p:spTgt>
                                        </p:tgtEl>
                                      </p:cBhvr>
                                    </p:animEffect>
                                    <p:animScale>
                                      <p:cBhvr>
                                        <p:cTn id="32" dur="250" autoRev="1" fill="hold"/>
                                        <p:tgtEl>
                                          <p:spTgt spid="193">
                                            <p:txEl>
                                              <p:pRg st="5" end="5"/>
                                            </p:txEl>
                                          </p:spTgt>
                                        </p:tgtEl>
                                      </p:cBhvr>
                                      <p:by x="105000" y="105000"/>
                                    </p:animScale>
                                  </p:childTnLst>
                                </p:cTn>
                              </p:par>
                            </p:childTnLst>
                          </p:cTn>
                        </p:par>
                      </p:childTnLst>
                    </p:cTn>
                  </p:par>
                  <p:par>
                    <p:cTn id="33" fill="hold">
                      <p:stCondLst>
                        <p:cond delay="indefinite"/>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193">
                                            <p:txEl>
                                              <p:pRg st="6" end="6"/>
                                            </p:txEl>
                                          </p:spTgt>
                                        </p:tgtEl>
                                      </p:cBhvr>
                                    </p:animEffect>
                                    <p:animScale>
                                      <p:cBhvr>
                                        <p:cTn id="37" dur="250" autoRev="1" fill="hold"/>
                                        <p:tgtEl>
                                          <p:spTgt spid="193">
                                            <p:txEl>
                                              <p:pRg st="6" end="6"/>
                                            </p:txEl>
                                          </p:spTgt>
                                        </p:tgtEl>
                                      </p:cBhvr>
                                      <p:by x="105000" y="105000"/>
                                    </p:animScale>
                                  </p:childTnLst>
                                </p:cTn>
                              </p:par>
                            </p:childTnLst>
                          </p:cTn>
                        </p:par>
                      </p:childTnLst>
                    </p:cTn>
                  </p:par>
                  <p:par>
                    <p:cTn id="38" fill="hold">
                      <p:stCondLst>
                        <p:cond delay="indefinite"/>
                      </p:stCondLst>
                      <p:childTnLst>
                        <p:par>
                          <p:cTn id="39" fill="hold">
                            <p:stCondLst>
                              <p:cond delay="0"/>
                            </p:stCondLst>
                            <p:childTnLst>
                              <p:par>
                                <p:cTn id="40" presetID="26" presetClass="emph" presetSubtype="0" fill="hold" grpId="0" nodeType="clickEffect">
                                  <p:stCondLst>
                                    <p:cond delay="0"/>
                                  </p:stCondLst>
                                  <p:childTnLst>
                                    <p:animEffect transition="out" filter="fade">
                                      <p:cBhvr>
                                        <p:cTn id="41" dur="500" tmFilter="0, 0; .2, .5; .8, .5; 1, 0"/>
                                        <p:tgtEl>
                                          <p:spTgt spid="193">
                                            <p:txEl>
                                              <p:pRg st="7" end="7"/>
                                            </p:txEl>
                                          </p:spTgt>
                                        </p:tgtEl>
                                      </p:cBhvr>
                                    </p:animEffect>
                                    <p:animScale>
                                      <p:cBhvr>
                                        <p:cTn id="42" dur="250" autoRev="1" fill="hold"/>
                                        <p:tgtEl>
                                          <p:spTgt spid="193">
                                            <p:txEl>
                                              <p:pRg st="7" end="7"/>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4"/>
          <p:cNvSpPr txBox="1">
            <a:spLocks noGrp="1"/>
          </p:cNvSpPr>
          <p:nvPr>
            <p:ph type="ctrTitle"/>
          </p:nvPr>
        </p:nvSpPr>
        <p:spPr>
          <a:xfrm>
            <a:off x="463525" y="3363838"/>
            <a:ext cx="4094400"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GR" dirty="0">
                <a:latin typeface="+mj-lt"/>
              </a:rPr>
              <a:t>Η Ψυχική Ανθεκτικότητα των εφήβων</a:t>
            </a:r>
            <a:endParaRPr dirty="0">
              <a:latin typeface="+mj-lt"/>
            </a:endParaRPr>
          </a:p>
        </p:txBody>
      </p:sp>
      <p:sp>
        <p:nvSpPr>
          <p:cNvPr id="223" name="Google Shape;223;p1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4</a:t>
            </a:fld>
            <a:endParaRPr dirty="0"/>
          </a:p>
        </p:txBody>
      </p:sp>
      <p:sp>
        <p:nvSpPr>
          <p:cNvPr id="224" name="Google Shape;224;p1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12000" b="1">
                <a:solidFill>
                  <a:srgbClr val="3F5378"/>
                </a:solidFill>
                <a:latin typeface="Roboto Condensed"/>
                <a:ea typeface="Roboto Condensed"/>
                <a:cs typeface="Roboto Condensed"/>
                <a:sym typeface="Roboto Condensed"/>
              </a:rPr>
              <a:t>1</a:t>
            </a:r>
            <a:endParaRPr sz="3000" b="1" dirty="0">
              <a:solidFill>
                <a:srgbClr val="3F5378"/>
              </a:solidFill>
              <a:latin typeface="Roboto Condensed"/>
              <a:ea typeface="Roboto Condensed"/>
              <a:cs typeface="Roboto Condensed"/>
              <a:sym typeface="Roboto Condense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1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latin typeface="+mj-lt"/>
              </a:rPr>
              <a:t>Ψυχική Ανθεκτικότητα</a:t>
            </a:r>
            <a:endParaRPr dirty="0">
              <a:latin typeface="+mj-lt"/>
            </a:endParaRPr>
          </a:p>
        </p:txBody>
      </p:sp>
      <p:sp>
        <p:nvSpPr>
          <p:cNvPr id="237" name="Google Shape;237;p16"/>
          <p:cNvSpPr txBox="1">
            <a:spLocks noGrp="1"/>
          </p:cNvSpPr>
          <p:nvPr>
            <p:ph type="body" idx="1"/>
          </p:nvPr>
        </p:nvSpPr>
        <p:spPr>
          <a:xfrm>
            <a:off x="340042" y="1491630"/>
            <a:ext cx="5960150" cy="2448272"/>
          </a:xfrm>
          <a:prstGeom prst="rect">
            <a:avLst/>
          </a:prstGeom>
        </p:spPr>
        <p:txBody>
          <a:bodyPr spcFirstLastPara="1" wrap="square" lIns="91425" tIns="91425" rIns="91425" bIns="91425" anchor="ctr" anchorCtr="0">
            <a:noAutofit/>
          </a:bodyPr>
          <a:lstStyle/>
          <a:p>
            <a:pPr marL="76200" indent="0" algn="just">
              <a:lnSpc>
                <a:spcPct val="115000"/>
              </a:lnSpc>
              <a:spcAft>
                <a:spcPts val="600"/>
              </a:spcAft>
              <a:buNone/>
            </a:pPr>
            <a:r>
              <a:rPr lang="el-GR" sz="1400" b="1" dirty="0">
                <a:latin typeface="+mn-lt"/>
                <a:ea typeface="Times New Roman"/>
              </a:rPr>
              <a:t>Η εφηβεία και τα πρώτα χρόνια της ενηλικίωσης είναι μια περίοδος που συντελούνται πολλές αλλαγές, εσωτερικές και εξωτερικές συγκρούσεις. </a:t>
            </a:r>
          </a:p>
          <a:p>
            <a:pPr marL="76200" indent="0" algn="just">
              <a:lnSpc>
                <a:spcPct val="115000"/>
              </a:lnSpc>
              <a:spcAft>
                <a:spcPts val="600"/>
              </a:spcAft>
              <a:buNone/>
            </a:pPr>
            <a:r>
              <a:rPr lang="el-GR" sz="1400" dirty="0">
                <a:latin typeface="+mn-lt"/>
                <a:ea typeface="Times New Roman"/>
              </a:rPr>
              <a:t>Ο νέος καλείται να διαμορφώσει την ταυτότητά του την στιγμή που έχει να διαχειριστεί αντιφατικά και αντικρουόμενα θέλω και ανάγκες, αλλά και δυσκολίες στις σχέσεις με τους γονείς και τους συνομηλίκους του. Καταστάσεις που συχνά δοκιμάζουν την ψυχική του ανθεκτικότητα.</a:t>
            </a:r>
          </a:p>
          <a:p>
            <a:pPr lvl="0" algn="just">
              <a:spcBef>
                <a:spcPts val="0"/>
              </a:spcBef>
              <a:buFont typeface="Symbol" pitchFamily="18" charset="2"/>
              <a:buChar char="®"/>
            </a:pPr>
            <a:endParaRPr lang="el-GR" sz="1600" dirty="0">
              <a:latin typeface="+mn-lt"/>
            </a:endParaRPr>
          </a:p>
          <a:p>
            <a:pPr lvl="0" algn="just">
              <a:spcBef>
                <a:spcPts val="0"/>
              </a:spcBef>
              <a:buFont typeface="Symbol" pitchFamily="18" charset="2"/>
              <a:buChar char="®"/>
            </a:pPr>
            <a:endParaRPr sz="1800" dirty="0">
              <a:latin typeface="+mn-lt"/>
            </a:endParaRPr>
          </a:p>
        </p:txBody>
      </p:sp>
      <p:sp>
        <p:nvSpPr>
          <p:cNvPr id="238" name="Google Shape;238;p16"/>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5</a:t>
            </a:fld>
            <a:endParaRPr dirty="0"/>
          </a:p>
        </p:txBody>
      </p:sp>
      <p:grpSp>
        <p:nvGrpSpPr>
          <p:cNvPr id="239" name="Google Shape;239;p16"/>
          <p:cNvGrpSpPr/>
          <p:nvPr/>
        </p:nvGrpSpPr>
        <p:grpSpPr>
          <a:xfrm>
            <a:off x="282216" y="590918"/>
            <a:ext cx="369505" cy="369505"/>
            <a:chOff x="2594050" y="1631825"/>
            <a:chExt cx="439625" cy="439625"/>
          </a:xfrm>
        </p:grpSpPr>
        <p:sp>
          <p:nvSpPr>
            <p:cNvPr id="240" name="Google Shape;240;p16"/>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1" name="Google Shape;241;p16"/>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2" name="Google Shape;242;p16"/>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3" name="Google Shape;243;p16"/>
            <p:cNvSpPr/>
            <p:nvPr/>
          </p:nvSpPr>
          <p:spPr>
            <a:xfrm>
              <a:off x="2801675" y="1740825"/>
              <a:ext cx="49950" cy="49950"/>
            </a:xfrm>
            <a:custGeom>
              <a:avLst/>
              <a:gdLst/>
              <a:ahLst/>
              <a:cxnLst/>
              <a:rect l="l" t="t" r="r" b="b"/>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3" name="Διάγραμμα ροής: Διάτρητη κάρτα 2"/>
          <p:cNvSpPr/>
          <p:nvPr/>
        </p:nvSpPr>
        <p:spPr>
          <a:xfrm>
            <a:off x="6372200" y="411510"/>
            <a:ext cx="2699792" cy="1611916"/>
          </a:xfrm>
          <a:custGeom>
            <a:avLst/>
            <a:gdLst>
              <a:gd name="connsiteX0" fmla="*/ 0 w 10000"/>
              <a:gd name="connsiteY0" fmla="*/ 2000 h 10000"/>
              <a:gd name="connsiteX1" fmla="*/ 2000 w 10000"/>
              <a:gd name="connsiteY1" fmla="*/ 0 h 10000"/>
              <a:gd name="connsiteX2" fmla="*/ 10000 w 10000"/>
              <a:gd name="connsiteY2" fmla="*/ 0 h 10000"/>
              <a:gd name="connsiteX3" fmla="*/ 10000 w 10000"/>
              <a:gd name="connsiteY3" fmla="*/ 10000 h 10000"/>
              <a:gd name="connsiteX4" fmla="*/ 0 w 10000"/>
              <a:gd name="connsiteY4" fmla="*/ 10000 h 10000"/>
              <a:gd name="connsiteX5" fmla="*/ 0 w 10000"/>
              <a:gd name="connsiteY5" fmla="*/ 2000 h 10000"/>
              <a:gd name="connsiteX0" fmla="*/ 0 w 10552"/>
              <a:gd name="connsiteY0" fmla="*/ 4145 h 10000"/>
              <a:gd name="connsiteX1" fmla="*/ 2552 w 10552"/>
              <a:gd name="connsiteY1" fmla="*/ 0 h 10000"/>
              <a:gd name="connsiteX2" fmla="*/ 10552 w 10552"/>
              <a:gd name="connsiteY2" fmla="*/ 0 h 10000"/>
              <a:gd name="connsiteX3" fmla="*/ 10552 w 10552"/>
              <a:gd name="connsiteY3" fmla="*/ 10000 h 10000"/>
              <a:gd name="connsiteX4" fmla="*/ 552 w 10552"/>
              <a:gd name="connsiteY4" fmla="*/ 10000 h 10000"/>
              <a:gd name="connsiteX5" fmla="*/ 0 w 10552"/>
              <a:gd name="connsiteY5" fmla="*/ 4145 h 10000"/>
              <a:gd name="connsiteX0" fmla="*/ 0 w 10552"/>
              <a:gd name="connsiteY0" fmla="*/ 5107 h 10962"/>
              <a:gd name="connsiteX1" fmla="*/ 2892 w 10552"/>
              <a:gd name="connsiteY1" fmla="*/ 0 h 10962"/>
              <a:gd name="connsiteX2" fmla="*/ 10552 w 10552"/>
              <a:gd name="connsiteY2" fmla="*/ 962 h 10962"/>
              <a:gd name="connsiteX3" fmla="*/ 10552 w 10552"/>
              <a:gd name="connsiteY3" fmla="*/ 10962 h 10962"/>
              <a:gd name="connsiteX4" fmla="*/ 552 w 10552"/>
              <a:gd name="connsiteY4" fmla="*/ 10962 h 10962"/>
              <a:gd name="connsiteX5" fmla="*/ 0 w 10552"/>
              <a:gd name="connsiteY5" fmla="*/ 5107 h 10962"/>
              <a:gd name="connsiteX0" fmla="*/ 0 w 10552"/>
              <a:gd name="connsiteY0" fmla="*/ 5107 h 10962"/>
              <a:gd name="connsiteX1" fmla="*/ 2892 w 10552"/>
              <a:gd name="connsiteY1" fmla="*/ 0 h 10962"/>
              <a:gd name="connsiteX2" fmla="*/ 10552 w 10552"/>
              <a:gd name="connsiteY2" fmla="*/ 74 h 10962"/>
              <a:gd name="connsiteX3" fmla="*/ 10552 w 10552"/>
              <a:gd name="connsiteY3" fmla="*/ 10962 h 10962"/>
              <a:gd name="connsiteX4" fmla="*/ 552 w 10552"/>
              <a:gd name="connsiteY4" fmla="*/ 10962 h 10962"/>
              <a:gd name="connsiteX5" fmla="*/ 0 w 10552"/>
              <a:gd name="connsiteY5" fmla="*/ 5107 h 10962"/>
              <a:gd name="connsiteX0" fmla="*/ 0 w 10552"/>
              <a:gd name="connsiteY0" fmla="*/ 5107 h 10962"/>
              <a:gd name="connsiteX1" fmla="*/ 2892 w 10552"/>
              <a:gd name="connsiteY1" fmla="*/ 0 h 10962"/>
              <a:gd name="connsiteX2" fmla="*/ 10552 w 10552"/>
              <a:gd name="connsiteY2" fmla="*/ 74 h 10962"/>
              <a:gd name="connsiteX3" fmla="*/ 10552 w 10552"/>
              <a:gd name="connsiteY3" fmla="*/ 10962 h 10962"/>
              <a:gd name="connsiteX4" fmla="*/ 63 w 10552"/>
              <a:gd name="connsiteY4" fmla="*/ 10962 h 10962"/>
              <a:gd name="connsiteX5" fmla="*/ 0 w 10552"/>
              <a:gd name="connsiteY5" fmla="*/ 5107 h 1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52" h="10962">
                <a:moveTo>
                  <a:pt x="0" y="5107"/>
                </a:moveTo>
                <a:lnTo>
                  <a:pt x="2892" y="0"/>
                </a:lnTo>
                <a:lnTo>
                  <a:pt x="10552" y="74"/>
                </a:lnTo>
                <a:lnTo>
                  <a:pt x="10552" y="10962"/>
                </a:lnTo>
                <a:lnTo>
                  <a:pt x="63" y="10962"/>
                </a:lnTo>
                <a:cubicBezTo>
                  <a:pt x="42" y="9010"/>
                  <a:pt x="21" y="7059"/>
                  <a:pt x="0" y="5107"/>
                </a:cubicBezTo>
                <a:close/>
              </a:path>
            </a:pathLst>
          </a:cu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6200" lvl="0" algn="r">
              <a:lnSpc>
                <a:spcPct val="115000"/>
              </a:lnSpc>
              <a:spcBef>
                <a:spcPts val="600"/>
              </a:spcBef>
              <a:spcAft>
                <a:spcPts val="600"/>
              </a:spcAft>
              <a:buClr>
                <a:srgbClr val="C7D3E6"/>
              </a:buClr>
              <a:buSzPts val="2400"/>
            </a:pPr>
            <a:r>
              <a:rPr lang="el-GR" b="1" dirty="0">
                <a:solidFill>
                  <a:srgbClr val="263248"/>
                </a:solidFill>
                <a:ea typeface="Times New Roman"/>
                <a:sym typeface="Roboto Condensed Light"/>
              </a:rPr>
              <a:t>Ψυχική ανθεκτικότητα: </a:t>
            </a:r>
          </a:p>
          <a:p>
            <a:pPr marL="76200" lvl="0" algn="r">
              <a:lnSpc>
                <a:spcPct val="115000"/>
              </a:lnSpc>
              <a:spcBef>
                <a:spcPts val="600"/>
              </a:spcBef>
              <a:spcAft>
                <a:spcPts val="600"/>
              </a:spcAft>
              <a:buClr>
                <a:srgbClr val="C7D3E6"/>
              </a:buClr>
              <a:buSzPts val="2400"/>
            </a:pPr>
            <a:r>
              <a:rPr lang="el-GR" i="1" dirty="0">
                <a:solidFill>
                  <a:srgbClr val="263248"/>
                </a:solidFill>
                <a:ea typeface="Times New Roman"/>
                <a:sym typeface="Roboto Condensed Light"/>
              </a:rPr>
              <a:t>η ικανότητα του ατόμου να ξεπερνά τις αντίξοες, </a:t>
            </a:r>
            <a:r>
              <a:rPr lang="el-GR" i="1" dirty="0" err="1">
                <a:solidFill>
                  <a:srgbClr val="263248"/>
                </a:solidFill>
                <a:ea typeface="Times New Roman"/>
                <a:sym typeface="Roboto Condensed Light"/>
              </a:rPr>
              <a:t>στρεσογόνες</a:t>
            </a:r>
            <a:r>
              <a:rPr lang="el-GR" i="1" dirty="0">
                <a:solidFill>
                  <a:srgbClr val="263248"/>
                </a:solidFill>
                <a:ea typeface="Times New Roman"/>
                <a:sym typeface="Roboto Condensed Light"/>
              </a:rPr>
              <a:t> καταστάσεις, τις κρίσεις και να συνεχίζει με την εξέλιξή του. </a:t>
            </a:r>
          </a:p>
        </p:txBody>
      </p:sp>
      <p:sp>
        <p:nvSpPr>
          <p:cNvPr id="4" name="TextBox 3"/>
          <p:cNvSpPr txBox="1"/>
          <p:nvPr/>
        </p:nvSpPr>
        <p:spPr>
          <a:xfrm>
            <a:off x="323971" y="3723878"/>
            <a:ext cx="6048229" cy="1083374"/>
          </a:xfrm>
          <a:prstGeom prst="rect">
            <a:avLst/>
          </a:prstGeom>
          <a:noFill/>
        </p:spPr>
        <p:txBody>
          <a:bodyPr wrap="square" rtlCol="0">
            <a:spAutoFit/>
          </a:bodyPr>
          <a:lstStyle/>
          <a:p>
            <a:pPr marL="76200" lvl="0" algn="just">
              <a:lnSpc>
                <a:spcPct val="115000"/>
              </a:lnSpc>
              <a:spcBef>
                <a:spcPts val="600"/>
              </a:spcBef>
              <a:spcAft>
                <a:spcPts val="600"/>
              </a:spcAft>
              <a:buClr>
                <a:srgbClr val="C7D3E6"/>
              </a:buClr>
              <a:buSzPts val="2400"/>
            </a:pPr>
            <a:r>
              <a:rPr lang="el-GR" dirty="0">
                <a:solidFill>
                  <a:srgbClr val="263248"/>
                </a:solidFill>
                <a:ea typeface="Times New Roman"/>
                <a:sym typeface="Roboto Condensed Light"/>
              </a:rPr>
              <a:t>Οι πιο ανθεκτικοί άνθρωποι μπορούν να αντέξουν και να προσαρμοστούν σε αντίξοες συνθήκες χωρίς μεγάλες δυσκολίες, ενώ οι λιγότερο ανθεκτικοί δυσκολεύονται περισσότερο να αντιμετωπίσουν το άγχος και τις αλλαγές στη ζωή.</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9" name="Google Shape;249;p17"/>
          <p:cNvSpPr txBox="1">
            <a:spLocks noGrp="1"/>
          </p:cNvSpPr>
          <p:nvPr>
            <p:ph type="subTitle" idx="4294967295"/>
          </p:nvPr>
        </p:nvSpPr>
        <p:spPr>
          <a:xfrm>
            <a:off x="5076056" y="1563638"/>
            <a:ext cx="3456384" cy="2759634"/>
          </a:xfrm>
          <a:prstGeom prst="rect">
            <a:avLst/>
          </a:prstGeom>
        </p:spPr>
        <p:style>
          <a:lnRef idx="2">
            <a:schemeClr val="accent2"/>
          </a:lnRef>
          <a:fillRef idx="1">
            <a:schemeClr val="lt1"/>
          </a:fillRef>
          <a:effectRef idx="0">
            <a:schemeClr val="accent2"/>
          </a:effectRef>
          <a:fontRef idx="minor">
            <a:schemeClr val="dk1"/>
          </a:fontRef>
        </p:style>
        <p:txBody>
          <a:bodyPr spcFirstLastPara="1" wrap="square" lIns="91425" tIns="91425" rIns="91425" bIns="91425" anchor="ctr" anchorCtr="0">
            <a:noAutofit/>
          </a:bodyPr>
          <a:lstStyle/>
          <a:p>
            <a:pPr marL="0" lvl="0" indent="0" algn="l" rtl="0">
              <a:spcBef>
                <a:spcPts val="600"/>
              </a:spcBef>
              <a:spcAft>
                <a:spcPts val="1000"/>
              </a:spcAft>
              <a:buNone/>
            </a:pPr>
            <a:r>
              <a:rPr lang="el-GR" sz="1800" b="1" dirty="0"/>
              <a:t>Προστατευτικοί παράγοντες</a:t>
            </a:r>
          </a:p>
          <a:p>
            <a:pPr marL="285750" lvl="0" indent="-285750" algn="l" rtl="0">
              <a:spcBef>
                <a:spcPts val="600"/>
              </a:spcBef>
              <a:spcAft>
                <a:spcPts val="1000"/>
              </a:spcAft>
              <a:buFont typeface="Wingdings" pitchFamily="2" charset="2"/>
              <a:buChar char="ü"/>
            </a:pPr>
            <a:r>
              <a:rPr lang="el-GR" sz="1600" dirty="0"/>
              <a:t>Οικογένεια </a:t>
            </a:r>
          </a:p>
          <a:p>
            <a:pPr marL="285750" lvl="0" indent="-285750" algn="l" rtl="0">
              <a:spcBef>
                <a:spcPts val="600"/>
              </a:spcBef>
              <a:spcAft>
                <a:spcPts val="1000"/>
              </a:spcAft>
              <a:buFont typeface="Wingdings" pitchFamily="2" charset="2"/>
              <a:buChar char="ü"/>
            </a:pPr>
            <a:r>
              <a:rPr lang="el-GR" sz="1600" dirty="0"/>
              <a:t>Κοινωνικό περιβάλλον</a:t>
            </a:r>
          </a:p>
          <a:p>
            <a:pPr marL="285750" lvl="0" indent="-285750" algn="l" rtl="0">
              <a:spcBef>
                <a:spcPts val="600"/>
              </a:spcBef>
              <a:spcAft>
                <a:spcPts val="1000"/>
              </a:spcAft>
              <a:buFont typeface="Wingdings" pitchFamily="2" charset="2"/>
              <a:buChar char="ü"/>
            </a:pPr>
            <a:r>
              <a:rPr lang="el-GR" sz="1600" dirty="0"/>
              <a:t>Σχολικό περιβάλλον</a:t>
            </a:r>
          </a:p>
          <a:p>
            <a:pPr marL="285750" lvl="0" indent="-285750" algn="l" rtl="0">
              <a:spcBef>
                <a:spcPts val="600"/>
              </a:spcBef>
              <a:spcAft>
                <a:spcPts val="1000"/>
              </a:spcAft>
              <a:buFont typeface="Wingdings" pitchFamily="2" charset="2"/>
              <a:buChar char="ü"/>
            </a:pPr>
            <a:r>
              <a:rPr lang="el-GR" sz="1600" dirty="0"/>
              <a:t>Ατομικά χαρακτηριστικά </a:t>
            </a:r>
            <a:endParaRPr sz="1600" dirty="0"/>
          </a:p>
        </p:txBody>
      </p:sp>
      <p:sp>
        <p:nvSpPr>
          <p:cNvPr id="258" name="Google Shape;258;p17"/>
          <p:cNvSpPr/>
          <p:nvPr/>
        </p:nvSpPr>
        <p:spPr>
          <a:xfrm>
            <a:off x="8480974" y="384703"/>
            <a:ext cx="248336" cy="237120"/>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9" name="Google Shape;259;p17"/>
          <p:cNvSpPr/>
          <p:nvPr/>
        </p:nvSpPr>
        <p:spPr>
          <a:xfrm rot="2697322">
            <a:off x="8346610" y="832097"/>
            <a:ext cx="376961" cy="359936"/>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0" name="Google Shape;260;p17"/>
          <p:cNvSpPr/>
          <p:nvPr/>
        </p:nvSpPr>
        <p:spPr>
          <a:xfrm>
            <a:off x="8748464" y="758364"/>
            <a:ext cx="150972" cy="144226"/>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1" name="Google Shape;261;p17"/>
          <p:cNvSpPr/>
          <p:nvPr/>
        </p:nvSpPr>
        <p:spPr>
          <a:xfrm rot="1280149">
            <a:off x="8244094" y="644346"/>
            <a:ext cx="150975" cy="144204"/>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2" name="Google Shape;262;p17"/>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6</a:t>
            </a:fld>
            <a:endParaRPr dirty="0"/>
          </a:p>
        </p:txBody>
      </p:sp>
      <p:sp>
        <p:nvSpPr>
          <p:cNvPr id="4" name="Δεξιό βέλος 3"/>
          <p:cNvSpPr/>
          <p:nvPr/>
        </p:nvSpPr>
        <p:spPr>
          <a:xfrm>
            <a:off x="4650757" y="1923678"/>
            <a:ext cx="288032" cy="288032"/>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l-GR" dirty="0"/>
          </a:p>
        </p:txBody>
      </p:sp>
      <p:sp>
        <p:nvSpPr>
          <p:cNvPr id="5" name="TextBox 4"/>
          <p:cNvSpPr txBox="1"/>
          <p:nvPr/>
        </p:nvSpPr>
        <p:spPr>
          <a:xfrm>
            <a:off x="2149382" y="175456"/>
            <a:ext cx="6073652" cy="1083374"/>
          </a:xfrm>
          <a:prstGeom prst="rect">
            <a:avLst/>
          </a:prstGeom>
          <a:noFill/>
        </p:spPr>
        <p:txBody>
          <a:bodyPr wrap="square" rtlCol="0">
            <a:spAutoFit/>
          </a:bodyPr>
          <a:lstStyle/>
          <a:p>
            <a:pPr marL="457200" lvl="0" indent="-381000" algn="just">
              <a:lnSpc>
                <a:spcPct val="115000"/>
              </a:lnSpc>
              <a:spcBef>
                <a:spcPts val="600"/>
              </a:spcBef>
              <a:spcAft>
                <a:spcPts val="600"/>
              </a:spcAft>
              <a:buClr>
                <a:srgbClr val="C7D3E6"/>
              </a:buClr>
              <a:buSzPts val="2400"/>
              <a:buFont typeface="Symbol" pitchFamily="18" charset="2"/>
              <a:buChar char="®"/>
            </a:pPr>
            <a:r>
              <a:rPr lang="el-GR" dirty="0">
                <a:solidFill>
                  <a:srgbClr val="263248"/>
                </a:solidFill>
                <a:ea typeface="Times New Roman"/>
                <a:sym typeface="Roboto Condensed Light"/>
              </a:rPr>
              <a:t>αποτελεί το μέσο που θα  βοηθήσει τον νέο να διαχειριστεί όλες τις προκλήσεις αποτελεσματικά, ώστε να μπορέσει να έχει τον έλεγχο της ζωής του, να είναι δημιουργικός και να δημιουργεί υγιείς σχέσεις με τους ανθρώπους γύρω του.</a:t>
            </a:r>
            <a:endParaRPr lang="el-GR" sz="1600" dirty="0">
              <a:solidFill>
                <a:srgbClr val="263248"/>
              </a:solidFill>
              <a:ea typeface="Times New Roman"/>
              <a:sym typeface="Roboto Condensed Light"/>
            </a:endParaRPr>
          </a:p>
        </p:txBody>
      </p:sp>
      <p:sp>
        <p:nvSpPr>
          <p:cNvPr id="6" name="Έλλειψη 5"/>
          <p:cNvSpPr/>
          <p:nvPr/>
        </p:nvSpPr>
        <p:spPr>
          <a:xfrm>
            <a:off x="179512" y="1272592"/>
            <a:ext cx="4333430" cy="3870907"/>
          </a:xfrm>
          <a:prstGeom prst="ellipse">
            <a:avLst/>
          </a:prstGeom>
          <a:solidFill>
            <a:schemeClr val="tx2"/>
          </a:solidFill>
        </p:spPr>
        <p:style>
          <a:lnRef idx="3">
            <a:schemeClr val="lt1"/>
          </a:lnRef>
          <a:fillRef idx="1">
            <a:schemeClr val="accent4"/>
          </a:fillRef>
          <a:effectRef idx="1">
            <a:schemeClr val="accent4"/>
          </a:effectRef>
          <a:fontRef idx="minor">
            <a:schemeClr val="lt1"/>
          </a:fontRef>
        </p:style>
        <p:txBody>
          <a:bodyPr rtlCol="0" anchor="ctr"/>
          <a:lstStyle/>
          <a:p>
            <a:pPr algn="ctr"/>
            <a:endParaRPr lang="el-GR" dirty="0"/>
          </a:p>
        </p:txBody>
      </p:sp>
      <p:sp>
        <p:nvSpPr>
          <p:cNvPr id="3" name="TextBox 2"/>
          <p:cNvSpPr txBox="1"/>
          <p:nvPr/>
        </p:nvSpPr>
        <p:spPr>
          <a:xfrm>
            <a:off x="726822" y="1360031"/>
            <a:ext cx="3238810" cy="3370153"/>
          </a:xfrm>
          <a:prstGeom prst="rect">
            <a:avLst/>
          </a:prstGeom>
          <a:noFill/>
        </p:spPr>
        <p:txBody>
          <a:bodyPr wrap="square" rtlCol="0">
            <a:spAutoFit/>
          </a:bodyPr>
          <a:lstStyle/>
          <a:p>
            <a:pPr algn="ctr"/>
            <a:r>
              <a:rPr lang="el-GR" sz="1800" b="1" dirty="0">
                <a:solidFill>
                  <a:schemeClr val="accent1">
                    <a:lumMod val="50000"/>
                  </a:schemeClr>
                </a:solidFill>
              </a:rPr>
              <a:t>Παράγοντες </a:t>
            </a:r>
          </a:p>
          <a:p>
            <a:pPr algn="ctr"/>
            <a:r>
              <a:rPr lang="el-GR" sz="1800" b="1" dirty="0">
                <a:solidFill>
                  <a:schemeClr val="accent1">
                    <a:lumMod val="50000"/>
                  </a:schemeClr>
                </a:solidFill>
              </a:rPr>
              <a:t>Επικινδυνότητας</a:t>
            </a:r>
          </a:p>
          <a:p>
            <a:endParaRPr lang="el-GR" sz="800" dirty="0"/>
          </a:p>
          <a:p>
            <a:r>
              <a:rPr lang="el-GR" sz="1300" dirty="0">
                <a:solidFill>
                  <a:schemeClr val="accent1">
                    <a:lumMod val="50000"/>
                  </a:schemeClr>
                </a:solidFill>
                <a:latin typeface="Calibri"/>
                <a:ea typeface="Times New Roman"/>
              </a:rPr>
              <a:t>Αντίξοες, στρεσογόνες συνθήκες, όπως:</a:t>
            </a:r>
            <a:endParaRPr lang="el-GR" sz="1300" dirty="0">
              <a:solidFill>
                <a:schemeClr val="accent1">
                  <a:lumMod val="50000"/>
                </a:schemeClr>
              </a:solidFill>
              <a:latin typeface="Times New Roman"/>
              <a:ea typeface="Times New Roman"/>
            </a:endParaRP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οικονομικές δυσκολίες της οικογένειας, </a:t>
            </a: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ψυχική ασθένεια γονέα, </a:t>
            </a: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προβληματική γειτονιά, </a:t>
            </a: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σχολείο υψηλής παραπτωματικότητας, </a:t>
            </a: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μειονεκτική θέση οικογένειας στην κοινότητα, </a:t>
            </a: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νοσηλεία ενός παιδιού σε νοσοκομείο ή άλλου μέλους της οικογένειας, </a:t>
            </a: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θάνατος μέλους της οικογένειας, </a:t>
            </a: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μετανάστευση, </a:t>
            </a: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χωρισμός των γονέων</a:t>
            </a:r>
          </a:p>
          <a:p>
            <a:pPr marL="285750" lvl="2" indent="-285750" algn="just">
              <a:buClr>
                <a:schemeClr val="accent1">
                  <a:lumMod val="60000"/>
                  <a:lumOff val="40000"/>
                </a:schemeClr>
              </a:buClr>
              <a:buFont typeface="Wingdings" pitchFamily="2" charset="2"/>
              <a:buChar char="ü"/>
            </a:pPr>
            <a:r>
              <a:rPr lang="el-GR" sz="1300" dirty="0">
                <a:solidFill>
                  <a:schemeClr val="accent1">
                    <a:lumMod val="50000"/>
                  </a:schemeClr>
                </a:solidFill>
                <a:latin typeface="Calibri"/>
                <a:ea typeface="Times New Roman"/>
              </a:rPr>
              <a:t>κοινωνικές διακρίσεις ή ρατσισμός</a:t>
            </a:r>
            <a:endParaRPr lang="el-GR" sz="1300" dirty="0">
              <a:solidFill>
                <a:schemeClr val="accent1">
                  <a:lumMod val="50000"/>
                </a:schemeClr>
              </a:solidFill>
            </a:endParaRPr>
          </a:p>
        </p:txBody>
      </p:sp>
      <p:sp>
        <p:nvSpPr>
          <p:cNvPr id="7" name="TextBox 6"/>
          <p:cNvSpPr txBox="1"/>
          <p:nvPr/>
        </p:nvSpPr>
        <p:spPr>
          <a:xfrm>
            <a:off x="-32505" y="195486"/>
            <a:ext cx="2084225" cy="292388"/>
          </a:xfrm>
          <a:prstGeom prst="rect">
            <a:avLst/>
          </a:prstGeom>
          <a:noFill/>
        </p:spPr>
        <p:txBody>
          <a:bodyPr wrap="none" rtlCol="0">
            <a:spAutoFit/>
          </a:bodyPr>
          <a:lstStyle/>
          <a:p>
            <a:r>
              <a:rPr lang="el-GR" sz="1300" b="1" dirty="0">
                <a:solidFill>
                  <a:schemeClr val="bg1"/>
                </a:solidFill>
              </a:rPr>
              <a:t>Η ψυχική ανθεκτικότητα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249">
                                            <p:bg/>
                                          </p:spTgt>
                                        </p:tgtEl>
                                        <p:attrNameLst>
                                          <p:attrName>style.visibility</p:attrName>
                                        </p:attrNameLst>
                                      </p:cBhvr>
                                      <p:to>
                                        <p:strVal val="visible"/>
                                      </p:to>
                                    </p:set>
                                    <p:animEffect transition="in" filter="wipe(down)">
                                      <p:cBhvr>
                                        <p:cTn id="28" dur="500"/>
                                        <p:tgtEl>
                                          <p:spTgt spid="249">
                                            <p:bg/>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249">
                                            <p:txEl>
                                              <p:pRg st="0" end="0"/>
                                            </p:txEl>
                                          </p:spTgt>
                                        </p:tgtEl>
                                        <p:attrNameLst>
                                          <p:attrName>style.visibility</p:attrName>
                                        </p:attrNameLst>
                                      </p:cBhvr>
                                      <p:to>
                                        <p:strVal val="visible"/>
                                      </p:to>
                                    </p:set>
                                    <p:animEffect transition="in" filter="wipe(down)">
                                      <p:cBhvr>
                                        <p:cTn id="33" dur="500"/>
                                        <p:tgtEl>
                                          <p:spTgt spid="249">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249">
                                            <p:txEl>
                                              <p:pRg st="1" end="1"/>
                                            </p:txEl>
                                          </p:spTgt>
                                        </p:tgtEl>
                                        <p:attrNameLst>
                                          <p:attrName>style.visibility</p:attrName>
                                        </p:attrNameLst>
                                      </p:cBhvr>
                                      <p:to>
                                        <p:strVal val="visible"/>
                                      </p:to>
                                    </p:set>
                                    <p:animEffect transition="in" filter="wipe(down)">
                                      <p:cBhvr>
                                        <p:cTn id="38" dur="500"/>
                                        <p:tgtEl>
                                          <p:spTgt spid="249">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249">
                                            <p:txEl>
                                              <p:pRg st="2" end="2"/>
                                            </p:txEl>
                                          </p:spTgt>
                                        </p:tgtEl>
                                        <p:attrNameLst>
                                          <p:attrName>style.visibility</p:attrName>
                                        </p:attrNameLst>
                                      </p:cBhvr>
                                      <p:to>
                                        <p:strVal val="visible"/>
                                      </p:to>
                                    </p:set>
                                    <p:animEffect transition="in" filter="wipe(down)">
                                      <p:cBhvr>
                                        <p:cTn id="43" dur="500"/>
                                        <p:tgtEl>
                                          <p:spTgt spid="249">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249">
                                            <p:txEl>
                                              <p:pRg st="3" end="3"/>
                                            </p:txEl>
                                          </p:spTgt>
                                        </p:tgtEl>
                                        <p:attrNameLst>
                                          <p:attrName>style.visibility</p:attrName>
                                        </p:attrNameLst>
                                      </p:cBhvr>
                                      <p:to>
                                        <p:strVal val="visible"/>
                                      </p:to>
                                    </p:set>
                                    <p:animEffect transition="in" filter="wipe(down)">
                                      <p:cBhvr>
                                        <p:cTn id="48" dur="500"/>
                                        <p:tgtEl>
                                          <p:spTgt spid="249">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249">
                                            <p:txEl>
                                              <p:pRg st="4" end="4"/>
                                            </p:txEl>
                                          </p:spTgt>
                                        </p:tgtEl>
                                        <p:attrNameLst>
                                          <p:attrName>style.visibility</p:attrName>
                                        </p:attrNameLst>
                                      </p:cBhvr>
                                      <p:to>
                                        <p:strVal val="visible"/>
                                      </p:to>
                                    </p:set>
                                    <p:animEffect transition="in" filter="wipe(down)">
                                      <p:cBhvr>
                                        <p:cTn id="53" dur="500"/>
                                        <p:tgtEl>
                                          <p:spTgt spid="24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 grpId="0" build="p" animBg="1"/>
      <p:bldP spid="4" grpId="0" animBg="1"/>
      <p:bldP spid="5" grpId="0"/>
      <p:bldP spid="6" grpId="0" animBg="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4"/>
          <p:cNvSpPr txBox="1">
            <a:spLocks noGrp="1"/>
          </p:cNvSpPr>
          <p:nvPr>
            <p:ph type="ctrTitle"/>
          </p:nvPr>
        </p:nvSpPr>
        <p:spPr>
          <a:xfrm>
            <a:off x="463525" y="3075806"/>
            <a:ext cx="4094400" cy="1159800"/>
          </a:xfrm>
          <a:prstGeom prst="rect">
            <a:avLst/>
          </a:prstGeom>
        </p:spPr>
        <p:txBody>
          <a:bodyPr spcFirstLastPara="1" wrap="square" lIns="91425" tIns="91425" rIns="91425" bIns="91425" anchor="b" anchorCtr="0">
            <a:noAutofit/>
          </a:bodyPr>
          <a:lstStyle/>
          <a:p>
            <a:pPr lvl="0">
              <a:buClr>
                <a:schemeClr val="accent1"/>
              </a:buClr>
            </a:pPr>
            <a:r>
              <a:rPr lang="el-GR" sz="2400" dirty="0">
                <a:ea typeface="Times New Roman"/>
                <a:cs typeface="Times New Roman"/>
              </a:rPr>
              <a:t>Στόχος παρεμβάσεων στους εφήβους</a:t>
            </a:r>
            <a:endParaRPr sz="1800" dirty="0"/>
          </a:p>
        </p:txBody>
      </p:sp>
      <p:sp>
        <p:nvSpPr>
          <p:cNvPr id="223" name="Google Shape;223;p1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7</a:t>
            </a:fld>
            <a:endParaRPr dirty="0"/>
          </a:p>
        </p:txBody>
      </p:sp>
      <p:sp>
        <p:nvSpPr>
          <p:cNvPr id="224" name="Google Shape;224;p1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l-GR" sz="12000" b="1" dirty="0">
                <a:solidFill>
                  <a:srgbClr val="3F5378"/>
                </a:solidFill>
                <a:latin typeface="Roboto Condensed"/>
                <a:ea typeface="Roboto Condensed"/>
                <a:cs typeface="Roboto Condensed"/>
                <a:sym typeface="Roboto Condensed"/>
              </a:rPr>
              <a:t>2</a:t>
            </a:r>
            <a:endParaRPr sz="3000" b="1" dirty="0">
              <a:solidFill>
                <a:srgbClr val="3F5378"/>
              </a:solidFill>
              <a:latin typeface="Roboto Condensed"/>
              <a:ea typeface="Roboto Condensed"/>
              <a:cs typeface="Roboto Condensed"/>
              <a:sym typeface="Roboto Condensed"/>
            </a:endParaRPr>
          </a:p>
        </p:txBody>
      </p:sp>
    </p:spTree>
    <p:extLst>
      <p:ext uri="{BB962C8B-B14F-4D97-AF65-F5344CB8AC3E}">
        <p14:creationId xmlns:p14="http://schemas.microsoft.com/office/powerpoint/2010/main" val="3782336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9"/>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l-GR" dirty="0"/>
              <a:t>Στόχοι</a:t>
            </a:r>
            <a:endParaRPr dirty="0"/>
          </a:p>
        </p:txBody>
      </p:sp>
      <p:sp>
        <p:nvSpPr>
          <p:cNvPr id="284" name="Google Shape;284;p19"/>
          <p:cNvSpPr txBox="1">
            <a:spLocks noGrp="1"/>
          </p:cNvSpPr>
          <p:nvPr>
            <p:ph type="body" idx="1"/>
          </p:nvPr>
        </p:nvSpPr>
        <p:spPr>
          <a:xfrm>
            <a:off x="334316" y="1779662"/>
            <a:ext cx="2437483" cy="2709900"/>
          </a:xfrm>
          <a:prstGeom prst="rect">
            <a:avLst/>
          </a:prstGeom>
        </p:spPr>
        <p:style>
          <a:lnRef idx="3">
            <a:schemeClr val="lt1"/>
          </a:lnRef>
          <a:fillRef idx="1">
            <a:schemeClr val="accent2"/>
          </a:fillRef>
          <a:effectRef idx="1">
            <a:schemeClr val="accent2"/>
          </a:effectRef>
          <a:fontRef idx="minor">
            <a:schemeClr val="lt1"/>
          </a:fontRef>
        </p:style>
        <p:txBody>
          <a:bodyPr spcFirstLastPara="1" wrap="square" lIns="91425" tIns="91425" rIns="91425" bIns="91425" anchor="t" anchorCtr="0">
            <a:noAutofit/>
          </a:bodyPr>
          <a:lstStyle/>
          <a:p>
            <a:pPr marL="0" lvl="0" indent="0" algn="ctr" rtl="0">
              <a:spcBef>
                <a:spcPts val="600"/>
              </a:spcBef>
              <a:spcAft>
                <a:spcPts val="0"/>
              </a:spcAft>
              <a:buNone/>
            </a:pPr>
            <a:r>
              <a:rPr lang="el-GR" dirty="0">
                <a:latin typeface="+mn-lt"/>
              </a:rPr>
              <a:t>Προαγωγή της ψυχικής υγείας των νέων, ενίσχυση της ψυχολογικής τους επάρκειας και καλλιέργεια εν γένει της ψυχικής τους ανθεκτικότητας.</a:t>
            </a:r>
            <a:endParaRPr dirty="0">
              <a:latin typeface="+mn-lt"/>
            </a:endParaRPr>
          </a:p>
        </p:txBody>
      </p:sp>
      <p:sp>
        <p:nvSpPr>
          <p:cNvPr id="285" name="Google Shape;285;p19"/>
          <p:cNvSpPr txBox="1">
            <a:spLocks noGrp="1"/>
          </p:cNvSpPr>
          <p:nvPr>
            <p:ph type="body" idx="2"/>
          </p:nvPr>
        </p:nvSpPr>
        <p:spPr>
          <a:xfrm>
            <a:off x="3635896" y="1347614"/>
            <a:ext cx="4680520" cy="2709900"/>
          </a:xfrm>
          <a:prstGeom prst="rect">
            <a:avLst/>
          </a:prstGeom>
        </p:spPr>
        <p:txBody>
          <a:bodyPr spcFirstLastPara="1" wrap="square" lIns="91425" tIns="91425" rIns="91425" bIns="91425" anchor="t" anchorCtr="0">
            <a:noAutofit/>
          </a:bodyPr>
          <a:lstStyle/>
          <a:p>
            <a:pPr marL="0" lvl="0" indent="0" algn="l" rtl="0">
              <a:spcBef>
                <a:spcPts val="0"/>
              </a:spcBef>
              <a:spcAft>
                <a:spcPts val="600"/>
              </a:spcAft>
              <a:buNone/>
            </a:pPr>
            <a:r>
              <a:rPr lang="el-GR" sz="1600" b="1" dirty="0">
                <a:solidFill>
                  <a:schemeClr val="accent1"/>
                </a:solidFill>
                <a:latin typeface="+mn-lt"/>
              </a:rPr>
              <a:t>Ειδικότερα:</a:t>
            </a:r>
          </a:p>
          <a:p>
            <a:pPr algn="just">
              <a:spcBef>
                <a:spcPts val="0"/>
              </a:spcBef>
              <a:spcAft>
                <a:spcPts val="600"/>
              </a:spcAft>
              <a:buClr>
                <a:schemeClr val="accent2"/>
              </a:buClr>
              <a:buFont typeface="Symbol" pitchFamily="18" charset="2"/>
              <a:buChar char="®"/>
            </a:pPr>
            <a:r>
              <a:rPr lang="el-GR" sz="1400" dirty="0">
                <a:latin typeface="+mn-lt"/>
                <a:ea typeface="Calibri"/>
                <a:cs typeface="Times New Roman"/>
              </a:rPr>
              <a:t>η γνωριμία με τον εαυτό,</a:t>
            </a:r>
          </a:p>
          <a:p>
            <a:pPr algn="just">
              <a:spcBef>
                <a:spcPts val="0"/>
              </a:spcBef>
              <a:spcAft>
                <a:spcPts val="600"/>
              </a:spcAft>
              <a:buClr>
                <a:schemeClr val="accent2"/>
              </a:buClr>
              <a:buFont typeface="Symbol" pitchFamily="18" charset="2"/>
              <a:buChar char="®"/>
            </a:pPr>
            <a:r>
              <a:rPr lang="el-GR" sz="1400" dirty="0">
                <a:latin typeface="+mn-lt"/>
                <a:ea typeface="Calibri"/>
                <a:cs typeface="Times New Roman"/>
              </a:rPr>
              <a:t>η ενίσχυση της αυτοεκτίμησης/αυτοπεποίθησης</a:t>
            </a:r>
          </a:p>
          <a:p>
            <a:pPr algn="just">
              <a:spcBef>
                <a:spcPts val="0"/>
              </a:spcBef>
              <a:spcAft>
                <a:spcPts val="600"/>
              </a:spcAft>
              <a:buClr>
                <a:schemeClr val="accent2"/>
              </a:buClr>
              <a:buFont typeface="Symbol" pitchFamily="18" charset="2"/>
              <a:buChar char="®"/>
            </a:pPr>
            <a:r>
              <a:rPr lang="el-GR" sz="1400" dirty="0">
                <a:latin typeface="+mn-lt"/>
                <a:ea typeface="Calibri"/>
                <a:cs typeface="Times New Roman"/>
              </a:rPr>
              <a:t>η ανάπτυξη της αίσθησης σκοπού και προσανατολισμού στο μέλλον, </a:t>
            </a:r>
          </a:p>
          <a:p>
            <a:pPr algn="just">
              <a:spcBef>
                <a:spcPts val="0"/>
              </a:spcBef>
              <a:spcAft>
                <a:spcPts val="600"/>
              </a:spcAft>
              <a:buClr>
                <a:schemeClr val="accent2"/>
              </a:buClr>
              <a:buFont typeface="Symbol" pitchFamily="18" charset="2"/>
              <a:buChar char="®"/>
            </a:pPr>
            <a:r>
              <a:rPr lang="el-GR" sz="1400" dirty="0">
                <a:latin typeface="+mn-lt"/>
                <a:ea typeface="Calibri"/>
                <a:cs typeface="Times New Roman"/>
              </a:rPr>
              <a:t>η αλληλεπίδραση με συνομηλίκους και η ανάπτυξη κοινωνικών δεξιοτήτων, </a:t>
            </a:r>
          </a:p>
          <a:p>
            <a:pPr algn="just">
              <a:spcBef>
                <a:spcPts val="0"/>
              </a:spcBef>
              <a:spcAft>
                <a:spcPts val="600"/>
              </a:spcAft>
              <a:buClr>
                <a:schemeClr val="accent2"/>
              </a:buClr>
              <a:buFont typeface="Symbol" pitchFamily="18" charset="2"/>
              <a:buChar char="®"/>
            </a:pPr>
            <a:r>
              <a:rPr lang="el-GR" sz="1400" dirty="0">
                <a:latin typeface="+mn-lt"/>
                <a:ea typeface="Calibri"/>
                <a:cs typeface="Times New Roman"/>
              </a:rPr>
              <a:t>η συναισθηματική κατανόηση των άλλων,</a:t>
            </a:r>
          </a:p>
          <a:p>
            <a:pPr algn="just">
              <a:spcBef>
                <a:spcPts val="0"/>
              </a:spcBef>
              <a:spcAft>
                <a:spcPts val="600"/>
              </a:spcAft>
              <a:buClr>
                <a:schemeClr val="accent2"/>
              </a:buClr>
              <a:buFont typeface="Symbol" pitchFamily="18" charset="2"/>
              <a:buChar char="®"/>
            </a:pPr>
            <a:r>
              <a:rPr lang="el-GR" sz="1400" dirty="0">
                <a:latin typeface="+mn-lt"/>
                <a:ea typeface="Calibri"/>
                <a:cs typeface="Times New Roman"/>
              </a:rPr>
              <a:t>η εκμάθηση δεξιοτήτων απαραίτητων για τη ζωή όπως η επίλυση προβλημάτων, η κριτική σκέψη, η επικοινωνία,</a:t>
            </a:r>
          </a:p>
          <a:p>
            <a:pPr algn="just">
              <a:spcBef>
                <a:spcPts val="0"/>
              </a:spcBef>
              <a:spcAft>
                <a:spcPts val="600"/>
              </a:spcAft>
              <a:buClr>
                <a:schemeClr val="accent2"/>
              </a:buClr>
              <a:buFont typeface="Symbol" pitchFamily="18" charset="2"/>
              <a:buChar char="®"/>
            </a:pPr>
            <a:r>
              <a:rPr lang="el-GR" sz="1400" dirty="0">
                <a:latin typeface="+mn-lt"/>
                <a:cs typeface="Times New Roman"/>
              </a:rPr>
              <a:t>ο προβληματισμός σε θέματα εφηβείας.</a:t>
            </a:r>
            <a:endParaRPr sz="1400" dirty="0">
              <a:latin typeface="+mn-lt"/>
            </a:endParaRPr>
          </a:p>
        </p:txBody>
      </p:sp>
      <p:sp>
        <p:nvSpPr>
          <p:cNvPr id="287" name="Google Shape;287;p19"/>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8</a:t>
            </a:fld>
            <a:endParaRPr dirty="0"/>
          </a:p>
        </p:txBody>
      </p:sp>
      <p:grpSp>
        <p:nvGrpSpPr>
          <p:cNvPr id="288" name="Google Shape;288;p19"/>
          <p:cNvGrpSpPr/>
          <p:nvPr/>
        </p:nvGrpSpPr>
        <p:grpSpPr>
          <a:xfrm>
            <a:off x="312466" y="587260"/>
            <a:ext cx="309022" cy="376837"/>
            <a:chOff x="596350" y="929175"/>
            <a:chExt cx="407950" cy="497475"/>
          </a:xfrm>
        </p:grpSpPr>
        <p:sp>
          <p:nvSpPr>
            <p:cNvPr id="289" name="Google Shape;289;p19"/>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0" name="Google Shape;290;p19"/>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1" name="Google Shape;291;p19"/>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2" name="Google Shape;292;p19"/>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3" name="Google Shape;293;p19"/>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4" name="Google Shape;294;p19"/>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5" name="Google Shape;295;p19"/>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4">
                                            <p:bg/>
                                          </p:spTgt>
                                        </p:tgtEl>
                                        <p:attrNameLst>
                                          <p:attrName>style.visibility</p:attrName>
                                        </p:attrNameLst>
                                      </p:cBhvr>
                                      <p:to>
                                        <p:strVal val="visible"/>
                                      </p:to>
                                    </p:set>
                                    <p:animEffect transition="in" filter="fade">
                                      <p:cBhvr>
                                        <p:cTn id="7" dur="500"/>
                                        <p:tgtEl>
                                          <p:spTgt spid="284">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4">
                                            <p:txEl>
                                              <p:pRg st="0" end="0"/>
                                            </p:txEl>
                                          </p:spTgt>
                                        </p:tgtEl>
                                        <p:attrNameLst>
                                          <p:attrName>style.visibility</p:attrName>
                                        </p:attrNameLst>
                                      </p:cBhvr>
                                      <p:to>
                                        <p:strVal val="visible"/>
                                      </p:to>
                                    </p:set>
                                    <p:animEffect transition="in" filter="fade">
                                      <p:cBhvr>
                                        <p:cTn id="12" dur="500"/>
                                        <p:tgtEl>
                                          <p:spTgt spid="28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8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8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85">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85">
                                            <p:txEl>
                                              <p:pRg st="5" end="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85">
                                            <p:txEl>
                                              <p:pRg st="6" end="6"/>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8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 grpId="0" build="p" animBg="1"/>
      <p:bldP spid="28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3" name="Google Shape;223;p1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9</a:t>
            </a:fld>
            <a:endParaRPr dirty="0"/>
          </a:p>
        </p:txBody>
      </p:sp>
      <p:sp>
        <p:nvSpPr>
          <p:cNvPr id="224" name="Google Shape;224;p1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l-GR" sz="12000" b="1" dirty="0">
                <a:solidFill>
                  <a:srgbClr val="3F5378"/>
                </a:solidFill>
                <a:latin typeface="Roboto Condensed"/>
                <a:ea typeface="Roboto Condensed"/>
                <a:cs typeface="Roboto Condensed"/>
                <a:sym typeface="Roboto Condensed"/>
              </a:rPr>
              <a:t>3</a:t>
            </a:r>
            <a:endParaRPr sz="3000" b="1" dirty="0">
              <a:solidFill>
                <a:srgbClr val="3F5378"/>
              </a:solidFill>
              <a:latin typeface="Roboto Condensed"/>
              <a:ea typeface="Roboto Condensed"/>
              <a:cs typeface="Roboto Condensed"/>
              <a:sym typeface="Roboto Condensed"/>
            </a:endParaRPr>
          </a:p>
        </p:txBody>
      </p:sp>
      <p:sp>
        <p:nvSpPr>
          <p:cNvPr id="5" name="Google Shape;221;p14"/>
          <p:cNvSpPr txBox="1">
            <a:spLocks noGrp="1"/>
          </p:cNvSpPr>
          <p:nvPr>
            <p:ph type="ctrTitle"/>
          </p:nvPr>
        </p:nvSpPr>
        <p:spPr>
          <a:xfrm>
            <a:off x="463525" y="3075806"/>
            <a:ext cx="4094400" cy="1159800"/>
          </a:xfrm>
          <a:prstGeom prst="rect">
            <a:avLst/>
          </a:prstGeom>
        </p:spPr>
        <p:txBody>
          <a:bodyPr spcFirstLastPara="1" wrap="square" lIns="91425" tIns="91425" rIns="91425" bIns="91425" anchor="b" anchorCtr="0">
            <a:noAutofit/>
          </a:bodyPr>
          <a:lstStyle/>
          <a:p>
            <a:pPr lvl="0">
              <a:buClr>
                <a:schemeClr val="accent1"/>
              </a:buClr>
            </a:pPr>
            <a:r>
              <a:rPr lang="el-GR" sz="2400" dirty="0">
                <a:cs typeface="Times New Roman"/>
              </a:rPr>
              <a:t>Είδη δράσεων</a:t>
            </a:r>
            <a:endParaRPr sz="1800" dirty="0"/>
          </a:p>
        </p:txBody>
      </p:sp>
    </p:spTree>
    <p:extLst>
      <p:ext uri="{BB962C8B-B14F-4D97-AF65-F5344CB8AC3E}">
        <p14:creationId xmlns:p14="http://schemas.microsoft.com/office/powerpoint/2010/main" val="1060549025"/>
      </p:ext>
    </p:extLst>
  </p:cSld>
  <p:clrMapOvr>
    <a:masterClrMapping/>
  </p:clrMapOvr>
</p:sld>
</file>

<file path=ppt/theme/theme1.xml><?xml version="1.0" encoding="utf-8"?>
<a:theme xmlns:a="http://schemas.openxmlformats.org/drawingml/2006/main" name="Saleri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1230</TotalTime>
  <Words>1105</Words>
  <Application>Microsoft Office PowerPoint</Application>
  <PresentationFormat>On-screen Show (16:9)</PresentationFormat>
  <Paragraphs>225</Paragraphs>
  <Slides>27</Slides>
  <Notes>27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27</vt:i4>
      </vt:variant>
    </vt:vector>
  </HeadingPairs>
  <TitlesOfParts>
    <vt:vector size="38" baseType="lpstr">
      <vt:lpstr>Arial</vt:lpstr>
      <vt:lpstr>Arvo</vt:lpstr>
      <vt:lpstr>Calibri</vt:lpstr>
      <vt:lpstr>CIDFont+F1</vt:lpstr>
      <vt:lpstr>Roboto Condensed</vt:lpstr>
      <vt:lpstr>Roboto Condensed Light</vt:lpstr>
      <vt:lpstr>Segoe Script</vt:lpstr>
      <vt:lpstr>Symbol</vt:lpstr>
      <vt:lpstr>Times New Roman</vt:lpstr>
      <vt:lpstr>Wingdings</vt:lpstr>
      <vt:lpstr>Salerio template</vt:lpstr>
      <vt:lpstr>Η ενδυναμωση των εφηβων μeσα απo το προγραμμα ενισχυσησ τησ ψυχικησ ανθεκτικοτητασ των νeων που πραγματοποιει η ε.κ.ψ.&amp;ψ.υ. στισ σχολικεσ μοναδεσ.</vt:lpstr>
      <vt:lpstr>Καλημέρα!</vt:lpstr>
      <vt:lpstr>Συνοπτικά:</vt:lpstr>
      <vt:lpstr>Η Ψυχική Ανθεκτικότητα των εφήβων</vt:lpstr>
      <vt:lpstr>Ψυχική Ανθεκτικότητα</vt:lpstr>
      <vt:lpstr>PowerPoint Presentation</vt:lpstr>
      <vt:lpstr>Στόχος παρεμβάσεων στους εφήβους</vt:lpstr>
      <vt:lpstr>Στόχοι</vt:lpstr>
      <vt:lpstr>Είδη δράσεων</vt:lpstr>
      <vt:lpstr>Δράσεις</vt:lpstr>
      <vt:lpstr>Ποια μεθοδολογία ακολουθούμε</vt:lpstr>
      <vt:lpstr>Μεθοδολογία παρεμβάσεων</vt:lpstr>
      <vt:lpstr>PowerPoint Presentation</vt:lpstr>
      <vt:lpstr>Οι ομάδες εφήβων  -μια καλή πρακτική-</vt:lpstr>
      <vt:lpstr>Ομάδες Εφήβων</vt:lpstr>
      <vt:lpstr>Μεθοδολογία ομάδων εφήβων</vt:lpstr>
      <vt:lpstr>Κρίσιμα σημεία – στόχοι ομάδων εφήβων</vt:lpstr>
      <vt:lpstr>Αποτελέσματα Ι</vt:lpstr>
      <vt:lpstr>Οι αριθμοί</vt:lpstr>
      <vt:lpstr>PowerPoint Presentation</vt:lpstr>
      <vt:lpstr>Αξιολόγηση Η γνώμη των εφήβων</vt:lpstr>
      <vt:lpstr>Η γνώμη των εφήβων</vt:lpstr>
      <vt:lpstr>ΣΥΜΠΕΡΑΣΜΑΤΑ</vt:lpstr>
      <vt:lpstr>ΣΥΜΠΕΡΑΣΜΑΤΑ</vt:lpstr>
      <vt:lpstr>Ευχαριστώ πολύ!</vt:lpstr>
      <vt:lpstr>Υλικό και επιμέλεια</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Ιωάννα</dc:creator>
  <cp:lastModifiedBy>Attiki Prefecture</cp:lastModifiedBy>
  <cp:revision>58</cp:revision>
  <dcterms:modified xsi:type="dcterms:W3CDTF">2018-11-08T07:52:17Z</dcterms:modified>
</cp:coreProperties>
</file>