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7" r:id="rId1"/>
  </p:sldMasterIdLst>
  <p:notesMasterIdLst>
    <p:notesMasterId r:id="rId29"/>
  </p:notesMasterIdLst>
  <p:sldIdLst>
    <p:sldId id="256" r:id="rId2"/>
    <p:sldId id="258" r:id="rId3"/>
    <p:sldId id="257" r:id="rId4"/>
    <p:sldId id="259" r:id="rId5"/>
    <p:sldId id="261" r:id="rId6"/>
    <p:sldId id="262" r:id="rId7"/>
    <p:sldId id="284" r:id="rId8"/>
    <p:sldId id="264" r:id="rId9"/>
    <p:sldId id="285" r:id="rId10"/>
    <p:sldId id="263" r:id="rId11"/>
    <p:sldId id="286" r:id="rId12"/>
    <p:sldId id="267" r:id="rId13"/>
    <p:sldId id="276" r:id="rId14"/>
    <p:sldId id="287" r:id="rId15"/>
    <p:sldId id="272" r:id="rId16"/>
    <p:sldId id="292" r:id="rId17"/>
    <p:sldId id="291" r:id="rId18"/>
    <p:sldId id="290" r:id="rId19"/>
    <p:sldId id="268" r:id="rId20"/>
    <p:sldId id="269" r:id="rId21"/>
    <p:sldId id="288" r:id="rId22"/>
    <p:sldId id="265" r:id="rId23"/>
    <p:sldId id="266" r:id="rId24"/>
    <p:sldId id="273" r:id="rId25"/>
    <p:sldId id="279" r:id="rId26"/>
    <p:sldId id="281" r:id="rId27"/>
    <p:sldId id="260" r:id="rId2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76A9D4"/>
    <a:srgbClr val="84ADD6"/>
    <a:srgbClr val="90BADC"/>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701F59-CC43-429C-84E7-4D30D305B1D9}">
  <a:tblStyle styleId="{2D701F59-CC43-429C-84E7-4D30D305B1D9}"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25E5076-3810-47DD-B79F-674D7AD40C01}" styleName="Σκούρο στυλ 1 - Έμφαση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Μεσαίο στυλ 4 - Έμφαση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37CE84F3-28C3-443E-9E96-99CF82512B78}" styleName="Σκούρο στυλ 1 - Έμφαση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81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0055C2-ABC7-4D66-8EBE-3F5B62F8035A}"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l-GR"/>
        </a:p>
      </dgm:t>
    </dgm:pt>
    <dgm:pt modelId="{2D79AA42-8332-49FA-A48E-A690A63DD44E}">
      <dgm:prSet phldrT="[Κείμενο]"/>
      <dgm:spPr/>
      <dgm:t>
        <a:bodyPr/>
        <a:lstStyle/>
        <a:p>
          <a:r>
            <a:rPr lang="el-GR" dirty="0"/>
            <a:t>Βραχείες Παρεμβάσεις</a:t>
          </a:r>
        </a:p>
      </dgm:t>
    </dgm:pt>
    <dgm:pt modelId="{F30B847B-0CF1-40CB-8CB3-3FC4EA0D26B2}" type="parTrans" cxnId="{5FF35D8B-FE86-4C4E-B4C3-0A1C5AA4195E}">
      <dgm:prSet/>
      <dgm:spPr/>
      <dgm:t>
        <a:bodyPr/>
        <a:lstStyle/>
        <a:p>
          <a:endParaRPr lang="el-GR"/>
        </a:p>
      </dgm:t>
    </dgm:pt>
    <dgm:pt modelId="{6415E4FD-EE2B-4114-8338-BBB6DB6217DD}" type="sibTrans" cxnId="{5FF35D8B-FE86-4C4E-B4C3-0A1C5AA4195E}">
      <dgm:prSet/>
      <dgm:spPr/>
      <dgm:t>
        <a:bodyPr/>
        <a:lstStyle/>
        <a:p>
          <a:endParaRPr lang="el-GR"/>
        </a:p>
      </dgm:t>
    </dgm:pt>
    <dgm:pt modelId="{149677B8-8E64-4C8F-9076-D996B5D3610B}">
      <dgm:prSet phldrT="[Κείμενο]"/>
      <dgm:spPr/>
      <dgm:t>
        <a:bodyPr anchor="ctr"/>
        <a:lstStyle/>
        <a:p>
          <a:r>
            <a:rPr lang="el-GR" dirty="0"/>
            <a:t>Ομιλίες</a:t>
          </a:r>
        </a:p>
      </dgm:t>
    </dgm:pt>
    <dgm:pt modelId="{C90C175A-C421-4AE9-B9A8-A86DCAD086C0}" type="parTrans" cxnId="{5EAE72AF-A445-4EF9-B9C2-CBA2594B668D}">
      <dgm:prSet/>
      <dgm:spPr/>
      <dgm:t>
        <a:bodyPr/>
        <a:lstStyle/>
        <a:p>
          <a:endParaRPr lang="el-GR"/>
        </a:p>
      </dgm:t>
    </dgm:pt>
    <dgm:pt modelId="{09998858-9059-443F-BCAB-AF5EDCEA8D8E}" type="sibTrans" cxnId="{5EAE72AF-A445-4EF9-B9C2-CBA2594B668D}">
      <dgm:prSet/>
      <dgm:spPr/>
      <dgm:t>
        <a:bodyPr/>
        <a:lstStyle/>
        <a:p>
          <a:endParaRPr lang="el-GR"/>
        </a:p>
      </dgm:t>
    </dgm:pt>
    <dgm:pt modelId="{3A8E2E64-5F65-4519-9EA2-D0E1A96D3AC4}">
      <dgm:prSet phldrT="[Κείμενο]"/>
      <dgm:spPr/>
      <dgm:t>
        <a:bodyPr anchor="ctr"/>
        <a:lstStyle/>
        <a:p>
          <a:r>
            <a:rPr lang="el-GR" dirty="0"/>
            <a:t>Εργαστήρια</a:t>
          </a:r>
        </a:p>
      </dgm:t>
    </dgm:pt>
    <dgm:pt modelId="{D5BF0AB8-5C1B-454B-8D1C-EB072C7D3AC7}" type="parTrans" cxnId="{670B5765-B525-4B45-BAE0-1A82AC86E397}">
      <dgm:prSet/>
      <dgm:spPr/>
      <dgm:t>
        <a:bodyPr/>
        <a:lstStyle/>
        <a:p>
          <a:endParaRPr lang="el-GR"/>
        </a:p>
      </dgm:t>
    </dgm:pt>
    <dgm:pt modelId="{48258158-D15B-4C5C-B91E-8042F4214499}" type="sibTrans" cxnId="{670B5765-B525-4B45-BAE0-1A82AC86E397}">
      <dgm:prSet/>
      <dgm:spPr/>
      <dgm:t>
        <a:bodyPr/>
        <a:lstStyle/>
        <a:p>
          <a:endParaRPr lang="el-GR"/>
        </a:p>
      </dgm:t>
    </dgm:pt>
    <dgm:pt modelId="{29EA7901-2105-4084-88EB-24E93AAF1F2E}">
      <dgm:prSet phldrT="[Κείμενο]"/>
      <dgm:spPr/>
      <dgm:t>
        <a:bodyPr/>
        <a:lstStyle/>
        <a:p>
          <a:r>
            <a:rPr lang="el-GR" dirty="0"/>
            <a:t>Μακροχρόνιες παρεμβάσεις</a:t>
          </a:r>
        </a:p>
      </dgm:t>
    </dgm:pt>
    <dgm:pt modelId="{FD7F1D41-1D89-4F6A-987F-99CA7EB3AAC0}" type="parTrans" cxnId="{5503C753-3117-4A54-BD4D-405BA216F07B}">
      <dgm:prSet/>
      <dgm:spPr/>
      <dgm:t>
        <a:bodyPr/>
        <a:lstStyle/>
        <a:p>
          <a:endParaRPr lang="el-GR"/>
        </a:p>
      </dgm:t>
    </dgm:pt>
    <dgm:pt modelId="{9D3C28EC-1D4D-4132-8E77-2E8F32B4F9D7}" type="sibTrans" cxnId="{5503C753-3117-4A54-BD4D-405BA216F07B}">
      <dgm:prSet/>
      <dgm:spPr/>
      <dgm:t>
        <a:bodyPr/>
        <a:lstStyle/>
        <a:p>
          <a:endParaRPr lang="el-GR"/>
        </a:p>
      </dgm:t>
    </dgm:pt>
    <dgm:pt modelId="{E1E623BB-6438-4B34-A73E-3484E9FE59AF}">
      <dgm:prSet phldrT="[Κείμενο]"/>
      <dgm:spPr/>
      <dgm:t>
        <a:bodyPr anchor="ctr"/>
        <a:lstStyle/>
        <a:p>
          <a:r>
            <a:rPr lang="el-GR" dirty="0"/>
            <a:t>Ομάδες Εφήβων</a:t>
          </a:r>
        </a:p>
      </dgm:t>
    </dgm:pt>
    <dgm:pt modelId="{9C958869-C714-45E1-8179-2EB5986A8358}" type="parTrans" cxnId="{439A7F53-B157-4CE6-AAED-3F8D872EEAAA}">
      <dgm:prSet/>
      <dgm:spPr/>
      <dgm:t>
        <a:bodyPr/>
        <a:lstStyle/>
        <a:p>
          <a:endParaRPr lang="el-GR"/>
        </a:p>
      </dgm:t>
    </dgm:pt>
    <dgm:pt modelId="{5F465360-3231-4480-A02E-8DD2202A73BF}" type="sibTrans" cxnId="{439A7F53-B157-4CE6-AAED-3F8D872EEAAA}">
      <dgm:prSet/>
      <dgm:spPr/>
      <dgm:t>
        <a:bodyPr/>
        <a:lstStyle/>
        <a:p>
          <a:endParaRPr lang="el-GR"/>
        </a:p>
      </dgm:t>
    </dgm:pt>
    <dgm:pt modelId="{11023364-086F-41E5-9A06-C8D8157DB3F1}">
      <dgm:prSet phldrT="[Κείμενο]"/>
      <dgm:spPr/>
      <dgm:t>
        <a:bodyPr anchor="ctr"/>
        <a:lstStyle/>
        <a:p>
          <a:r>
            <a:rPr lang="el-GR" dirty="0"/>
            <a:t>Ομάδες Μετάβασης</a:t>
          </a:r>
        </a:p>
      </dgm:t>
    </dgm:pt>
    <dgm:pt modelId="{DF823735-61B7-4BDA-A6DF-DD6F2C15717E}" type="parTrans" cxnId="{C80D970A-B631-4E1E-B9C4-A2A34C006149}">
      <dgm:prSet/>
      <dgm:spPr/>
      <dgm:t>
        <a:bodyPr/>
        <a:lstStyle/>
        <a:p>
          <a:endParaRPr lang="el-GR"/>
        </a:p>
      </dgm:t>
    </dgm:pt>
    <dgm:pt modelId="{A014FE37-FCBC-438D-AF75-B0F76B8BA980}" type="sibTrans" cxnId="{C80D970A-B631-4E1E-B9C4-A2A34C006149}">
      <dgm:prSet/>
      <dgm:spPr/>
      <dgm:t>
        <a:bodyPr/>
        <a:lstStyle/>
        <a:p>
          <a:endParaRPr lang="el-GR"/>
        </a:p>
      </dgm:t>
    </dgm:pt>
    <dgm:pt modelId="{E0105508-BA64-4638-87EC-C813DE1000E1}">
      <dgm:prSet phldrT="[Κείμενο]"/>
      <dgm:spPr/>
      <dgm:t>
        <a:bodyPr anchor="ctr"/>
        <a:lstStyle/>
        <a:p>
          <a:r>
            <a:rPr lang="el-GR" dirty="0"/>
            <a:t>Θεματική Εβδομάδα</a:t>
          </a:r>
        </a:p>
      </dgm:t>
    </dgm:pt>
    <dgm:pt modelId="{431FD3C7-CB0C-454A-A238-511A77E870F3}" type="parTrans" cxnId="{C33FA1D0-347D-4FD9-939A-719B0A1F1863}">
      <dgm:prSet/>
      <dgm:spPr/>
      <dgm:t>
        <a:bodyPr/>
        <a:lstStyle/>
        <a:p>
          <a:endParaRPr lang="el-GR"/>
        </a:p>
      </dgm:t>
    </dgm:pt>
    <dgm:pt modelId="{5050BF5C-30AA-4B1F-981D-A2D453613876}" type="sibTrans" cxnId="{C33FA1D0-347D-4FD9-939A-719B0A1F1863}">
      <dgm:prSet/>
      <dgm:spPr/>
      <dgm:t>
        <a:bodyPr/>
        <a:lstStyle/>
        <a:p>
          <a:endParaRPr lang="el-GR"/>
        </a:p>
      </dgm:t>
    </dgm:pt>
    <dgm:pt modelId="{F316A76A-A891-45A0-B31F-66C77FC0B1FE}">
      <dgm:prSet phldrT="[Κείμενο]"/>
      <dgm:spPr/>
      <dgm:t>
        <a:bodyPr anchor="ctr"/>
        <a:lstStyle/>
        <a:p>
          <a:r>
            <a:rPr lang="el-GR" dirty="0"/>
            <a:t>Ημερίδα Εφήβων</a:t>
          </a:r>
        </a:p>
      </dgm:t>
    </dgm:pt>
    <dgm:pt modelId="{8D76EAAF-E17F-40A3-B3C4-5F89E970E826}" type="parTrans" cxnId="{0CB02852-0154-42A7-BAA8-658D2446819F}">
      <dgm:prSet/>
      <dgm:spPr/>
      <dgm:t>
        <a:bodyPr/>
        <a:lstStyle/>
        <a:p>
          <a:endParaRPr lang="el-GR"/>
        </a:p>
      </dgm:t>
    </dgm:pt>
    <dgm:pt modelId="{4A8F09BB-E8A6-4C1A-AA53-4D4CB5733EC4}" type="sibTrans" cxnId="{0CB02852-0154-42A7-BAA8-658D2446819F}">
      <dgm:prSet/>
      <dgm:spPr/>
      <dgm:t>
        <a:bodyPr/>
        <a:lstStyle/>
        <a:p>
          <a:endParaRPr lang="el-GR"/>
        </a:p>
      </dgm:t>
    </dgm:pt>
    <dgm:pt modelId="{F6DD9EFF-A362-49F0-8A36-5195179A622A}" type="pres">
      <dgm:prSet presAssocID="{A30055C2-ABC7-4D66-8EBE-3F5B62F8035A}" presName="Name0" presStyleCnt="0">
        <dgm:presLayoutVars>
          <dgm:dir/>
          <dgm:animLvl val="lvl"/>
          <dgm:resizeHandles/>
        </dgm:presLayoutVars>
      </dgm:prSet>
      <dgm:spPr/>
    </dgm:pt>
    <dgm:pt modelId="{DA407DA0-92EC-4E77-A535-B22E7CE42A17}" type="pres">
      <dgm:prSet presAssocID="{2D79AA42-8332-49FA-A48E-A690A63DD44E}" presName="linNode" presStyleCnt="0"/>
      <dgm:spPr/>
    </dgm:pt>
    <dgm:pt modelId="{C73DC079-D48A-4F94-B26A-ED46D0D42581}" type="pres">
      <dgm:prSet presAssocID="{2D79AA42-8332-49FA-A48E-A690A63DD44E}" presName="parentShp" presStyleLbl="node1" presStyleIdx="0" presStyleCnt="2">
        <dgm:presLayoutVars>
          <dgm:bulletEnabled val="1"/>
        </dgm:presLayoutVars>
      </dgm:prSet>
      <dgm:spPr/>
    </dgm:pt>
    <dgm:pt modelId="{061A6C40-F08C-4EAF-8AC6-FEECBF9D2944}" type="pres">
      <dgm:prSet presAssocID="{2D79AA42-8332-49FA-A48E-A690A63DD44E}" presName="childShp" presStyleLbl="bgAccFollowNode1" presStyleIdx="0" presStyleCnt="2">
        <dgm:presLayoutVars>
          <dgm:bulletEnabled val="1"/>
        </dgm:presLayoutVars>
      </dgm:prSet>
      <dgm:spPr/>
    </dgm:pt>
    <dgm:pt modelId="{26D2D0C6-1279-425F-BFD8-CB7470EF3347}" type="pres">
      <dgm:prSet presAssocID="{6415E4FD-EE2B-4114-8338-BBB6DB6217DD}" presName="spacing" presStyleCnt="0"/>
      <dgm:spPr/>
    </dgm:pt>
    <dgm:pt modelId="{EFD82F4E-3946-4853-B353-501C4F118E31}" type="pres">
      <dgm:prSet presAssocID="{29EA7901-2105-4084-88EB-24E93AAF1F2E}" presName="linNode" presStyleCnt="0"/>
      <dgm:spPr/>
    </dgm:pt>
    <dgm:pt modelId="{DF21374F-6FD1-4A16-A2DB-34CF7350058B}" type="pres">
      <dgm:prSet presAssocID="{29EA7901-2105-4084-88EB-24E93AAF1F2E}" presName="parentShp" presStyleLbl="node1" presStyleIdx="1" presStyleCnt="2">
        <dgm:presLayoutVars>
          <dgm:bulletEnabled val="1"/>
        </dgm:presLayoutVars>
      </dgm:prSet>
      <dgm:spPr/>
    </dgm:pt>
    <dgm:pt modelId="{AC1599A7-8A13-4468-956A-DE5482877696}" type="pres">
      <dgm:prSet presAssocID="{29EA7901-2105-4084-88EB-24E93AAF1F2E}" presName="childShp" presStyleLbl="bgAccFollowNode1" presStyleIdx="1" presStyleCnt="2">
        <dgm:presLayoutVars>
          <dgm:bulletEnabled val="1"/>
        </dgm:presLayoutVars>
      </dgm:prSet>
      <dgm:spPr/>
    </dgm:pt>
  </dgm:ptLst>
  <dgm:cxnLst>
    <dgm:cxn modelId="{C80D970A-B631-4E1E-B9C4-A2A34C006149}" srcId="{29EA7901-2105-4084-88EB-24E93AAF1F2E}" destId="{11023364-086F-41E5-9A06-C8D8157DB3F1}" srcOrd="1" destOrd="0" parTransId="{DF823735-61B7-4BDA-A6DF-DD6F2C15717E}" sibTransId="{A014FE37-FCBC-438D-AF75-B0F76B8BA980}"/>
    <dgm:cxn modelId="{FB217E12-E616-4F4A-A04A-166C49E114D4}" type="presOf" srcId="{11023364-086F-41E5-9A06-C8D8157DB3F1}" destId="{AC1599A7-8A13-4468-956A-DE5482877696}" srcOrd="0" destOrd="1" presId="urn:microsoft.com/office/officeart/2005/8/layout/vList6"/>
    <dgm:cxn modelId="{84653017-4D18-4386-9A2D-6172ED732F79}" type="presOf" srcId="{3A8E2E64-5F65-4519-9EA2-D0E1A96D3AC4}" destId="{061A6C40-F08C-4EAF-8AC6-FEECBF9D2944}" srcOrd="0" destOrd="1" presId="urn:microsoft.com/office/officeart/2005/8/layout/vList6"/>
    <dgm:cxn modelId="{A690A71B-4018-465C-935F-B55A22C32E20}" type="presOf" srcId="{E0105508-BA64-4638-87EC-C813DE1000E1}" destId="{061A6C40-F08C-4EAF-8AC6-FEECBF9D2944}" srcOrd="0" destOrd="2" presId="urn:microsoft.com/office/officeart/2005/8/layout/vList6"/>
    <dgm:cxn modelId="{EA604C31-A69A-47C9-9830-A99782F78549}" type="presOf" srcId="{E1E623BB-6438-4B34-A73E-3484E9FE59AF}" destId="{AC1599A7-8A13-4468-956A-DE5482877696}" srcOrd="0" destOrd="0" presId="urn:microsoft.com/office/officeart/2005/8/layout/vList6"/>
    <dgm:cxn modelId="{9FD7D536-E715-42BE-9C51-6CD2FD087799}" type="presOf" srcId="{A30055C2-ABC7-4D66-8EBE-3F5B62F8035A}" destId="{F6DD9EFF-A362-49F0-8A36-5195179A622A}" srcOrd="0" destOrd="0" presId="urn:microsoft.com/office/officeart/2005/8/layout/vList6"/>
    <dgm:cxn modelId="{670B5765-B525-4B45-BAE0-1A82AC86E397}" srcId="{2D79AA42-8332-49FA-A48E-A690A63DD44E}" destId="{3A8E2E64-5F65-4519-9EA2-D0E1A96D3AC4}" srcOrd="1" destOrd="0" parTransId="{D5BF0AB8-5C1B-454B-8D1C-EB072C7D3AC7}" sibTransId="{48258158-D15B-4C5C-B91E-8042F4214499}"/>
    <dgm:cxn modelId="{0CB02852-0154-42A7-BAA8-658D2446819F}" srcId="{2D79AA42-8332-49FA-A48E-A690A63DD44E}" destId="{F316A76A-A891-45A0-B31F-66C77FC0B1FE}" srcOrd="3" destOrd="0" parTransId="{8D76EAAF-E17F-40A3-B3C4-5F89E970E826}" sibTransId="{4A8F09BB-E8A6-4C1A-AA53-4D4CB5733EC4}"/>
    <dgm:cxn modelId="{439A7F53-B157-4CE6-AAED-3F8D872EEAAA}" srcId="{29EA7901-2105-4084-88EB-24E93AAF1F2E}" destId="{E1E623BB-6438-4B34-A73E-3484E9FE59AF}" srcOrd="0" destOrd="0" parTransId="{9C958869-C714-45E1-8179-2EB5986A8358}" sibTransId="{5F465360-3231-4480-A02E-8DD2202A73BF}"/>
    <dgm:cxn modelId="{5503C753-3117-4A54-BD4D-405BA216F07B}" srcId="{A30055C2-ABC7-4D66-8EBE-3F5B62F8035A}" destId="{29EA7901-2105-4084-88EB-24E93AAF1F2E}" srcOrd="1" destOrd="0" parTransId="{FD7F1D41-1D89-4F6A-987F-99CA7EB3AAC0}" sibTransId="{9D3C28EC-1D4D-4132-8E77-2E8F32B4F9D7}"/>
    <dgm:cxn modelId="{55C4D976-F108-44D1-B5E2-F6A59B62740C}" type="presOf" srcId="{F316A76A-A891-45A0-B31F-66C77FC0B1FE}" destId="{061A6C40-F08C-4EAF-8AC6-FEECBF9D2944}" srcOrd="0" destOrd="3" presId="urn:microsoft.com/office/officeart/2005/8/layout/vList6"/>
    <dgm:cxn modelId="{5FF35D8B-FE86-4C4E-B4C3-0A1C5AA4195E}" srcId="{A30055C2-ABC7-4D66-8EBE-3F5B62F8035A}" destId="{2D79AA42-8332-49FA-A48E-A690A63DD44E}" srcOrd="0" destOrd="0" parTransId="{F30B847B-0CF1-40CB-8CB3-3FC4EA0D26B2}" sibTransId="{6415E4FD-EE2B-4114-8338-BBB6DB6217DD}"/>
    <dgm:cxn modelId="{365A30A4-4461-4EB1-B9A0-A8AB3905DA3B}" type="presOf" srcId="{149677B8-8E64-4C8F-9076-D996B5D3610B}" destId="{061A6C40-F08C-4EAF-8AC6-FEECBF9D2944}" srcOrd="0" destOrd="0" presId="urn:microsoft.com/office/officeart/2005/8/layout/vList6"/>
    <dgm:cxn modelId="{5EAE72AF-A445-4EF9-B9C2-CBA2594B668D}" srcId="{2D79AA42-8332-49FA-A48E-A690A63DD44E}" destId="{149677B8-8E64-4C8F-9076-D996B5D3610B}" srcOrd="0" destOrd="0" parTransId="{C90C175A-C421-4AE9-B9A8-A86DCAD086C0}" sibTransId="{09998858-9059-443F-BCAB-AF5EDCEA8D8E}"/>
    <dgm:cxn modelId="{C33FA1D0-347D-4FD9-939A-719B0A1F1863}" srcId="{2D79AA42-8332-49FA-A48E-A690A63DD44E}" destId="{E0105508-BA64-4638-87EC-C813DE1000E1}" srcOrd="2" destOrd="0" parTransId="{431FD3C7-CB0C-454A-A238-511A77E870F3}" sibTransId="{5050BF5C-30AA-4B1F-981D-A2D453613876}"/>
    <dgm:cxn modelId="{1ECFDCE1-72A5-45A3-B790-F266B2697164}" type="presOf" srcId="{29EA7901-2105-4084-88EB-24E93AAF1F2E}" destId="{DF21374F-6FD1-4A16-A2DB-34CF7350058B}" srcOrd="0" destOrd="0" presId="urn:microsoft.com/office/officeart/2005/8/layout/vList6"/>
    <dgm:cxn modelId="{A56164FF-DFFA-4623-B62C-65EA23957AD2}" type="presOf" srcId="{2D79AA42-8332-49FA-A48E-A690A63DD44E}" destId="{C73DC079-D48A-4F94-B26A-ED46D0D42581}" srcOrd="0" destOrd="0" presId="urn:microsoft.com/office/officeart/2005/8/layout/vList6"/>
    <dgm:cxn modelId="{87A84C73-91B0-470E-AECD-51EDACB3BD59}" type="presParOf" srcId="{F6DD9EFF-A362-49F0-8A36-5195179A622A}" destId="{DA407DA0-92EC-4E77-A535-B22E7CE42A17}" srcOrd="0" destOrd="0" presId="urn:microsoft.com/office/officeart/2005/8/layout/vList6"/>
    <dgm:cxn modelId="{4AA69ED5-9343-48C7-87BB-E482894C1AC5}" type="presParOf" srcId="{DA407DA0-92EC-4E77-A535-B22E7CE42A17}" destId="{C73DC079-D48A-4F94-B26A-ED46D0D42581}" srcOrd="0" destOrd="0" presId="urn:microsoft.com/office/officeart/2005/8/layout/vList6"/>
    <dgm:cxn modelId="{2846A01E-ED42-4050-9785-65EEE22E7D3D}" type="presParOf" srcId="{DA407DA0-92EC-4E77-A535-B22E7CE42A17}" destId="{061A6C40-F08C-4EAF-8AC6-FEECBF9D2944}" srcOrd="1" destOrd="0" presId="urn:microsoft.com/office/officeart/2005/8/layout/vList6"/>
    <dgm:cxn modelId="{59929D8E-DE79-4504-ACB6-A86D174EA033}" type="presParOf" srcId="{F6DD9EFF-A362-49F0-8A36-5195179A622A}" destId="{26D2D0C6-1279-425F-BFD8-CB7470EF3347}" srcOrd="1" destOrd="0" presId="urn:microsoft.com/office/officeart/2005/8/layout/vList6"/>
    <dgm:cxn modelId="{3BFF9453-29D4-44A0-8E1B-CF98B9EF8246}" type="presParOf" srcId="{F6DD9EFF-A362-49F0-8A36-5195179A622A}" destId="{EFD82F4E-3946-4853-B353-501C4F118E31}" srcOrd="2" destOrd="0" presId="urn:microsoft.com/office/officeart/2005/8/layout/vList6"/>
    <dgm:cxn modelId="{81002D11-1605-416C-B05F-B1DADFE345EA}" type="presParOf" srcId="{EFD82F4E-3946-4853-B353-501C4F118E31}" destId="{DF21374F-6FD1-4A16-A2DB-34CF7350058B}" srcOrd="0" destOrd="0" presId="urn:microsoft.com/office/officeart/2005/8/layout/vList6"/>
    <dgm:cxn modelId="{B0BB0DA8-269F-4707-AE0A-25F5F7D97649}" type="presParOf" srcId="{EFD82F4E-3946-4853-B353-501C4F118E31}" destId="{AC1599A7-8A13-4468-956A-DE548287769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EA3CB7-845A-4C1A-9009-989573C232D0}" type="doc">
      <dgm:prSet loTypeId="urn:microsoft.com/office/officeart/2005/8/layout/default" loCatId="list" qsTypeId="urn:microsoft.com/office/officeart/2005/8/quickstyle/simple2" qsCatId="simple" csTypeId="urn:microsoft.com/office/officeart/2005/8/colors/colorful1" csCatId="colorful" phldr="1"/>
      <dgm:spPr/>
      <dgm:t>
        <a:bodyPr/>
        <a:lstStyle/>
        <a:p>
          <a:endParaRPr lang="el-GR"/>
        </a:p>
      </dgm:t>
    </dgm:pt>
    <dgm:pt modelId="{E0779D56-01E1-4492-A33A-6A0E8C132CA6}">
      <dgm:prSet phldrT="[Κείμενο]"/>
      <dgm:spPr/>
      <dgm:t>
        <a:bodyPr/>
        <a:lstStyle/>
        <a:p>
          <a:pPr algn="ctr"/>
          <a:r>
            <a:rPr lang="el-GR" b="1"/>
            <a:t>Εφηβεία – Προεφηβεία.</a:t>
          </a:r>
        </a:p>
        <a:p>
          <a:pPr algn="ctr"/>
          <a:r>
            <a:rPr lang="el-GR" b="1"/>
            <a:t>Σωματικές και ψυχολογικές αλλαγές.</a:t>
          </a:r>
        </a:p>
        <a:p>
          <a:pPr algn="ctr"/>
          <a:r>
            <a:rPr lang="el-GR" b="1"/>
            <a:t>Διαφορές φύλων. Στερεότυπα.</a:t>
          </a:r>
        </a:p>
        <a:p>
          <a:pPr algn="ctr"/>
          <a:r>
            <a:rPr lang="el-GR" b="1"/>
            <a:t>Συμπεριφορές και αντιλήψεις.</a:t>
          </a:r>
          <a:endParaRPr lang="el-GR" b="1" dirty="0"/>
        </a:p>
      </dgm:t>
    </dgm:pt>
    <dgm:pt modelId="{6A6B8DF4-085A-4960-A8C3-C8E86D25CF7A}" type="parTrans" cxnId="{4626FF41-B78E-4027-AF7F-C33EB6D3C9D4}">
      <dgm:prSet/>
      <dgm:spPr/>
      <dgm:t>
        <a:bodyPr/>
        <a:lstStyle/>
        <a:p>
          <a:pPr algn="ctr"/>
          <a:endParaRPr lang="el-GR" b="1">
            <a:solidFill>
              <a:schemeClr val="bg1"/>
            </a:solidFill>
          </a:endParaRPr>
        </a:p>
      </dgm:t>
    </dgm:pt>
    <dgm:pt modelId="{D2514467-B68F-4EAA-A3C3-6F8CECFC2DF2}" type="sibTrans" cxnId="{4626FF41-B78E-4027-AF7F-C33EB6D3C9D4}">
      <dgm:prSet/>
      <dgm:spPr/>
      <dgm:t>
        <a:bodyPr/>
        <a:lstStyle/>
        <a:p>
          <a:pPr algn="ctr"/>
          <a:endParaRPr lang="el-GR" b="1">
            <a:solidFill>
              <a:schemeClr val="bg1"/>
            </a:solidFill>
          </a:endParaRPr>
        </a:p>
      </dgm:t>
    </dgm:pt>
    <dgm:pt modelId="{E36BE460-DB7F-4D28-B28C-C57C7F0183BC}">
      <dgm:prSet phldrT="[Κείμενο]"/>
      <dgm:spPr/>
      <dgm:t>
        <a:bodyPr/>
        <a:lstStyle/>
        <a:p>
          <a:pPr algn="ctr"/>
          <a:r>
            <a:rPr lang="el-GR" b="1"/>
            <a:t>Ενίσχυση της αυτοεκτίμησης. Αυτοσυναίσθημα. </a:t>
          </a:r>
        </a:p>
        <a:p>
          <a:pPr algn="ctr"/>
          <a:r>
            <a:rPr lang="el-GR" b="1"/>
            <a:t>Έλεγχος εαυτού.</a:t>
          </a:r>
          <a:endParaRPr lang="el-GR" b="1" dirty="0"/>
        </a:p>
      </dgm:t>
    </dgm:pt>
    <dgm:pt modelId="{DB612B35-3710-435E-819D-F4AD1FF1328C}" type="parTrans" cxnId="{CE87C6A2-6C30-4779-ABD8-32C8CC791C1F}">
      <dgm:prSet/>
      <dgm:spPr/>
      <dgm:t>
        <a:bodyPr/>
        <a:lstStyle/>
        <a:p>
          <a:pPr algn="ctr"/>
          <a:endParaRPr lang="el-GR" b="1">
            <a:solidFill>
              <a:schemeClr val="bg1"/>
            </a:solidFill>
          </a:endParaRPr>
        </a:p>
      </dgm:t>
    </dgm:pt>
    <dgm:pt modelId="{C6BA7B52-D814-4ED5-8B94-F22AB9DE6B2B}" type="sibTrans" cxnId="{CE87C6A2-6C30-4779-ABD8-32C8CC791C1F}">
      <dgm:prSet/>
      <dgm:spPr/>
      <dgm:t>
        <a:bodyPr/>
        <a:lstStyle/>
        <a:p>
          <a:pPr algn="ctr"/>
          <a:endParaRPr lang="el-GR" b="1">
            <a:solidFill>
              <a:schemeClr val="bg1"/>
            </a:solidFill>
          </a:endParaRPr>
        </a:p>
      </dgm:t>
    </dgm:pt>
    <dgm:pt modelId="{9FF5C1DB-1E33-4985-A174-39857E242F67}">
      <dgm:prSet phldrT="[Κείμενο]"/>
      <dgm:spPr/>
      <dgm:t>
        <a:bodyPr/>
        <a:lstStyle/>
        <a:p>
          <a:pPr algn="ctr"/>
          <a:r>
            <a:rPr lang="el-GR" b="1"/>
            <a:t>Σχολικός Εκφοβισμός</a:t>
          </a:r>
          <a:endParaRPr lang="el-GR" b="1" dirty="0"/>
        </a:p>
      </dgm:t>
    </dgm:pt>
    <dgm:pt modelId="{35DE97D7-0BED-4310-B72C-7B4D9FCF579F}" type="parTrans" cxnId="{77A741F6-930A-4B36-8F80-3D71626B25A9}">
      <dgm:prSet/>
      <dgm:spPr/>
      <dgm:t>
        <a:bodyPr/>
        <a:lstStyle/>
        <a:p>
          <a:pPr algn="ctr"/>
          <a:endParaRPr lang="el-GR" b="1">
            <a:solidFill>
              <a:schemeClr val="bg1"/>
            </a:solidFill>
          </a:endParaRPr>
        </a:p>
      </dgm:t>
    </dgm:pt>
    <dgm:pt modelId="{755CA2B2-2EB8-4715-9276-B6993AF1A6C6}" type="sibTrans" cxnId="{77A741F6-930A-4B36-8F80-3D71626B25A9}">
      <dgm:prSet/>
      <dgm:spPr/>
      <dgm:t>
        <a:bodyPr/>
        <a:lstStyle/>
        <a:p>
          <a:pPr algn="ctr"/>
          <a:endParaRPr lang="el-GR" b="1">
            <a:solidFill>
              <a:schemeClr val="bg1"/>
            </a:solidFill>
          </a:endParaRPr>
        </a:p>
      </dgm:t>
    </dgm:pt>
    <dgm:pt modelId="{9850A030-B9DE-4971-B93E-DF863C2EBE61}">
      <dgm:prSet phldrT="[Κείμενο]"/>
      <dgm:spPr/>
      <dgm:t>
        <a:bodyPr/>
        <a:lstStyle/>
        <a:p>
          <a:pPr algn="ctr"/>
          <a:r>
            <a:rPr lang="el-GR" b="1"/>
            <a:t>Διαφορετικότητα.</a:t>
          </a:r>
          <a:endParaRPr lang="el-GR" b="1" dirty="0"/>
        </a:p>
      </dgm:t>
    </dgm:pt>
    <dgm:pt modelId="{AF0579CB-F93A-4BB1-AFC3-3C7A39654382}" type="parTrans" cxnId="{13520903-65CA-4B2A-9C73-0465549674F0}">
      <dgm:prSet/>
      <dgm:spPr/>
      <dgm:t>
        <a:bodyPr/>
        <a:lstStyle/>
        <a:p>
          <a:pPr algn="ctr"/>
          <a:endParaRPr lang="el-GR" b="1">
            <a:solidFill>
              <a:schemeClr val="bg1"/>
            </a:solidFill>
          </a:endParaRPr>
        </a:p>
      </dgm:t>
    </dgm:pt>
    <dgm:pt modelId="{7CF768BF-0DD1-43DE-BC9B-2E19B8C95E4F}" type="sibTrans" cxnId="{13520903-65CA-4B2A-9C73-0465549674F0}">
      <dgm:prSet/>
      <dgm:spPr/>
      <dgm:t>
        <a:bodyPr/>
        <a:lstStyle/>
        <a:p>
          <a:pPr algn="ctr"/>
          <a:endParaRPr lang="el-GR" b="1">
            <a:solidFill>
              <a:schemeClr val="bg1"/>
            </a:solidFill>
          </a:endParaRPr>
        </a:p>
      </dgm:t>
    </dgm:pt>
    <dgm:pt modelId="{1AC4393F-7329-49CB-9614-AD424A5A30DB}">
      <dgm:prSet phldrT="[Κείμενο]"/>
      <dgm:spPr/>
      <dgm:t>
        <a:bodyPr/>
        <a:lstStyle/>
        <a:p>
          <a:pPr algn="ctr"/>
          <a:r>
            <a:rPr lang="el-GR" b="1"/>
            <a:t>Διαδίκτυο.</a:t>
          </a:r>
        </a:p>
        <a:p>
          <a:pPr algn="ctr"/>
          <a:r>
            <a:rPr lang="el-GR" b="1"/>
            <a:t>Ασφαλής χρήση και πλοήγηση.</a:t>
          </a:r>
          <a:endParaRPr lang="el-GR" b="1" dirty="0"/>
        </a:p>
      </dgm:t>
    </dgm:pt>
    <dgm:pt modelId="{C2A7A4CF-6614-4D82-B602-6F41E1A1F53B}" type="parTrans" cxnId="{8BD3A879-9C97-46D6-915D-C2420F7821C4}">
      <dgm:prSet/>
      <dgm:spPr/>
      <dgm:t>
        <a:bodyPr/>
        <a:lstStyle/>
        <a:p>
          <a:pPr algn="ctr"/>
          <a:endParaRPr lang="el-GR" b="1">
            <a:solidFill>
              <a:schemeClr val="bg1"/>
            </a:solidFill>
          </a:endParaRPr>
        </a:p>
      </dgm:t>
    </dgm:pt>
    <dgm:pt modelId="{027B29F2-4795-4FCB-AEAF-74DD1D4CDAD3}" type="sibTrans" cxnId="{8BD3A879-9C97-46D6-915D-C2420F7821C4}">
      <dgm:prSet/>
      <dgm:spPr/>
      <dgm:t>
        <a:bodyPr/>
        <a:lstStyle/>
        <a:p>
          <a:pPr algn="ctr"/>
          <a:endParaRPr lang="el-GR" b="1">
            <a:solidFill>
              <a:schemeClr val="bg1"/>
            </a:solidFill>
          </a:endParaRPr>
        </a:p>
      </dgm:t>
    </dgm:pt>
    <dgm:pt modelId="{180FFC53-C34F-4C04-B2A2-06E24F4BD107}">
      <dgm:prSet/>
      <dgm:spPr/>
      <dgm:t>
        <a:bodyPr/>
        <a:lstStyle/>
        <a:p>
          <a:pPr algn="ctr"/>
          <a:r>
            <a:rPr lang="el-GR" sz="1000" b="1"/>
            <a:t>Έκφραση συναισθημάτων. Ανάπτυξη δεξιοτήτων διαχείρισης. </a:t>
          </a:r>
          <a:endParaRPr lang="el-GR" sz="1000" b="1" dirty="0"/>
        </a:p>
      </dgm:t>
    </dgm:pt>
    <dgm:pt modelId="{84B83AFF-B6B3-452E-9AA3-18322D600244}" type="parTrans" cxnId="{1640E6B5-C72F-4358-8A67-0B56013A8C6F}">
      <dgm:prSet/>
      <dgm:spPr/>
      <dgm:t>
        <a:bodyPr/>
        <a:lstStyle/>
        <a:p>
          <a:pPr algn="ctr"/>
          <a:endParaRPr lang="el-GR" b="1">
            <a:solidFill>
              <a:schemeClr val="bg1"/>
            </a:solidFill>
          </a:endParaRPr>
        </a:p>
      </dgm:t>
    </dgm:pt>
    <dgm:pt modelId="{78A10562-D7A5-4D8C-99F8-EBDA38043BAF}" type="sibTrans" cxnId="{1640E6B5-C72F-4358-8A67-0B56013A8C6F}">
      <dgm:prSet/>
      <dgm:spPr/>
      <dgm:t>
        <a:bodyPr/>
        <a:lstStyle/>
        <a:p>
          <a:pPr algn="ctr"/>
          <a:endParaRPr lang="el-GR" b="1">
            <a:solidFill>
              <a:schemeClr val="bg1"/>
            </a:solidFill>
          </a:endParaRPr>
        </a:p>
      </dgm:t>
    </dgm:pt>
    <dgm:pt modelId="{D4A88D36-6296-4F6C-A1F4-138225DE5EFA}">
      <dgm:prSet custT="1"/>
      <dgm:spPr/>
      <dgm:t>
        <a:bodyPr/>
        <a:lstStyle/>
        <a:p>
          <a:pPr algn="ctr"/>
          <a:r>
            <a:rPr lang="el-GR" sz="900" b="1"/>
            <a:t>Άγχος</a:t>
          </a:r>
          <a:endParaRPr lang="el-GR" sz="900" b="1" dirty="0"/>
        </a:p>
      </dgm:t>
    </dgm:pt>
    <dgm:pt modelId="{D4078045-A265-4BE9-BAC9-D77B7D160661}" type="parTrans" cxnId="{36A55207-1081-472C-B49C-C86495A951E9}">
      <dgm:prSet/>
      <dgm:spPr/>
      <dgm:t>
        <a:bodyPr/>
        <a:lstStyle/>
        <a:p>
          <a:pPr algn="ctr"/>
          <a:endParaRPr lang="el-GR" b="1">
            <a:solidFill>
              <a:schemeClr val="bg1"/>
            </a:solidFill>
          </a:endParaRPr>
        </a:p>
      </dgm:t>
    </dgm:pt>
    <dgm:pt modelId="{1BA8BF94-1E90-46C4-83EE-6D21C46AB4D0}" type="sibTrans" cxnId="{36A55207-1081-472C-B49C-C86495A951E9}">
      <dgm:prSet/>
      <dgm:spPr/>
      <dgm:t>
        <a:bodyPr/>
        <a:lstStyle/>
        <a:p>
          <a:pPr algn="ctr"/>
          <a:endParaRPr lang="el-GR" b="1">
            <a:solidFill>
              <a:schemeClr val="bg1"/>
            </a:solidFill>
          </a:endParaRPr>
        </a:p>
      </dgm:t>
    </dgm:pt>
    <dgm:pt modelId="{57CD4DD3-AD6E-4B73-9DC9-D9C0206E1DE6}">
      <dgm:prSet custT="1"/>
      <dgm:spPr/>
      <dgm:t>
        <a:bodyPr/>
        <a:lstStyle/>
        <a:p>
          <a:pPr algn="ctr"/>
          <a:r>
            <a:rPr lang="el-GR" sz="900" b="1"/>
            <a:t>Φόβος</a:t>
          </a:r>
          <a:endParaRPr lang="el-GR" sz="900" b="1" dirty="0"/>
        </a:p>
      </dgm:t>
    </dgm:pt>
    <dgm:pt modelId="{1FD9C670-EF35-4123-952A-9519696E080A}" type="parTrans" cxnId="{2F16624A-5A49-4308-87AC-B6C131BD7BBD}">
      <dgm:prSet/>
      <dgm:spPr/>
      <dgm:t>
        <a:bodyPr/>
        <a:lstStyle/>
        <a:p>
          <a:pPr algn="ctr"/>
          <a:endParaRPr lang="el-GR" b="1">
            <a:solidFill>
              <a:schemeClr val="bg1"/>
            </a:solidFill>
          </a:endParaRPr>
        </a:p>
      </dgm:t>
    </dgm:pt>
    <dgm:pt modelId="{57996338-1D44-4D55-948F-6B32139A581A}" type="sibTrans" cxnId="{2F16624A-5A49-4308-87AC-B6C131BD7BBD}">
      <dgm:prSet/>
      <dgm:spPr/>
      <dgm:t>
        <a:bodyPr/>
        <a:lstStyle/>
        <a:p>
          <a:pPr algn="ctr"/>
          <a:endParaRPr lang="el-GR" b="1">
            <a:solidFill>
              <a:schemeClr val="bg1"/>
            </a:solidFill>
          </a:endParaRPr>
        </a:p>
      </dgm:t>
    </dgm:pt>
    <dgm:pt modelId="{50EAA797-F30A-4F1B-B861-4342C4E14BBF}">
      <dgm:prSet custT="1"/>
      <dgm:spPr/>
      <dgm:t>
        <a:bodyPr/>
        <a:lstStyle/>
        <a:p>
          <a:pPr algn="ctr"/>
          <a:r>
            <a:rPr lang="el-GR" sz="900" b="1"/>
            <a:t>Θλίψη</a:t>
          </a:r>
          <a:endParaRPr lang="el-GR" sz="900" b="1" dirty="0"/>
        </a:p>
      </dgm:t>
    </dgm:pt>
    <dgm:pt modelId="{98B7D840-0B88-45D2-BABB-DD85940AFA72}" type="parTrans" cxnId="{080F363A-C790-4300-9BB8-BE6FD4F5A28F}">
      <dgm:prSet/>
      <dgm:spPr/>
      <dgm:t>
        <a:bodyPr/>
        <a:lstStyle/>
        <a:p>
          <a:pPr algn="ctr"/>
          <a:endParaRPr lang="el-GR" b="1">
            <a:solidFill>
              <a:schemeClr val="bg1"/>
            </a:solidFill>
          </a:endParaRPr>
        </a:p>
      </dgm:t>
    </dgm:pt>
    <dgm:pt modelId="{CD897D01-4671-4747-9116-623925B0CCC1}" type="sibTrans" cxnId="{080F363A-C790-4300-9BB8-BE6FD4F5A28F}">
      <dgm:prSet/>
      <dgm:spPr/>
      <dgm:t>
        <a:bodyPr/>
        <a:lstStyle/>
        <a:p>
          <a:pPr algn="ctr"/>
          <a:endParaRPr lang="el-GR" b="1">
            <a:solidFill>
              <a:schemeClr val="bg1"/>
            </a:solidFill>
          </a:endParaRPr>
        </a:p>
      </dgm:t>
    </dgm:pt>
    <dgm:pt modelId="{CB28F5DC-B455-4A80-84E2-41A5805BDF31}">
      <dgm:prSet/>
      <dgm:spPr/>
      <dgm:t>
        <a:bodyPr/>
        <a:lstStyle/>
        <a:p>
          <a:pPr algn="ctr"/>
          <a:r>
            <a:rPr lang="el-GR" b="1"/>
            <a:t>Εκπαίδευση στην απόκτηση κοινωνικών δεξιοτήτων- αντιμετωπίζοντας αποτελεσματικά την κριτική.</a:t>
          </a:r>
        </a:p>
        <a:p>
          <a:pPr algn="ctr"/>
          <a:r>
            <a:rPr lang="el-GR" b="1"/>
            <a:t>Διαχείριση διαπροσωπικών σχέσεων.</a:t>
          </a:r>
          <a:endParaRPr lang="el-GR" b="1" dirty="0"/>
        </a:p>
      </dgm:t>
    </dgm:pt>
    <dgm:pt modelId="{55A340AA-E43C-47C9-BC52-69710E605A90}" type="parTrans" cxnId="{E8E3039F-8E1D-400A-A028-CAB8F1BB9EB1}">
      <dgm:prSet/>
      <dgm:spPr/>
      <dgm:t>
        <a:bodyPr/>
        <a:lstStyle/>
        <a:p>
          <a:pPr algn="ctr"/>
          <a:endParaRPr lang="el-GR" b="1">
            <a:solidFill>
              <a:schemeClr val="bg1"/>
            </a:solidFill>
          </a:endParaRPr>
        </a:p>
      </dgm:t>
    </dgm:pt>
    <dgm:pt modelId="{9C0EB441-E0AB-41E0-9F43-75C60FBA41AF}" type="sibTrans" cxnId="{E8E3039F-8E1D-400A-A028-CAB8F1BB9EB1}">
      <dgm:prSet/>
      <dgm:spPr/>
      <dgm:t>
        <a:bodyPr/>
        <a:lstStyle/>
        <a:p>
          <a:pPr algn="ctr"/>
          <a:endParaRPr lang="el-GR" b="1">
            <a:solidFill>
              <a:schemeClr val="bg1"/>
            </a:solidFill>
          </a:endParaRPr>
        </a:p>
      </dgm:t>
    </dgm:pt>
    <dgm:pt modelId="{31439D2E-635B-4A7A-A906-B1133BF99EA2}">
      <dgm:prSet/>
      <dgm:spPr/>
      <dgm:t>
        <a:bodyPr/>
        <a:lstStyle/>
        <a:p>
          <a:pPr algn="ctr"/>
          <a:r>
            <a:rPr lang="el-GR" b="1" dirty="0"/>
            <a:t>Προαγωγή υγιούς τρόπου ζωής. Διαταραχή λήψης τροφής.</a:t>
          </a:r>
        </a:p>
      </dgm:t>
    </dgm:pt>
    <dgm:pt modelId="{0E381885-B98E-49D2-A4D5-3BA69416E962}" type="parTrans" cxnId="{EF54AA45-923D-4A41-9180-FE24A6F7405B}">
      <dgm:prSet/>
      <dgm:spPr/>
      <dgm:t>
        <a:bodyPr/>
        <a:lstStyle/>
        <a:p>
          <a:pPr algn="ctr"/>
          <a:endParaRPr lang="el-GR"/>
        </a:p>
      </dgm:t>
    </dgm:pt>
    <dgm:pt modelId="{6F02C726-5F78-4274-A005-D756889D2929}" type="sibTrans" cxnId="{EF54AA45-923D-4A41-9180-FE24A6F7405B}">
      <dgm:prSet/>
      <dgm:spPr/>
      <dgm:t>
        <a:bodyPr/>
        <a:lstStyle/>
        <a:p>
          <a:pPr algn="ctr"/>
          <a:endParaRPr lang="el-GR"/>
        </a:p>
      </dgm:t>
    </dgm:pt>
    <dgm:pt modelId="{07EC5B1B-3A19-4EBC-BE1B-19EA8DC943D7}" type="pres">
      <dgm:prSet presAssocID="{16EA3CB7-845A-4C1A-9009-989573C232D0}" presName="diagram" presStyleCnt="0">
        <dgm:presLayoutVars>
          <dgm:dir/>
          <dgm:resizeHandles val="exact"/>
        </dgm:presLayoutVars>
      </dgm:prSet>
      <dgm:spPr/>
    </dgm:pt>
    <dgm:pt modelId="{286F3C68-4CA9-4EAB-82EC-957F0917F8FB}" type="pres">
      <dgm:prSet presAssocID="{E0779D56-01E1-4492-A33A-6A0E8C132CA6}" presName="node" presStyleLbl="node1" presStyleIdx="0" presStyleCnt="8" custLinFactNeighborX="-1415" custLinFactNeighborY="-4780">
        <dgm:presLayoutVars>
          <dgm:bulletEnabled val="1"/>
        </dgm:presLayoutVars>
      </dgm:prSet>
      <dgm:spPr/>
    </dgm:pt>
    <dgm:pt modelId="{599C52FE-494C-4D66-A74C-6E373F87DB41}" type="pres">
      <dgm:prSet presAssocID="{D2514467-B68F-4EAA-A3C3-6F8CECFC2DF2}" presName="sibTrans" presStyleCnt="0"/>
      <dgm:spPr/>
    </dgm:pt>
    <dgm:pt modelId="{86F3C1E2-A669-4117-B92A-CC079F66847D}" type="pres">
      <dgm:prSet presAssocID="{CB28F5DC-B455-4A80-84E2-41A5805BDF31}" presName="node" presStyleLbl="node1" presStyleIdx="1" presStyleCnt="8">
        <dgm:presLayoutVars>
          <dgm:bulletEnabled val="1"/>
        </dgm:presLayoutVars>
      </dgm:prSet>
      <dgm:spPr/>
    </dgm:pt>
    <dgm:pt modelId="{1825A74E-F916-48D9-BEBF-07251E70EE6E}" type="pres">
      <dgm:prSet presAssocID="{9C0EB441-E0AB-41E0-9F43-75C60FBA41AF}" presName="sibTrans" presStyleCnt="0"/>
      <dgm:spPr/>
    </dgm:pt>
    <dgm:pt modelId="{E57CF650-0DEE-44E5-AC81-811EC2F36DFD}" type="pres">
      <dgm:prSet presAssocID="{180FFC53-C34F-4C04-B2A2-06E24F4BD107}" presName="node" presStyleLbl="node1" presStyleIdx="2" presStyleCnt="8">
        <dgm:presLayoutVars>
          <dgm:bulletEnabled val="1"/>
        </dgm:presLayoutVars>
      </dgm:prSet>
      <dgm:spPr/>
    </dgm:pt>
    <dgm:pt modelId="{5DCC6518-57D9-458F-A7B6-3F5980F59049}" type="pres">
      <dgm:prSet presAssocID="{78A10562-D7A5-4D8C-99F8-EBDA38043BAF}" presName="sibTrans" presStyleCnt="0"/>
      <dgm:spPr/>
    </dgm:pt>
    <dgm:pt modelId="{8C48A16D-A525-42C1-8774-882229EBF1E2}" type="pres">
      <dgm:prSet presAssocID="{E36BE460-DB7F-4D28-B28C-C57C7F0183BC}" presName="node" presStyleLbl="node1" presStyleIdx="3" presStyleCnt="8">
        <dgm:presLayoutVars>
          <dgm:bulletEnabled val="1"/>
        </dgm:presLayoutVars>
      </dgm:prSet>
      <dgm:spPr/>
    </dgm:pt>
    <dgm:pt modelId="{15B3BB5F-B988-4645-B702-7D5446CB923B}" type="pres">
      <dgm:prSet presAssocID="{C6BA7B52-D814-4ED5-8B94-F22AB9DE6B2B}" presName="sibTrans" presStyleCnt="0"/>
      <dgm:spPr/>
    </dgm:pt>
    <dgm:pt modelId="{7081AAA7-B03D-4B6A-8958-31ED22AC802D}" type="pres">
      <dgm:prSet presAssocID="{9FF5C1DB-1E33-4985-A174-39857E242F67}" presName="node" presStyleLbl="node1" presStyleIdx="4" presStyleCnt="8">
        <dgm:presLayoutVars>
          <dgm:bulletEnabled val="1"/>
        </dgm:presLayoutVars>
      </dgm:prSet>
      <dgm:spPr/>
    </dgm:pt>
    <dgm:pt modelId="{445AABA2-D42A-4E6F-8869-86E5C909A1FB}" type="pres">
      <dgm:prSet presAssocID="{755CA2B2-2EB8-4715-9276-B6993AF1A6C6}" presName="sibTrans" presStyleCnt="0"/>
      <dgm:spPr/>
    </dgm:pt>
    <dgm:pt modelId="{AD6DD7BA-FA95-4482-975E-C9EC08F9C95F}" type="pres">
      <dgm:prSet presAssocID="{9850A030-B9DE-4971-B93E-DF863C2EBE61}" presName="node" presStyleLbl="node1" presStyleIdx="5" presStyleCnt="8">
        <dgm:presLayoutVars>
          <dgm:bulletEnabled val="1"/>
        </dgm:presLayoutVars>
      </dgm:prSet>
      <dgm:spPr/>
    </dgm:pt>
    <dgm:pt modelId="{9EA1013D-00A4-486D-8E77-9C4EF2332C6C}" type="pres">
      <dgm:prSet presAssocID="{7CF768BF-0DD1-43DE-BC9B-2E19B8C95E4F}" presName="sibTrans" presStyleCnt="0"/>
      <dgm:spPr/>
    </dgm:pt>
    <dgm:pt modelId="{0EA9BF97-9C76-4E95-97B4-8A3D7247CCC6}" type="pres">
      <dgm:prSet presAssocID="{1AC4393F-7329-49CB-9614-AD424A5A30DB}" presName="node" presStyleLbl="node1" presStyleIdx="6" presStyleCnt="8">
        <dgm:presLayoutVars>
          <dgm:bulletEnabled val="1"/>
        </dgm:presLayoutVars>
      </dgm:prSet>
      <dgm:spPr/>
    </dgm:pt>
    <dgm:pt modelId="{D4E34694-6631-4EC1-86DB-2AC7F91D3D96}" type="pres">
      <dgm:prSet presAssocID="{027B29F2-4795-4FCB-AEAF-74DD1D4CDAD3}" presName="sibTrans" presStyleCnt="0"/>
      <dgm:spPr/>
    </dgm:pt>
    <dgm:pt modelId="{A776C242-164D-434E-82CB-B605D4790B88}" type="pres">
      <dgm:prSet presAssocID="{31439D2E-635B-4A7A-A906-B1133BF99EA2}" presName="node" presStyleLbl="node1" presStyleIdx="7" presStyleCnt="8">
        <dgm:presLayoutVars>
          <dgm:bulletEnabled val="1"/>
        </dgm:presLayoutVars>
      </dgm:prSet>
      <dgm:spPr/>
    </dgm:pt>
  </dgm:ptLst>
  <dgm:cxnLst>
    <dgm:cxn modelId="{13520903-65CA-4B2A-9C73-0465549674F0}" srcId="{16EA3CB7-845A-4C1A-9009-989573C232D0}" destId="{9850A030-B9DE-4971-B93E-DF863C2EBE61}" srcOrd="5" destOrd="0" parTransId="{AF0579CB-F93A-4BB1-AFC3-3C7A39654382}" sibTransId="{7CF768BF-0DD1-43DE-BC9B-2E19B8C95E4F}"/>
    <dgm:cxn modelId="{36A55207-1081-472C-B49C-C86495A951E9}" srcId="{180FFC53-C34F-4C04-B2A2-06E24F4BD107}" destId="{D4A88D36-6296-4F6C-A1F4-138225DE5EFA}" srcOrd="0" destOrd="0" parTransId="{D4078045-A265-4BE9-BAC9-D77B7D160661}" sibTransId="{1BA8BF94-1E90-46C4-83EE-6D21C46AB4D0}"/>
    <dgm:cxn modelId="{EA5DBA0D-5776-41A8-B70A-F9180F510AEC}" type="presOf" srcId="{16EA3CB7-845A-4C1A-9009-989573C232D0}" destId="{07EC5B1B-3A19-4EBC-BE1B-19EA8DC943D7}" srcOrd="0" destOrd="0" presId="urn:microsoft.com/office/officeart/2005/8/layout/default"/>
    <dgm:cxn modelId="{2A7BE10E-2508-45B5-BA49-EF78EDA00826}" type="presOf" srcId="{E36BE460-DB7F-4D28-B28C-C57C7F0183BC}" destId="{8C48A16D-A525-42C1-8774-882229EBF1E2}" srcOrd="0" destOrd="0" presId="urn:microsoft.com/office/officeart/2005/8/layout/default"/>
    <dgm:cxn modelId="{E0AD2330-1B1E-4996-B08B-2B04236AD2C2}" type="presOf" srcId="{D4A88D36-6296-4F6C-A1F4-138225DE5EFA}" destId="{E57CF650-0DEE-44E5-AC81-811EC2F36DFD}" srcOrd="0" destOrd="1" presId="urn:microsoft.com/office/officeart/2005/8/layout/default"/>
    <dgm:cxn modelId="{080F363A-C790-4300-9BB8-BE6FD4F5A28F}" srcId="{180FFC53-C34F-4C04-B2A2-06E24F4BD107}" destId="{50EAA797-F30A-4F1B-B861-4342C4E14BBF}" srcOrd="2" destOrd="0" parTransId="{98B7D840-0B88-45D2-BABB-DD85940AFA72}" sibTransId="{CD897D01-4671-4747-9116-623925B0CCC1}"/>
    <dgm:cxn modelId="{4626FF41-B78E-4027-AF7F-C33EB6D3C9D4}" srcId="{16EA3CB7-845A-4C1A-9009-989573C232D0}" destId="{E0779D56-01E1-4492-A33A-6A0E8C132CA6}" srcOrd="0" destOrd="0" parTransId="{6A6B8DF4-085A-4960-A8C3-C8E86D25CF7A}" sibTransId="{D2514467-B68F-4EAA-A3C3-6F8CECFC2DF2}"/>
    <dgm:cxn modelId="{EF54AA45-923D-4A41-9180-FE24A6F7405B}" srcId="{16EA3CB7-845A-4C1A-9009-989573C232D0}" destId="{31439D2E-635B-4A7A-A906-B1133BF99EA2}" srcOrd="7" destOrd="0" parTransId="{0E381885-B98E-49D2-A4D5-3BA69416E962}" sibTransId="{6F02C726-5F78-4274-A005-D756889D2929}"/>
    <dgm:cxn modelId="{DFE96767-6B31-4C31-8D9A-975EEC7C8930}" type="presOf" srcId="{57CD4DD3-AD6E-4B73-9DC9-D9C0206E1DE6}" destId="{E57CF650-0DEE-44E5-AC81-811EC2F36DFD}" srcOrd="0" destOrd="2" presId="urn:microsoft.com/office/officeart/2005/8/layout/default"/>
    <dgm:cxn modelId="{2F16624A-5A49-4308-87AC-B6C131BD7BBD}" srcId="{180FFC53-C34F-4C04-B2A2-06E24F4BD107}" destId="{57CD4DD3-AD6E-4B73-9DC9-D9C0206E1DE6}" srcOrd="1" destOrd="0" parTransId="{1FD9C670-EF35-4123-952A-9519696E080A}" sibTransId="{57996338-1D44-4D55-948F-6B32139A581A}"/>
    <dgm:cxn modelId="{1D855973-0C6E-4073-B6D5-B1FFBD4D7492}" type="presOf" srcId="{180FFC53-C34F-4C04-B2A2-06E24F4BD107}" destId="{E57CF650-0DEE-44E5-AC81-811EC2F36DFD}" srcOrd="0" destOrd="0" presId="urn:microsoft.com/office/officeart/2005/8/layout/default"/>
    <dgm:cxn modelId="{3DBFCE75-0F1C-4307-B751-84D9F784CBF6}" type="presOf" srcId="{CB28F5DC-B455-4A80-84E2-41A5805BDF31}" destId="{86F3C1E2-A669-4117-B92A-CC079F66847D}" srcOrd="0" destOrd="0" presId="urn:microsoft.com/office/officeart/2005/8/layout/default"/>
    <dgm:cxn modelId="{8BD3A879-9C97-46D6-915D-C2420F7821C4}" srcId="{16EA3CB7-845A-4C1A-9009-989573C232D0}" destId="{1AC4393F-7329-49CB-9614-AD424A5A30DB}" srcOrd="6" destOrd="0" parTransId="{C2A7A4CF-6614-4D82-B602-6F41E1A1F53B}" sibTransId="{027B29F2-4795-4FCB-AEAF-74DD1D4CDAD3}"/>
    <dgm:cxn modelId="{D2738C86-3050-4C16-B89C-3A629B109AD2}" type="presOf" srcId="{50EAA797-F30A-4F1B-B861-4342C4E14BBF}" destId="{E57CF650-0DEE-44E5-AC81-811EC2F36DFD}" srcOrd="0" destOrd="3" presId="urn:microsoft.com/office/officeart/2005/8/layout/default"/>
    <dgm:cxn modelId="{405A898E-A687-4FB8-B128-89D76D27E15F}" type="presOf" srcId="{31439D2E-635B-4A7A-A906-B1133BF99EA2}" destId="{A776C242-164D-434E-82CB-B605D4790B88}" srcOrd="0" destOrd="0" presId="urn:microsoft.com/office/officeart/2005/8/layout/default"/>
    <dgm:cxn modelId="{F4641C9B-6996-4E85-9593-0C2E2EC09D1A}" type="presOf" srcId="{E0779D56-01E1-4492-A33A-6A0E8C132CA6}" destId="{286F3C68-4CA9-4EAB-82EC-957F0917F8FB}" srcOrd="0" destOrd="0" presId="urn:microsoft.com/office/officeart/2005/8/layout/default"/>
    <dgm:cxn modelId="{E8E3039F-8E1D-400A-A028-CAB8F1BB9EB1}" srcId="{16EA3CB7-845A-4C1A-9009-989573C232D0}" destId="{CB28F5DC-B455-4A80-84E2-41A5805BDF31}" srcOrd="1" destOrd="0" parTransId="{55A340AA-E43C-47C9-BC52-69710E605A90}" sibTransId="{9C0EB441-E0AB-41E0-9F43-75C60FBA41AF}"/>
    <dgm:cxn modelId="{CE87C6A2-6C30-4779-ABD8-32C8CC791C1F}" srcId="{16EA3CB7-845A-4C1A-9009-989573C232D0}" destId="{E36BE460-DB7F-4D28-B28C-C57C7F0183BC}" srcOrd="3" destOrd="0" parTransId="{DB612B35-3710-435E-819D-F4AD1FF1328C}" sibTransId="{C6BA7B52-D814-4ED5-8B94-F22AB9DE6B2B}"/>
    <dgm:cxn modelId="{1640E6B5-C72F-4358-8A67-0B56013A8C6F}" srcId="{16EA3CB7-845A-4C1A-9009-989573C232D0}" destId="{180FFC53-C34F-4C04-B2A2-06E24F4BD107}" srcOrd="2" destOrd="0" parTransId="{84B83AFF-B6B3-452E-9AA3-18322D600244}" sibTransId="{78A10562-D7A5-4D8C-99F8-EBDA38043BAF}"/>
    <dgm:cxn modelId="{663C53E5-D174-48AA-B967-24614BEA62DD}" type="presOf" srcId="{9FF5C1DB-1E33-4985-A174-39857E242F67}" destId="{7081AAA7-B03D-4B6A-8958-31ED22AC802D}" srcOrd="0" destOrd="0" presId="urn:microsoft.com/office/officeart/2005/8/layout/default"/>
    <dgm:cxn modelId="{F775C5E8-74F2-4500-9C0E-0A8E0270B8B0}" type="presOf" srcId="{9850A030-B9DE-4971-B93E-DF863C2EBE61}" destId="{AD6DD7BA-FA95-4482-975E-C9EC08F9C95F}" srcOrd="0" destOrd="0" presId="urn:microsoft.com/office/officeart/2005/8/layout/default"/>
    <dgm:cxn modelId="{1AED71F4-9C17-4D97-8749-3011E1317D60}" type="presOf" srcId="{1AC4393F-7329-49CB-9614-AD424A5A30DB}" destId="{0EA9BF97-9C76-4E95-97B4-8A3D7247CCC6}" srcOrd="0" destOrd="0" presId="urn:microsoft.com/office/officeart/2005/8/layout/default"/>
    <dgm:cxn modelId="{77A741F6-930A-4B36-8F80-3D71626B25A9}" srcId="{16EA3CB7-845A-4C1A-9009-989573C232D0}" destId="{9FF5C1DB-1E33-4985-A174-39857E242F67}" srcOrd="4" destOrd="0" parTransId="{35DE97D7-0BED-4310-B72C-7B4D9FCF579F}" sibTransId="{755CA2B2-2EB8-4715-9276-B6993AF1A6C6}"/>
    <dgm:cxn modelId="{B0783012-598F-4205-BD63-783B6A89C256}" type="presParOf" srcId="{07EC5B1B-3A19-4EBC-BE1B-19EA8DC943D7}" destId="{286F3C68-4CA9-4EAB-82EC-957F0917F8FB}" srcOrd="0" destOrd="0" presId="urn:microsoft.com/office/officeart/2005/8/layout/default"/>
    <dgm:cxn modelId="{4817ACD6-102C-4A62-9852-3A9F02A05BFB}" type="presParOf" srcId="{07EC5B1B-3A19-4EBC-BE1B-19EA8DC943D7}" destId="{599C52FE-494C-4D66-A74C-6E373F87DB41}" srcOrd="1" destOrd="0" presId="urn:microsoft.com/office/officeart/2005/8/layout/default"/>
    <dgm:cxn modelId="{39E21287-A6A8-451F-B74D-B465133BFEF5}" type="presParOf" srcId="{07EC5B1B-3A19-4EBC-BE1B-19EA8DC943D7}" destId="{86F3C1E2-A669-4117-B92A-CC079F66847D}" srcOrd="2" destOrd="0" presId="urn:microsoft.com/office/officeart/2005/8/layout/default"/>
    <dgm:cxn modelId="{01DC9D04-8307-4669-9E1C-A1DB9AE44B80}" type="presParOf" srcId="{07EC5B1B-3A19-4EBC-BE1B-19EA8DC943D7}" destId="{1825A74E-F916-48D9-BEBF-07251E70EE6E}" srcOrd="3" destOrd="0" presId="urn:microsoft.com/office/officeart/2005/8/layout/default"/>
    <dgm:cxn modelId="{0FCFB6B9-B53C-42CC-AD69-E3A604F7C435}" type="presParOf" srcId="{07EC5B1B-3A19-4EBC-BE1B-19EA8DC943D7}" destId="{E57CF650-0DEE-44E5-AC81-811EC2F36DFD}" srcOrd="4" destOrd="0" presId="urn:microsoft.com/office/officeart/2005/8/layout/default"/>
    <dgm:cxn modelId="{B65946ED-779B-42A6-8A8A-F4B6804D233B}" type="presParOf" srcId="{07EC5B1B-3A19-4EBC-BE1B-19EA8DC943D7}" destId="{5DCC6518-57D9-458F-A7B6-3F5980F59049}" srcOrd="5" destOrd="0" presId="urn:microsoft.com/office/officeart/2005/8/layout/default"/>
    <dgm:cxn modelId="{7391F92D-3380-457E-A884-51828A23D6C6}" type="presParOf" srcId="{07EC5B1B-3A19-4EBC-BE1B-19EA8DC943D7}" destId="{8C48A16D-A525-42C1-8774-882229EBF1E2}" srcOrd="6" destOrd="0" presId="urn:microsoft.com/office/officeart/2005/8/layout/default"/>
    <dgm:cxn modelId="{E51037E6-0013-4D63-B667-459C5A04357B}" type="presParOf" srcId="{07EC5B1B-3A19-4EBC-BE1B-19EA8DC943D7}" destId="{15B3BB5F-B988-4645-B702-7D5446CB923B}" srcOrd="7" destOrd="0" presId="urn:microsoft.com/office/officeart/2005/8/layout/default"/>
    <dgm:cxn modelId="{0E2C2645-1C8C-4B95-98D8-2AE866E1648D}" type="presParOf" srcId="{07EC5B1B-3A19-4EBC-BE1B-19EA8DC943D7}" destId="{7081AAA7-B03D-4B6A-8958-31ED22AC802D}" srcOrd="8" destOrd="0" presId="urn:microsoft.com/office/officeart/2005/8/layout/default"/>
    <dgm:cxn modelId="{050787C2-D072-41D1-854E-C600C315F1F1}" type="presParOf" srcId="{07EC5B1B-3A19-4EBC-BE1B-19EA8DC943D7}" destId="{445AABA2-D42A-4E6F-8869-86E5C909A1FB}" srcOrd="9" destOrd="0" presId="urn:microsoft.com/office/officeart/2005/8/layout/default"/>
    <dgm:cxn modelId="{09410A17-FBAF-4107-9EE9-A0E4F2178FA9}" type="presParOf" srcId="{07EC5B1B-3A19-4EBC-BE1B-19EA8DC943D7}" destId="{AD6DD7BA-FA95-4482-975E-C9EC08F9C95F}" srcOrd="10" destOrd="0" presId="urn:microsoft.com/office/officeart/2005/8/layout/default"/>
    <dgm:cxn modelId="{3D4B1B66-1AB0-44EA-8410-D5AAB092748A}" type="presParOf" srcId="{07EC5B1B-3A19-4EBC-BE1B-19EA8DC943D7}" destId="{9EA1013D-00A4-486D-8E77-9C4EF2332C6C}" srcOrd="11" destOrd="0" presId="urn:microsoft.com/office/officeart/2005/8/layout/default"/>
    <dgm:cxn modelId="{11B5C53B-4439-4DD1-8E77-FF06D811A2F1}" type="presParOf" srcId="{07EC5B1B-3A19-4EBC-BE1B-19EA8DC943D7}" destId="{0EA9BF97-9C76-4E95-97B4-8A3D7247CCC6}" srcOrd="12" destOrd="0" presId="urn:microsoft.com/office/officeart/2005/8/layout/default"/>
    <dgm:cxn modelId="{A1FB1F72-C646-417E-B4FA-F6B0CA6E71A9}" type="presParOf" srcId="{07EC5B1B-3A19-4EBC-BE1B-19EA8DC943D7}" destId="{D4E34694-6631-4EC1-86DB-2AC7F91D3D96}" srcOrd="13" destOrd="0" presId="urn:microsoft.com/office/officeart/2005/8/layout/default"/>
    <dgm:cxn modelId="{9A3CEA93-08E9-4B75-9644-04DC72C8F6FE}" type="presParOf" srcId="{07EC5B1B-3A19-4EBC-BE1B-19EA8DC943D7}" destId="{A776C242-164D-434E-82CB-B605D4790B88}"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5F5342-912D-42A6-A216-84ED8BE8AC9F}" type="doc">
      <dgm:prSet loTypeId="urn:microsoft.com/office/officeart/2005/8/layout/arrow2" loCatId="process" qsTypeId="urn:microsoft.com/office/officeart/2005/8/quickstyle/simple1" qsCatId="simple" csTypeId="urn:microsoft.com/office/officeart/2005/8/colors/accent1_2" csCatId="accent1" phldr="1"/>
      <dgm:spPr/>
    </dgm:pt>
    <dgm:pt modelId="{D01AC395-2F2C-4314-83FE-1C349FFDFC9C}">
      <dgm:prSet phldrT="[Κείμενο]"/>
      <dgm:spPr/>
      <dgm:t>
        <a:bodyPr/>
        <a:lstStyle/>
        <a:p>
          <a:r>
            <a:rPr lang="el-GR" dirty="0">
              <a:solidFill>
                <a:schemeClr val="accent1">
                  <a:lumMod val="50000"/>
                </a:schemeClr>
              </a:solidFill>
            </a:rPr>
            <a:t>4 εισαγωγικές συναντήσεις – γνωριμία ομάδας</a:t>
          </a:r>
        </a:p>
      </dgm:t>
    </dgm:pt>
    <dgm:pt modelId="{2EDAE05D-4E29-4156-BF81-42EF93ECEAF9}" type="parTrans" cxnId="{0B2FC547-FA4F-4FEA-9934-731141CC2139}">
      <dgm:prSet/>
      <dgm:spPr/>
      <dgm:t>
        <a:bodyPr/>
        <a:lstStyle/>
        <a:p>
          <a:endParaRPr lang="el-GR"/>
        </a:p>
      </dgm:t>
    </dgm:pt>
    <dgm:pt modelId="{19F17C4F-03E9-40D0-BAD4-48B2BA2282CB}" type="sibTrans" cxnId="{0B2FC547-FA4F-4FEA-9934-731141CC2139}">
      <dgm:prSet/>
      <dgm:spPr/>
      <dgm:t>
        <a:bodyPr/>
        <a:lstStyle/>
        <a:p>
          <a:endParaRPr lang="el-GR"/>
        </a:p>
      </dgm:t>
    </dgm:pt>
    <dgm:pt modelId="{7E67DE17-48E7-41BF-859C-9286FEE5C2AF}">
      <dgm:prSet phldrT="[Κείμενο]"/>
      <dgm:spPr/>
      <dgm:t>
        <a:bodyPr/>
        <a:lstStyle/>
        <a:p>
          <a:r>
            <a:rPr lang="el-GR" dirty="0">
              <a:solidFill>
                <a:schemeClr val="accent1">
                  <a:lumMod val="50000"/>
                </a:schemeClr>
              </a:solidFill>
            </a:rPr>
            <a:t>Συνέχεια: ανάπτυξη - δέσιμο - διεργασία</a:t>
          </a:r>
        </a:p>
      </dgm:t>
    </dgm:pt>
    <dgm:pt modelId="{1A4C6F86-5B44-44EB-9D5D-FB089653AECD}" type="parTrans" cxnId="{DD6CF653-FB73-482A-94E3-37A2C43EABD9}">
      <dgm:prSet/>
      <dgm:spPr/>
      <dgm:t>
        <a:bodyPr/>
        <a:lstStyle/>
        <a:p>
          <a:endParaRPr lang="el-GR"/>
        </a:p>
      </dgm:t>
    </dgm:pt>
    <dgm:pt modelId="{A04D279B-1C05-4D3A-AD4C-5290130B2B7C}" type="sibTrans" cxnId="{DD6CF653-FB73-482A-94E3-37A2C43EABD9}">
      <dgm:prSet/>
      <dgm:spPr/>
      <dgm:t>
        <a:bodyPr/>
        <a:lstStyle/>
        <a:p>
          <a:endParaRPr lang="el-GR"/>
        </a:p>
      </dgm:t>
    </dgm:pt>
    <dgm:pt modelId="{6441A20E-FBF2-408D-8A8C-D7D64F383523}">
      <dgm:prSet phldrT="[Κείμενο]"/>
      <dgm:spPr/>
      <dgm:t>
        <a:bodyPr/>
        <a:lstStyle/>
        <a:p>
          <a:r>
            <a:rPr lang="el-GR" dirty="0">
              <a:solidFill>
                <a:schemeClr val="accent1">
                  <a:lumMod val="50000"/>
                </a:schemeClr>
              </a:solidFill>
            </a:rPr>
            <a:t>Απολογισμός - αποχωρισμός - αξιολόγηση</a:t>
          </a:r>
        </a:p>
      </dgm:t>
    </dgm:pt>
    <dgm:pt modelId="{0150FD02-76D3-4347-A0F5-0B8C82E9D5E1}" type="parTrans" cxnId="{5FE43715-1E4B-4AD3-BDC5-1ABF8AD9230F}">
      <dgm:prSet/>
      <dgm:spPr/>
      <dgm:t>
        <a:bodyPr/>
        <a:lstStyle/>
        <a:p>
          <a:endParaRPr lang="el-GR"/>
        </a:p>
      </dgm:t>
    </dgm:pt>
    <dgm:pt modelId="{E66B6F32-2A4A-4E3B-8E9B-269D12925ED7}" type="sibTrans" cxnId="{5FE43715-1E4B-4AD3-BDC5-1ABF8AD9230F}">
      <dgm:prSet/>
      <dgm:spPr/>
      <dgm:t>
        <a:bodyPr/>
        <a:lstStyle/>
        <a:p>
          <a:endParaRPr lang="el-GR"/>
        </a:p>
      </dgm:t>
    </dgm:pt>
    <dgm:pt modelId="{E099DDC2-A24B-4DAF-B6B9-3F539E715119}">
      <dgm:prSet custT="1"/>
      <dgm:spPr/>
      <dgm:t>
        <a:bodyPr/>
        <a:lstStyle/>
        <a:p>
          <a:r>
            <a:rPr lang="el-GR" sz="1200" dirty="0">
              <a:solidFill>
                <a:schemeClr val="accent1">
                  <a:lumMod val="50000"/>
                </a:schemeClr>
              </a:solidFill>
            </a:rPr>
            <a:t>Πραγματοποίηση Ημερίδας Εφήβων</a:t>
          </a:r>
        </a:p>
      </dgm:t>
    </dgm:pt>
    <dgm:pt modelId="{46EC6B07-EBEE-49D6-8DB1-913EAB29CD38}" type="parTrans" cxnId="{1D19C1F0-7843-42F2-8FA3-B395B1495963}">
      <dgm:prSet/>
      <dgm:spPr/>
      <dgm:t>
        <a:bodyPr/>
        <a:lstStyle/>
        <a:p>
          <a:endParaRPr lang="el-GR"/>
        </a:p>
      </dgm:t>
    </dgm:pt>
    <dgm:pt modelId="{35B13A16-EDCB-4E9A-80A9-EC90159176BF}" type="sibTrans" cxnId="{1D19C1F0-7843-42F2-8FA3-B395B1495963}">
      <dgm:prSet/>
      <dgm:spPr/>
      <dgm:t>
        <a:bodyPr/>
        <a:lstStyle/>
        <a:p>
          <a:endParaRPr lang="el-GR"/>
        </a:p>
      </dgm:t>
    </dgm:pt>
    <dgm:pt modelId="{7F25A6BE-70C7-4B86-AFB3-A6A194CA04A3}" type="pres">
      <dgm:prSet presAssocID="{205F5342-912D-42A6-A216-84ED8BE8AC9F}" presName="arrowDiagram" presStyleCnt="0">
        <dgm:presLayoutVars>
          <dgm:chMax val="5"/>
          <dgm:dir/>
          <dgm:resizeHandles val="exact"/>
        </dgm:presLayoutVars>
      </dgm:prSet>
      <dgm:spPr/>
    </dgm:pt>
    <dgm:pt modelId="{949BE922-14F7-489D-BC85-51A38481C34E}" type="pres">
      <dgm:prSet presAssocID="{205F5342-912D-42A6-A216-84ED8BE8AC9F}" presName="arrow" presStyleLbl="bgShp" presStyleIdx="0" presStyleCnt="1"/>
      <dgm:spPr/>
    </dgm:pt>
    <dgm:pt modelId="{A0E0FB6E-63CA-4CCB-92D4-93076368E9AA}" type="pres">
      <dgm:prSet presAssocID="{205F5342-912D-42A6-A216-84ED8BE8AC9F}" presName="arrowDiagram4" presStyleCnt="0"/>
      <dgm:spPr/>
    </dgm:pt>
    <dgm:pt modelId="{73AE6E7F-0437-44C0-869C-41EDA0B1D273}" type="pres">
      <dgm:prSet presAssocID="{D01AC395-2F2C-4314-83FE-1C349FFDFC9C}" presName="bullet4a" presStyleLbl="node1" presStyleIdx="0" presStyleCnt="4"/>
      <dgm:spPr/>
    </dgm:pt>
    <dgm:pt modelId="{B8056DF5-F136-4932-8E12-25FE5229410D}" type="pres">
      <dgm:prSet presAssocID="{D01AC395-2F2C-4314-83FE-1C349FFDFC9C}" presName="textBox4a" presStyleLbl="revTx" presStyleIdx="0" presStyleCnt="4">
        <dgm:presLayoutVars>
          <dgm:bulletEnabled val="1"/>
        </dgm:presLayoutVars>
      </dgm:prSet>
      <dgm:spPr/>
    </dgm:pt>
    <dgm:pt modelId="{7B04E3FE-8782-497E-ABB9-6640B70B93D8}" type="pres">
      <dgm:prSet presAssocID="{7E67DE17-48E7-41BF-859C-9286FEE5C2AF}" presName="bullet4b" presStyleLbl="node1" presStyleIdx="1" presStyleCnt="4"/>
      <dgm:spPr/>
    </dgm:pt>
    <dgm:pt modelId="{0FF16C8A-C542-429E-80C7-987FD9BFF7B1}" type="pres">
      <dgm:prSet presAssocID="{7E67DE17-48E7-41BF-859C-9286FEE5C2AF}" presName="textBox4b" presStyleLbl="revTx" presStyleIdx="1" presStyleCnt="4">
        <dgm:presLayoutVars>
          <dgm:bulletEnabled val="1"/>
        </dgm:presLayoutVars>
      </dgm:prSet>
      <dgm:spPr/>
    </dgm:pt>
    <dgm:pt modelId="{3D46C304-874A-4967-8E63-E6730C9B33D7}" type="pres">
      <dgm:prSet presAssocID="{6441A20E-FBF2-408D-8A8C-D7D64F383523}" presName="bullet4c" presStyleLbl="node1" presStyleIdx="2" presStyleCnt="4"/>
      <dgm:spPr/>
    </dgm:pt>
    <dgm:pt modelId="{B3A1E025-BE73-4DB4-8FA3-345E3163B4CD}" type="pres">
      <dgm:prSet presAssocID="{6441A20E-FBF2-408D-8A8C-D7D64F383523}" presName="textBox4c" presStyleLbl="revTx" presStyleIdx="2" presStyleCnt="4">
        <dgm:presLayoutVars>
          <dgm:bulletEnabled val="1"/>
        </dgm:presLayoutVars>
      </dgm:prSet>
      <dgm:spPr/>
    </dgm:pt>
    <dgm:pt modelId="{E67F9729-02C7-490F-A81B-C62F5CD71E8C}" type="pres">
      <dgm:prSet presAssocID="{E099DDC2-A24B-4DAF-B6B9-3F539E715119}" presName="bullet4d" presStyleLbl="node1" presStyleIdx="3" presStyleCnt="4"/>
      <dgm:spPr/>
    </dgm:pt>
    <dgm:pt modelId="{4F0E28F5-3521-4A6E-BD0F-A23D2393F815}" type="pres">
      <dgm:prSet presAssocID="{E099DDC2-A24B-4DAF-B6B9-3F539E715119}" presName="textBox4d" presStyleLbl="revTx" presStyleIdx="3" presStyleCnt="4" custScaleX="124388" custLinFactNeighborX="23687" custLinFactNeighborY="-761">
        <dgm:presLayoutVars>
          <dgm:bulletEnabled val="1"/>
        </dgm:presLayoutVars>
      </dgm:prSet>
      <dgm:spPr/>
    </dgm:pt>
  </dgm:ptLst>
  <dgm:cxnLst>
    <dgm:cxn modelId="{F9F7E513-4150-444C-9182-3FE01EE85589}" type="presOf" srcId="{7E67DE17-48E7-41BF-859C-9286FEE5C2AF}" destId="{0FF16C8A-C542-429E-80C7-987FD9BFF7B1}" srcOrd="0" destOrd="0" presId="urn:microsoft.com/office/officeart/2005/8/layout/arrow2"/>
    <dgm:cxn modelId="{5FE43715-1E4B-4AD3-BDC5-1ABF8AD9230F}" srcId="{205F5342-912D-42A6-A216-84ED8BE8AC9F}" destId="{6441A20E-FBF2-408D-8A8C-D7D64F383523}" srcOrd="2" destOrd="0" parTransId="{0150FD02-76D3-4347-A0F5-0B8C82E9D5E1}" sibTransId="{E66B6F32-2A4A-4E3B-8E9B-269D12925ED7}"/>
    <dgm:cxn modelId="{98FEC23B-CDF6-4D0E-925F-755247415AD8}" type="presOf" srcId="{D01AC395-2F2C-4314-83FE-1C349FFDFC9C}" destId="{B8056DF5-F136-4932-8E12-25FE5229410D}" srcOrd="0" destOrd="0" presId="urn:microsoft.com/office/officeart/2005/8/layout/arrow2"/>
    <dgm:cxn modelId="{0B2FC547-FA4F-4FEA-9934-731141CC2139}" srcId="{205F5342-912D-42A6-A216-84ED8BE8AC9F}" destId="{D01AC395-2F2C-4314-83FE-1C349FFDFC9C}" srcOrd="0" destOrd="0" parTransId="{2EDAE05D-4E29-4156-BF81-42EF93ECEAF9}" sibTransId="{19F17C4F-03E9-40D0-BAD4-48B2BA2282CB}"/>
    <dgm:cxn modelId="{7275F371-7CC7-4F1D-9C86-E622D390FF76}" type="presOf" srcId="{205F5342-912D-42A6-A216-84ED8BE8AC9F}" destId="{7F25A6BE-70C7-4B86-AFB3-A6A194CA04A3}" srcOrd="0" destOrd="0" presId="urn:microsoft.com/office/officeart/2005/8/layout/arrow2"/>
    <dgm:cxn modelId="{DD6CF653-FB73-482A-94E3-37A2C43EABD9}" srcId="{205F5342-912D-42A6-A216-84ED8BE8AC9F}" destId="{7E67DE17-48E7-41BF-859C-9286FEE5C2AF}" srcOrd="1" destOrd="0" parTransId="{1A4C6F86-5B44-44EB-9D5D-FB089653AECD}" sibTransId="{A04D279B-1C05-4D3A-AD4C-5290130B2B7C}"/>
    <dgm:cxn modelId="{59F5D7A2-12DE-49BE-8466-6FCAB6A3EE9F}" type="presOf" srcId="{E099DDC2-A24B-4DAF-B6B9-3F539E715119}" destId="{4F0E28F5-3521-4A6E-BD0F-A23D2393F815}" srcOrd="0" destOrd="0" presId="urn:microsoft.com/office/officeart/2005/8/layout/arrow2"/>
    <dgm:cxn modelId="{E61781DE-98E4-4917-B28B-07ED58225AB5}" type="presOf" srcId="{6441A20E-FBF2-408D-8A8C-D7D64F383523}" destId="{B3A1E025-BE73-4DB4-8FA3-345E3163B4CD}" srcOrd="0" destOrd="0" presId="urn:microsoft.com/office/officeart/2005/8/layout/arrow2"/>
    <dgm:cxn modelId="{1D19C1F0-7843-42F2-8FA3-B395B1495963}" srcId="{205F5342-912D-42A6-A216-84ED8BE8AC9F}" destId="{E099DDC2-A24B-4DAF-B6B9-3F539E715119}" srcOrd="3" destOrd="0" parTransId="{46EC6B07-EBEE-49D6-8DB1-913EAB29CD38}" sibTransId="{35B13A16-EDCB-4E9A-80A9-EC90159176BF}"/>
    <dgm:cxn modelId="{E32CB5CC-1054-49B2-802A-A68770790708}" type="presParOf" srcId="{7F25A6BE-70C7-4B86-AFB3-A6A194CA04A3}" destId="{949BE922-14F7-489D-BC85-51A38481C34E}" srcOrd="0" destOrd="0" presId="urn:microsoft.com/office/officeart/2005/8/layout/arrow2"/>
    <dgm:cxn modelId="{F9D69560-99FF-4448-BDB7-DC127BF020C1}" type="presParOf" srcId="{7F25A6BE-70C7-4B86-AFB3-A6A194CA04A3}" destId="{A0E0FB6E-63CA-4CCB-92D4-93076368E9AA}" srcOrd="1" destOrd="0" presId="urn:microsoft.com/office/officeart/2005/8/layout/arrow2"/>
    <dgm:cxn modelId="{9DC13ED6-A3BC-4CAD-814A-1160396C00B3}" type="presParOf" srcId="{A0E0FB6E-63CA-4CCB-92D4-93076368E9AA}" destId="{73AE6E7F-0437-44C0-869C-41EDA0B1D273}" srcOrd="0" destOrd="0" presId="urn:microsoft.com/office/officeart/2005/8/layout/arrow2"/>
    <dgm:cxn modelId="{9418AADD-EA66-4F69-A57D-977FC5117EDA}" type="presParOf" srcId="{A0E0FB6E-63CA-4CCB-92D4-93076368E9AA}" destId="{B8056DF5-F136-4932-8E12-25FE5229410D}" srcOrd="1" destOrd="0" presId="urn:microsoft.com/office/officeart/2005/8/layout/arrow2"/>
    <dgm:cxn modelId="{6A467A3A-4360-4E3F-84E5-6CEFBBF09DA2}" type="presParOf" srcId="{A0E0FB6E-63CA-4CCB-92D4-93076368E9AA}" destId="{7B04E3FE-8782-497E-ABB9-6640B70B93D8}" srcOrd="2" destOrd="0" presId="urn:microsoft.com/office/officeart/2005/8/layout/arrow2"/>
    <dgm:cxn modelId="{2792C6B3-1B16-4E7B-B9BD-A4FD6D1B992B}" type="presParOf" srcId="{A0E0FB6E-63CA-4CCB-92D4-93076368E9AA}" destId="{0FF16C8A-C542-429E-80C7-987FD9BFF7B1}" srcOrd="3" destOrd="0" presId="urn:microsoft.com/office/officeart/2005/8/layout/arrow2"/>
    <dgm:cxn modelId="{6FE924BC-1218-4AA1-8354-8FAB9315E512}" type="presParOf" srcId="{A0E0FB6E-63CA-4CCB-92D4-93076368E9AA}" destId="{3D46C304-874A-4967-8E63-E6730C9B33D7}" srcOrd="4" destOrd="0" presId="urn:microsoft.com/office/officeart/2005/8/layout/arrow2"/>
    <dgm:cxn modelId="{F21EEB8D-80AB-4904-8F66-EA4B36DF7C0D}" type="presParOf" srcId="{A0E0FB6E-63CA-4CCB-92D4-93076368E9AA}" destId="{B3A1E025-BE73-4DB4-8FA3-345E3163B4CD}" srcOrd="5" destOrd="0" presId="urn:microsoft.com/office/officeart/2005/8/layout/arrow2"/>
    <dgm:cxn modelId="{BFAA8A51-589C-48DD-B98E-AC9A6DDD05DA}" type="presParOf" srcId="{A0E0FB6E-63CA-4CCB-92D4-93076368E9AA}" destId="{E67F9729-02C7-490F-A81B-C62F5CD71E8C}" srcOrd="6" destOrd="0" presId="urn:microsoft.com/office/officeart/2005/8/layout/arrow2"/>
    <dgm:cxn modelId="{199160E4-3CE3-4BCD-9CF8-B95A64C4E501}" type="presParOf" srcId="{A0E0FB6E-63CA-4CCB-92D4-93076368E9AA}" destId="{4F0E28F5-3521-4A6E-BD0F-A23D2393F815}" srcOrd="7" destOrd="0" presId="urn:microsoft.com/office/officeart/2005/8/layout/arrow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1A6C40-F08C-4EAF-8AC6-FEECBF9D2944}">
      <dsp:nvSpPr>
        <dsp:cNvPr id="0" name=""/>
        <dsp:cNvSpPr/>
      </dsp:nvSpPr>
      <dsp:spPr>
        <a:xfrm>
          <a:off x="2913547" y="388"/>
          <a:ext cx="4370322" cy="1515881"/>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l-GR" sz="1800" kern="1200" dirty="0"/>
            <a:t>Ομιλίες</a:t>
          </a:r>
        </a:p>
        <a:p>
          <a:pPr marL="171450" lvl="1" indent="-171450" algn="l" defTabSz="800100">
            <a:lnSpc>
              <a:spcPct val="90000"/>
            </a:lnSpc>
            <a:spcBef>
              <a:spcPct val="0"/>
            </a:spcBef>
            <a:spcAft>
              <a:spcPct val="15000"/>
            </a:spcAft>
            <a:buChar char="•"/>
          </a:pPr>
          <a:r>
            <a:rPr lang="el-GR" sz="1800" kern="1200" dirty="0"/>
            <a:t>Εργαστήρια</a:t>
          </a:r>
        </a:p>
        <a:p>
          <a:pPr marL="171450" lvl="1" indent="-171450" algn="l" defTabSz="800100">
            <a:lnSpc>
              <a:spcPct val="90000"/>
            </a:lnSpc>
            <a:spcBef>
              <a:spcPct val="0"/>
            </a:spcBef>
            <a:spcAft>
              <a:spcPct val="15000"/>
            </a:spcAft>
            <a:buChar char="•"/>
          </a:pPr>
          <a:r>
            <a:rPr lang="el-GR" sz="1800" kern="1200" dirty="0"/>
            <a:t>Θεματική Εβδομάδα</a:t>
          </a:r>
        </a:p>
        <a:p>
          <a:pPr marL="171450" lvl="1" indent="-171450" algn="l" defTabSz="800100">
            <a:lnSpc>
              <a:spcPct val="90000"/>
            </a:lnSpc>
            <a:spcBef>
              <a:spcPct val="0"/>
            </a:spcBef>
            <a:spcAft>
              <a:spcPct val="15000"/>
            </a:spcAft>
            <a:buChar char="•"/>
          </a:pPr>
          <a:r>
            <a:rPr lang="el-GR" sz="1800" kern="1200" dirty="0"/>
            <a:t>Ημερίδα Εφήβων</a:t>
          </a:r>
        </a:p>
      </dsp:txBody>
      <dsp:txXfrm>
        <a:off x="2913547" y="189873"/>
        <a:ext cx="3801867" cy="1136911"/>
      </dsp:txXfrm>
    </dsp:sp>
    <dsp:sp modelId="{C73DC079-D48A-4F94-B26A-ED46D0D42581}">
      <dsp:nvSpPr>
        <dsp:cNvPr id="0" name=""/>
        <dsp:cNvSpPr/>
      </dsp:nvSpPr>
      <dsp:spPr>
        <a:xfrm>
          <a:off x="0" y="388"/>
          <a:ext cx="2913548" cy="151588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l-GR" sz="2900" kern="1200" dirty="0"/>
            <a:t>Βραχείες Παρεμβάσεις</a:t>
          </a:r>
        </a:p>
      </dsp:txBody>
      <dsp:txXfrm>
        <a:off x="73999" y="74387"/>
        <a:ext cx="2765550" cy="1367883"/>
      </dsp:txXfrm>
    </dsp:sp>
    <dsp:sp modelId="{AC1599A7-8A13-4468-956A-DE5482877696}">
      <dsp:nvSpPr>
        <dsp:cNvPr id="0" name=""/>
        <dsp:cNvSpPr/>
      </dsp:nvSpPr>
      <dsp:spPr>
        <a:xfrm>
          <a:off x="2913547" y="1667858"/>
          <a:ext cx="4370322" cy="1515881"/>
        </a:xfrm>
        <a:prstGeom prst="rightArrow">
          <a:avLst>
            <a:gd name="adj1" fmla="val 75000"/>
            <a:gd name="adj2" fmla="val 50000"/>
          </a:avLst>
        </a:prstGeom>
        <a:solidFill>
          <a:schemeClr val="accent3">
            <a:tint val="40000"/>
            <a:alpha val="90000"/>
            <a:hueOff val="6438709"/>
            <a:satOff val="2504"/>
            <a:lumOff val="1030"/>
            <a:alphaOff val="0"/>
          </a:schemeClr>
        </a:solidFill>
        <a:ln w="25400" cap="flat" cmpd="sng" algn="ctr">
          <a:solidFill>
            <a:schemeClr val="accent3">
              <a:tint val="40000"/>
              <a:alpha val="90000"/>
              <a:hueOff val="6438709"/>
              <a:satOff val="2504"/>
              <a:lumOff val="10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l-GR" sz="1800" kern="1200" dirty="0"/>
            <a:t>Ομάδες Εφήβων</a:t>
          </a:r>
        </a:p>
        <a:p>
          <a:pPr marL="171450" lvl="1" indent="-171450" algn="l" defTabSz="800100">
            <a:lnSpc>
              <a:spcPct val="90000"/>
            </a:lnSpc>
            <a:spcBef>
              <a:spcPct val="0"/>
            </a:spcBef>
            <a:spcAft>
              <a:spcPct val="15000"/>
            </a:spcAft>
            <a:buChar char="•"/>
          </a:pPr>
          <a:r>
            <a:rPr lang="el-GR" sz="1800" kern="1200" dirty="0"/>
            <a:t>Ομάδες Μετάβασης</a:t>
          </a:r>
        </a:p>
      </dsp:txBody>
      <dsp:txXfrm>
        <a:off x="2913547" y="1857343"/>
        <a:ext cx="3801867" cy="1136911"/>
      </dsp:txXfrm>
    </dsp:sp>
    <dsp:sp modelId="{DF21374F-6FD1-4A16-A2DB-34CF7350058B}">
      <dsp:nvSpPr>
        <dsp:cNvPr id="0" name=""/>
        <dsp:cNvSpPr/>
      </dsp:nvSpPr>
      <dsp:spPr>
        <a:xfrm>
          <a:off x="0" y="1667858"/>
          <a:ext cx="2913548" cy="1515881"/>
        </a:xfrm>
        <a:prstGeom prst="roundRect">
          <a:avLst/>
        </a:prstGeom>
        <a:solidFill>
          <a:schemeClr val="accent3">
            <a:hueOff val="6639025"/>
            <a:satOff val="-5461"/>
            <a:lumOff val="6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l-GR" sz="2900" kern="1200" dirty="0"/>
            <a:t>Μακροχρόνιες παρεμβάσεις</a:t>
          </a:r>
        </a:p>
      </dsp:txBody>
      <dsp:txXfrm>
        <a:off x="73999" y="1741857"/>
        <a:ext cx="2765550" cy="13678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6F3C68-4CA9-4EAB-82EC-957F0917F8FB}">
      <dsp:nvSpPr>
        <dsp:cNvPr id="0" name=""/>
        <dsp:cNvSpPr/>
      </dsp:nvSpPr>
      <dsp:spPr>
        <a:xfrm>
          <a:off x="0" y="72364"/>
          <a:ext cx="1904999" cy="1143000"/>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l-GR" sz="1000" b="1" kern="1200"/>
            <a:t>Εφηβεία – Προεφηβεία.</a:t>
          </a:r>
        </a:p>
        <a:p>
          <a:pPr marL="0" lvl="0" indent="0" algn="ctr" defTabSz="444500">
            <a:lnSpc>
              <a:spcPct val="90000"/>
            </a:lnSpc>
            <a:spcBef>
              <a:spcPct val="0"/>
            </a:spcBef>
            <a:spcAft>
              <a:spcPct val="35000"/>
            </a:spcAft>
            <a:buNone/>
          </a:pPr>
          <a:r>
            <a:rPr lang="el-GR" sz="1000" b="1" kern="1200"/>
            <a:t>Σωματικές και ψυχολογικές αλλαγές.</a:t>
          </a:r>
        </a:p>
        <a:p>
          <a:pPr marL="0" lvl="0" indent="0" algn="ctr" defTabSz="444500">
            <a:lnSpc>
              <a:spcPct val="90000"/>
            </a:lnSpc>
            <a:spcBef>
              <a:spcPct val="0"/>
            </a:spcBef>
            <a:spcAft>
              <a:spcPct val="35000"/>
            </a:spcAft>
            <a:buNone/>
          </a:pPr>
          <a:r>
            <a:rPr lang="el-GR" sz="1000" b="1" kern="1200"/>
            <a:t>Διαφορές φύλων. Στερεότυπα.</a:t>
          </a:r>
        </a:p>
        <a:p>
          <a:pPr marL="0" lvl="0" indent="0" algn="ctr" defTabSz="444500">
            <a:lnSpc>
              <a:spcPct val="90000"/>
            </a:lnSpc>
            <a:spcBef>
              <a:spcPct val="0"/>
            </a:spcBef>
            <a:spcAft>
              <a:spcPct val="35000"/>
            </a:spcAft>
            <a:buNone/>
          </a:pPr>
          <a:r>
            <a:rPr lang="el-GR" sz="1000" b="1" kern="1200"/>
            <a:t>Συμπεριφορές και αντιλήψεις.</a:t>
          </a:r>
          <a:endParaRPr lang="el-GR" sz="1000" b="1" kern="1200" dirty="0"/>
        </a:p>
      </dsp:txBody>
      <dsp:txXfrm>
        <a:off x="0" y="72364"/>
        <a:ext cx="1904999" cy="1143000"/>
      </dsp:txXfrm>
    </dsp:sp>
    <dsp:sp modelId="{86F3C1E2-A669-4117-B92A-CC079F66847D}">
      <dsp:nvSpPr>
        <dsp:cNvPr id="0" name=""/>
        <dsp:cNvSpPr/>
      </dsp:nvSpPr>
      <dsp:spPr>
        <a:xfrm>
          <a:off x="2095500" y="127000"/>
          <a:ext cx="1904999" cy="1143000"/>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l-GR" sz="1000" b="1" kern="1200"/>
            <a:t>Εκπαίδευση στην απόκτηση κοινωνικών δεξιοτήτων- αντιμετωπίζοντας αποτελεσματικά την κριτική.</a:t>
          </a:r>
        </a:p>
        <a:p>
          <a:pPr marL="0" lvl="0" indent="0" algn="ctr" defTabSz="444500">
            <a:lnSpc>
              <a:spcPct val="90000"/>
            </a:lnSpc>
            <a:spcBef>
              <a:spcPct val="0"/>
            </a:spcBef>
            <a:spcAft>
              <a:spcPct val="35000"/>
            </a:spcAft>
            <a:buNone/>
          </a:pPr>
          <a:r>
            <a:rPr lang="el-GR" sz="1000" b="1" kern="1200"/>
            <a:t>Διαχείριση διαπροσωπικών σχέσεων.</a:t>
          </a:r>
          <a:endParaRPr lang="el-GR" sz="1000" b="1" kern="1200" dirty="0"/>
        </a:p>
      </dsp:txBody>
      <dsp:txXfrm>
        <a:off x="2095500" y="127000"/>
        <a:ext cx="1904999" cy="1143000"/>
      </dsp:txXfrm>
    </dsp:sp>
    <dsp:sp modelId="{E57CF650-0DEE-44E5-AC81-811EC2F36DFD}">
      <dsp:nvSpPr>
        <dsp:cNvPr id="0" name=""/>
        <dsp:cNvSpPr/>
      </dsp:nvSpPr>
      <dsp:spPr>
        <a:xfrm>
          <a:off x="4191000" y="127000"/>
          <a:ext cx="1904999" cy="1143000"/>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t" anchorCtr="0">
          <a:noAutofit/>
        </a:bodyPr>
        <a:lstStyle/>
        <a:p>
          <a:pPr marL="0" lvl="0" indent="0" algn="ctr" defTabSz="444500">
            <a:lnSpc>
              <a:spcPct val="90000"/>
            </a:lnSpc>
            <a:spcBef>
              <a:spcPct val="0"/>
            </a:spcBef>
            <a:spcAft>
              <a:spcPct val="35000"/>
            </a:spcAft>
            <a:buNone/>
          </a:pPr>
          <a:r>
            <a:rPr lang="el-GR" sz="1000" b="1" kern="1200"/>
            <a:t>Έκφραση συναισθημάτων. Ανάπτυξη δεξιοτήτων διαχείρισης. </a:t>
          </a:r>
          <a:endParaRPr lang="el-GR" sz="1000" b="1" kern="1200" dirty="0"/>
        </a:p>
        <a:p>
          <a:pPr marL="57150" lvl="1" indent="-57150" algn="ctr" defTabSz="400050">
            <a:lnSpc>
              <a:spcPct val="90000"/>
            </a:lnSpc>
            <a:spcBef>
              <a:spcPct val="0"/>
            </a:spcBef>
            <a:spcAft>
              <a:spcPct val="15000"/>
            </a:spcAft>
            <a:buChar char="•"/>
          </a:pPr>
          <a:r>
            <a:rPr lang="el-GR" sz="900" b="1" kern="1200"/>
            <a:t>Άγχος</a:t>
          </a:r>
          <a:endParaRPr lang="el-GR" sz="900" b="1" kern="1200" dirty="0"/>
        </a:p>
        <a:p>
          <a:pPr marL="57150" lvl="1" indent="-57150" algn="ctr" defTabSz="400050">
            <a:lnSpc>
              <a:spcPct val="90000"/>
            </a:lnSpc>
            <a:spcBef>
              <a:spcPct val="0"/>
            </a:spcBef>
            <a:spcAft>
              <a:spcPct val="15000"/>
            </a:spcAft>
            <a:buChar char="•"/>
          </a:pPr>
          <a:r>
            <a:rPr lang="el-GR" sz="900" b="1" kern="1200"/>
            <a:t>Φόβος</a:t>
          </a:r>
          <a:endParaRPr lang="el-GR" sz="900" b="1" kern="1200" dirty="0"/>
        </a:p>
        <a:p>
          <a:pPr marL="57150" lvl="1" indent="-57150" algn="ctr" defTabSz="400050">
            <a:lnSpc>
              <a:spcPct val="90000"/>
            </a:lnSpc>
            <a:spcBef>
              <a:spcPct val="0"/>
            </a:spcBef>
            <a:spcAft>
              <a:spcPct val="15000"/>
            </a:spcAft>
            <a:buChar char="•"/>
          </a:pPr>
          <a:r>
            <a:rPr lang="el-GR" sz="900" b="1" kern="1200"/>
            <a:t>Θλίψη</a:t>
          </a:r>
          <a:endParaRPr lang="el-GR" sz="900" b="1" kern="1200" dirty="0"/>
        </a:p>
      </dsp:txBody>
      <dsp:txXfrm>
        <a:off x="4191000" y="127000"/>
        <a:ext cx="1904999" cy="1143000"/>
      </dsp:txXfrm>
    </dsp:sp>
    <dsp:sp modelId="{8C48A16D-A525-42C1-8774-882229EBF1E2}">
      <dsp:nvSpPr>
        <dsp:cNvPr id="0" name=""/>
        <dsp:cNvSpPr/>
      </dsp:nvSpPr>
      <dsp:spPr>
        <a:xfrm>
          <a:off x="0" y="1460500"/>
          <a:ext cx="1904999" cy="1143000"/>
        </a:xfrm>
        <a:prstGeom prst="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l-GR" sz="1000" b="1" kern="1200"/>
            <a:t>Ενίσχυση της αυτοεκτίμησης. Αυτοσυναίσθημα. </a:t>
          </a:r>
        </a:p>
        <a:p>
          <a:pPr marL="0" lvl="0" indent="0" algn="ctr" defTabSz="444500">
            <a:lnSpc>
              <a:spcPct val="90000"/>
            </a:lnSpc>
            <a:spcBef>
              <a:spcPct val="0"/>
            </a:spcBef>
            <a:spcAft>
              <a:spcPct val="35000"/>
            </a:spcAft>
            <a:buNone/>
          </a:pPr>
          <a:r>
            <a:rPr lang="el-GR" sz="1000" b="1" kern="1200"/>
            <a:t>Έλεγχος εαυτού.</a:t>
          </a:r>
          <a:endParaRPr lang="el-GR" sz="1000" b="1" kern="1200" dirty="0"/>
        </a:p>
      </dsp:txBody>
      <dsp:txXfrm>
        <a:off x="0" y="1460500"/>
        <a:ext cx="1904999" cy="1143000"/>
      </dsp:txXfrm>
    </dsp:sp>
    <dsp:sp modelId="{7081AAA7-B03D-4B6A-8958-31ED22AC802D}">
      <dsp:nvSpPr>
        <dsp:cNvPr id="0" name=""/>
        <dsp:cNvSpPr/>
      </dsp:nvSpPr>
      <dsp:spPr>
        <a:xfrm>
          <a:off x="2095500" y="1460500"/>
          <a:ext cx="1904999" cy="1143000"/>
        </a:xfrm>
        <a:prstGeom prst="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l-GR" sz="1000" b="1" kern="1200"/>
            <a:t>Σχολικός Εκφοβισμός</a:t>
          </a:r>
          <a:endParaRPr lang="el-GR" sz="1000" b="1" kern="1200" dirty="0"/>
        </a:p>
      </dsp:txBody>
      <dsp:txXfrm>
        <a:off x="2095500" y="1460500"/>
        <a:ext cx="1904999" cy="1143000"/>
      </dsp:txXfrm>
    </dsp:sp>
    <dsp:sp modelId="{AD6DD7BA-FA95-4482-975E-C9EC08F9C95F}">
      <dsp:nvSpPr>
        <dsp:cNvPr id="0" name=""/>
        <dsp:cNvSpPr/>
      </dsp:nvSpPr>
      <dsp:spPr>
        <a:xfrm>
          <a:off x="4191000" y="1460500"/>
          <a:ext cx="1904999" cy="1143000"/>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l-GR" sz="1000" b="1" kern="1200"/>
            <a:t>Διαφορετικότητα.</a:t>
          </a:r>
          <a:endParaRPr lang="el-GR" sz="1000" b="1" kern="1200" dirty="0"/>
        </a:p>
      </dsp:txBody>
      <dsp:txXfrm>
        <a:off x="4191000" y="1460500"/>
        <a:ext cx="1904999" cy="1143000"/>
      </dsp:txXfrm>
    </dsp:sp>
    <dsp:sp modelId="{0EA9BF97-9C76-4E95-97B4-8A3D7247CCC6}">
      <dsp:nvSpPr>
        <dsp:cNvPr id="0" name=""/>
        <dsp:cNvSpPr/>
      </dsp:nvSpPr>
      <dsp:spPr>
        <a:xfrm>
          <a:off x="1047750" y="2793999"/>
          <a:ext cx="1904999" cy="1143000"/>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l-GR" sz="1000" b="1" kern="1200"/>
            <a:t>Διαδίκτυο.</a:t>
          </a:r>
        </a:p>
        <a:p>
          <a:pPr marL="0" lvl="0" indent="0" algn="ctr" defTabSz="444500">
            <a:lnSpc>
              <a:spcPct val="90000"/>
            </a:lnSpc>
            <a:spcBef>
              <a:spcPct val="0"/>
            </a:spcBef>
            <a:spcAft>
              <a:spcPct val="35000"/>
            </a:spcAft>
            <a:buNone/>
          </a:pPr>
          <a:r>
            <a:rPr lang="el-GR" sz="1000" b="1" kern="1200"/>
            <a:t>Ασφαλής χρήση και πλοήγηση.</a:t>
          </a:r>
          <a:endParaRPr lang="el-GR" sz="1000" b="1" kern="1200" dirty="0"/>
        </a:p>
      </dsp:txBody>
      <dsp:txXfrm>
        <a:off x="1047750" y="2793999"/>
        <a:ext cx="1904999" cy="1143000"/>
      </dsp:txXfrm>
    </dsp:sp>
    <dsp:sp modelId="{A776C242-164D-434E-82CB-B605D4790B88}">
      <dsp:nvSpPr>
        <dsp:cNvPr id="0" name=""/>
        <dsp:cNvSpPr/>
      </dsp:nvSpPr>
      <dsp:spPr>
        <a:xfrm>
          <a:off x="3143250" y="2793999"/>
          <a:ext cx="1904999" cy="1143000"/>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l-GR" sz="1000" b="1" kern="1200" dirty="0"/>
            <a:t>Προαγωγή υγιούς τρόπου ζωής. Διαταραχή λήψης τροφής.</a:t>
          </a:r>
        </a:p>
      </dsp:txBody>
      <dsp:txXfrm>
        <a:off x="3143250" y="2793999"/>
        <a:ext cx="1904999" cy="1143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9BE922-14F7-489D-BC85-51A38481C34E}">
      <dsp:nvSpPr>
        <dsp:cNvPr id="0" name=""/>
        <dsp:cNvSpPr/>
      </dsp:nvSpPr>
      <dsp:spPr>
        <a:xfrm>
          <a:off x="0" y="82281"/>
          <a:ext cx="5544616" cy="3465385"/>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AE6E7F-0437-44C0-869C-41EDA0B1D273}">
      <dsp:nvSpPr>
        <dsp:cNvPr id="0" name=""/>
        <dsp:cNvSpPr/>
      </dsp:nvSpPr>
      <dsp:spPr>
        <a:xfrm>
          <a:off x="546144" y="2659141"/>
          <a:ext cx="127526" cy="12752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056DF5-F136-4932-8E12-25FE5229410D}">
      <dsp:nvSpPr>
        <dsp:cNvPr id="0" name=""/>
        <dsp:cNvSpPr/>
      </dsp:nvSpPr>
      <dsp:spPr>
        <a:xfrm>
          <a:off x="609907" y="2722904"/>
          <a:ext cx="948129" cy="8247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573" tIns="0" rIns="0" bIns="0" numCol="1" spcCol="1270" anchor="t" anchorCtr="0">
          <a:noAutofit/>
        </a:bodyPr>
        <a:lstStyle/>
        <a:p>
          <a:pPr marL="0" lvl="0" indent="0" algn="l" defTabSz="533400">
            <a:lnSpc>
              <a:spcPct val="90000"/>
            </a:lnSpc>
            <a:spcBef>
              <a:spcPct val="0"/>
            </a:spcBef>
            <a:spcAft>
              <a:spcPct val="35000"/>
            </a:spcAft>
            <a:buNone/>
          </a:pPr>
          <a:r>
            <a:rPr lang="el-GR" sz="1200" kern="1200" dirty="0">
              <a:solidFill>
                <a:schemeClr val="accent1">
                  <a:lumMod val="50000"/>
                </a:schemeClr>
              </a:solidFill>
            </a:rPr>
            <a:t>4 εισαγωγικές συναντήσεις – γνωριμία ομάδας</a:t>
          </a:r>
        </a:p>
      </dsp:txBody>
      <dsp:txXfrm>
        <a:off x="609907" y="2722904"/>
        <a:ext cx="948129" cy="824761"/>
      </dsp:txXfrm>
    </dsp:sp>
    <dsp:sp modelId="{7B04E3FE-8782-497E-ABB9-6640B70B93D8}">
      <dsp:nvSpPr>
        <dsp:cNvPr id="0" name=""/>
        <dsp:cNvSpPr/>
      </dsp:nvSpPr>
      <dsp:spPr>
        <a:xfrm>
          <a:off x="1447144" y="1853093"/>
          <a:ext cx="221784" cy="2217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F16C8A-C542-429E-80C7-987FD9BFF7B1}">
      <dsp:nvSpPr>
        <dsp:cNvPr id="0" name=""/>
        <dsp:cNvSpPr/>
      </dsp:nvSpPr>
      <dsp:spPr>
        <a:xfrm>
          <a:off x="1558037" y="1963985"/>
          <a:ext cx="1164369" cy="158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519" tIns="0" rIns="0" bIns="0" numCol="1" spcCol="1270" anchor="t" anchorCtr="0">
          <a:noAutofit/>
        </a:bodyPr>
        <a:lstStyle/>
        <a:p>
          <a:pPr marL="0" lvl="0" indent="0" algn="l" defTabSz="533400">
            <a:lnSpc>
              <a:spcPct val="90000"/>
            </a:lnSpc>
            <a:spcBef>
              <a:spcPct val="0"/>
            </a:spcBef>
            <a:spcAft>
              <a:spcPct val="35000"/>
            </a:spcAft>
            <a:buNone/>
          </a:pPr>
          <a:r>
            <a:rPr lang="el-GR" sz="1200" kern="1200" dirty="0">
              <a:solidFill>
                <a:schemeClr val="accent1">
                  <a:lumMod val="50000"/>
                </a:schemeClr>
              </a:solidFill>
            </a:rPr>
            <a:t>Συνέχεια: ανάπτυξη - δέσιμο - διεργασία</a:t>
          </a:r>
        </a:p>
      </dsp:txBody>
      <dsp:txXfrm>
        <a:off x="1558037" y="1963985"/>
        <a:ext cx="1164369" cy="1583680"/>
      </dsp:txXfrm>
    </dsp:sp>
    <dsp:sp modelId="{3D46C304-874A-4967-8E63-E6730C9B33D7}">
      <dsp:nvSpPr>
        <dsp:cNvPr id="0" name=""/>
        <dsp:cNvSpPr/>
      </dsp:nvSpPr>
      <dsp:spPr>
        <a:xfrm>
          <a:off x="2597652" y="1259126"/>
          <a:ext cx="293864" cy="29386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A1E025-BE73-4DB4-8FA3-345E3163B4CD}">
      <dsp:nvSpPr>
        <dsp:cNvPr id="0" name=""/>
        <dsp:cNvSpPr/>
      </dsp:nvSpPr>
      <dsp:spPr>
        <a:xfrm>
          <a:off x="2744584" y="1406058"/>
          <a:ext cx="1164369" cy="21416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713" tIns="0" rIns="0" bIns="0" numCol="1" spcCol="1270" anchor="t" anchorCtr="0">
          <a:noAutofit/>
        </a:bodyPr>
        <a:lstStyle/>
        <a:p>
          <a:pPr marL="0" lvl="0" indent="0" algn="l" defTabSz="533400">
            <a:lnSpc>
              <a:spcPct val="90000"/>
            </a:lnSpc>
            <a:spcBef>
              <a:spcPct val="0"/>
            </a:spcBef>
            <a:spcAft>
              <a:spcPct val="35000"/>
            </a:spcAft>
            <a:buNone/>
          </a:pPr>
          <a:r>
            <a:rPr lang="el-GR" sz="1200" kern="1200" dirty="0">
              <a:solidFill>
                <a:schemeClr val="accent1">
                  <a:lumMod val="50000"/>
                </a:schemeClr>
              </a:solidFill>
            </a:rPr>
            <a:t>Απολογισμός - αποχωρισμός - αξιολόγηση</a:t>
          </a:r>
        </a:p>
      </dsp:txBody>
      <dsp:txXfrm>
        <a:off x="2744584" y="1406058"/>
        <a:ext cx="1164369" cy="2141607"/>
      </dsp:txXfrm>
    </dsp:sp>
    <dsp:sp modelId="{E67F9729-02C7-490F-A81B-C62F5CD71E8C}">
      <dsp:nvSpPr>
        <dsp:cNvPr id="0" name=""/>
        <dsp:cNvSpPr/>
      </dsp:nvSpPr>
      <dsp:spPr>
        <a:xfrm>
          <a:off x="3850735" y="866151"/>
          <a:ext cx="393667" cy="3936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0E28F5-3521-4A6E-BD0F-A23D2393F815}">
      <dsp:nvSpPr>
        <dsp:cNvPr id="0" name=""/>
        <dsp:cNvSpPr/>
      </dsp:nvSpPr>
      <dsp:spPr>
        <a:xfrm>
          <a:off x="4096280" y="1044077"/>
          <a:ext cx="1448335" cy="2484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8596" tIns="0" rIns="0" bIns="0" numCol="1" spcCol="1270" anchor="t" anchorCtr="0">
          <a:noAutofit/>
        </a:bodyPr>
        <a:lstStyle/>
        <a:p>
          <a:pPr marL="0" lvl="0" indent="0" algn="l" defTabSz="533400">
            <a:lnSpc>
              <a:spcPct val="90000"/>
            </a:lnSpc>
            <a:spcBef>
              <a:spcPct val="0"/>
            </a:spcBef>
            <a:spcAft>
              <a:spcPct val="35000"/>
            </a:spcAft>
            <a:buNone/>
          </a:pPr>
          <a:r>
            <a:rPr lang="el-GR" sz="1200" kern="1200" dirty="0">
              <a:solidFill>
                <a:schemeClr val="accent1">
                  <a:lumMod val="50000"/>
                </a:schemeClr>
              </a:solidFill>
            </a:rPr>
            <a:t>Πραγματοποίηση Ημερίδας Εφήβων</a:t>
          </a:r>
        </a:p>
      </dsp:txBody>
      <dsp:txXfrm>
        <a:off x="4096280" y="1044077"/>
        <a:ext cx="1448335" cy="2484681"/>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80039452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17349066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35ed75ccf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35ed75ccf_0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8" name="Google Shape;518;g35ed75ccf_0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544483" y="657775"/>
            <a:ext cx="1299300" cy="4329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nvGrpSpPr>
          <p:cNvPr id="11" name="Google Shape;11;p2"/>
          <p:cNvGrpSpPr/>
          <p:nvPr/>
        </p:nvGrpSpPr>
        <p:grpSpPr>
          <a:xfrm>
            <a:off x="0" y="-7088"/>
            <a:ext cx="8661398" cy="5150588"/>
            <a:chOff x="0" y="-7088"/>
            <a:chExt cx="8661398" cy="5150588"/>
          </a:xfrm>
        </p:grpSpPr>
        <p:sp>
          <p:nvSpPr>
            <p:cNvPr id="12" name="Google Shape;12;p2"/>
            <p:cNvSpPr/>
            <p:nvPr/>
          </p:nvSpPr>
          <p:spPr>
            <a:xfrm>
              <a:off x="0" y="0"/>
              <a:ext cx="3525000" cy="5143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13;p2"/>
            <p:cNvSpPr/>
            <p:nvPr/>
          </p:nvSpPr>
          <p:spPr>
            <a:xfrm rot="10800000" flipH="1">
              <a:off x="3517898" y="-7088"/>
              <a:ext cx="5143500" cy="5143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grpSp>
        <p:nvGrpSpPr>
          <p:cNvPr id="14" name="Google Shape;14;p2"/>
          <p:cNvGrpSpPr/>
          <p:nvPr/>
        </p:nvGrpSpPr>
        <p:grpSpPr>
          <a:xfrm rot="10800000" flipH="1">
            <a:off x="1" y="1090763"/>
            <a:ext cx="8847502" cy="2961975"/>
            <a:chOff x="-8178042" y="-4493254"/>
            <a:chExt cx="19483598" cy="6522736"/>
          </a:xfrm>
        </p:grpSpPr>
        <p:sp>
          <p:nvSpPr>
            <p:cNvPr id="15" name="Google Shape;15;p2"/>
            <p:cNvSpPr/>
            <p:nvPr/>
          </p:nvSpPr>
          <p:spPr>
            <a:xfrm>
              <a:off x="-8178042" y="-4493118"/>
              <a:ext cx="12968400" cy="65226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16" name="Google Shape;16;p2"/>
            <p:cNvSpPr/>
            <p:nvPr/>
          </p:nvSpPr>
          <p:spPr>
            <a:xfrm>
              <a:off x="4782955" y="-4493254"/>
              <a:ext cx="6522600" cy="65226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grpSp>
        <p:nvGrpSpPr>
          <p:cNvPr id="17" name="Google Shape;17;p2"/>
          <p:cNvGrpSpPr/>
          <p:nvPr/>
        </p:nvGrpSpPr>
        <p:grpSpPr>
          <a:xfrm>
            <a:off x="3677236" y="4278349"/>
            <a:ext cx="5480829" cy="432996"/>
            <a:chOff x="5582265" y="4646738"/>
            <a:chExt cx="5480829" cy="432996"/>
          </a:xfrm>
        </p:grpSpPr>
        <p:sp>
          <p:nvSpPr>
            <p:cNvPr id="18" name="Google Shape;18;p2"/>
            <p:cNvSpPr/>
            <p:nvPr/>
          </p:nvSpPr>
          <p:spPr>
            <a:xfrm rot="10800000">
              <a:off x="5582265"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9" name="Google Shape;19;p2"/>
            <p:cNvGrpSpPr/>
            <p:nvPr/>
          </p:nvGrpSpPr>
          <p:grpSpPr>
            <a:xfrm flipH="1">
              <a:off x="5585232" y="4646738"/>
              <a:ext cx="5477861" cy="304551"/>
              <a:chOff x="-24158748" y="330075"/>
              <a:chExt cx="30568423" cy="1699506"/>
            </a:xfrm>
          </p:grpSpPr>
          <p:sp>
            <p:nvSpPr>
              <p:cNvPr id="20" name="Google Shape;20;p2"/>
              <p:cNvSpPr/>
              <p:nvPr/>
            </p:nvSpPr>
            <p:spPr>
              <a:xfrm>
                <a:off x="-24158748" y="330081"/>
                <a:ext cx="289080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21;p2"/>
              <p:cNvSpPr/>
              <p:nvPr/>
            </p:nvSpPr>
            <p:spPr>
              <a:xfrm>
                <a:off x="4710175"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2" name="Google Shape;22;p2"/>
          <p:cNvSpPr txBox="1">
            <a:spLocks noGrp="1"/>
          </p:cNvSpPr>
          <p:nvPr>
            <p:ph type="ctrTitle"/>
          </p:nvPr>
        </p:nvSpPr>
        <p:spPr>
          <a:xfrm>
            <a:off x="685800" y="1090750"/>
            <a:ext cx="5367900" cy="29619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23"/>
        <p:cNvGrpSpPr/>
        <p:nvPr/>
      </p:nvGrpSpPr>
      <p:grpSpPr>
        <a:xfrm>
          <a:off x="0" y="0"/>
          <a:ext cx="0" cy="0"/>
          <a:chOff x="0" y="0"/>
          <a:chExt cx="0" cy="0"/>
        </a:xfrm>
      </p:grpSpPr>
      <p:sp>
        <p:nvSpPr>
          <p:cNvPr id="24" name="Google Shape;24;p3"/>
          <p:cNvSpPr/>
          <p:nvPr/>
        </p:nvSpPr>
        <p:spPr>
          <a:xfrm>
            <a:off x="5697214" y="2635519"/>
            <a:ext cx="889200" cy="2964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nvGrpSpPr>
          <p:cNvPr id="25" name="Google Shape;25;p3"/>
          <p:cNvGrpSpPr/>
          <p:nvPr/>
        </p:nvGrpSpPr>
        <p:grpSpPr>
          <a:xfrm>
            <a:off x="0" y="-7088"/>
            <a:ext cx="8661398" cy="5150588"/>
            <a:chOff x="0" y="-7088"/>
            <a:chExt cx="8661398" cy="5150588"/>
          </a:xfrm>
        </p:grpSpPr>
        <p:sp>
          <p:nvSpPr>
            <p:cNvPr id="26" name="Google Shape;26;p3"/>
            <p:cNvSpPr/>
            <p:nvPr/>
          </p:nvSpPr>
          <p:spPr>
            <a:xfrm>
              <a:off x="0" y="0"/>
              <a:ext cx="3525000" cy="5143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27;p3"/>
            <p:cNvSpPr/>
            <p:nvPr/>
          </p:nvSpPr>
          <p:spPr>
            <a:xfrm rot="10800000" flipH="1">
              <a:off x="3517898" y="-7088"/>
              <a:ext cx="5143500" cy="5143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grpSp>
        <p:nvGrpSpPr>
          <p:cNvPr id="28" name="Google Shape;28;p3"/>
          <p:cNvGrpSpPr/>
          <p:nvPr/>
        </p:nvGrpSpPr>
        <p:grpSpPr>
          <a:xfrm rot="10800000" flipH="1">
            <a:off x="-2" y="2924826"/>
            <a:ext cx="6589087" cy="2027268"/>
            <a:chOff x="-9894852" y="-4493254"/>
            <a:chExt cx="21200407" cy="6522740"/>
          </a:xfrm>
        </p:grpSpPr>
        <p:sp>
          <p:nvSpPr>
            <p:cNvPr id="29" name="Google Shape;29;p3"/>
            <p:cNvSpPr/>
            <p:nvPr/>
          </p:nvSpPr>
          <p:spPr>
            <a:xfrm>
              <a:off x="-9894852" y="-4493114"/>
              <a:ext cx="14685300" cy="65226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30" name="Google Shape;30;p3"/>
            <p:cNvSpPr/>
            <p:nvPr/>
          </p:nvSpPr>
          <p:spPr>
            <a:xfrm>
              <a:off x="4782955" y="-4493254"/>
              <a:ext cx="6522600" cy="65226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grpSp>
        <p:nvGrpSpPr>
          <p:cNvPr id="31" name="Google Shape;31;p3"/>
          <p:cNvGrpSpPr/>
          <p:nvPr/>
        </p:nvGrpSpPr>
        <p:grpSpPr>
          <a:xfrm>
            <a:off x="6946842" y="4472723"/>
            <a:ext cx="2202830" cy="670795"/>
            <a:chOff x="5575242" y="4472723"/>
            <a:chExt cx="2202830" cy="670795"/>
          </a:xfrm>
        </p:grpSpPr>
        <p:sp>
          <p:nvSpPr>
            <p:cNvPr id="32" name="Google Shape;32;p3"/>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33" name="Google Shape;33;p3"/>
            <p:cNvGrpSpPr/>
            <p:nvPr/>
          </p:nvGrpSpPr>
          <p:grpSpPr>
            <a:xfrm flipH="1">
              <a:off x="5734850" y="4472723"/>
              <a:ext cx="2040837" cy="670795"/>
              <a:chOff x="1297954" y="330075"/>
              <a:chExt cx="5169293" cy="1699506"/>
            </a:xfrm>
          </p:grpSpPr>
          <p:sp>
            <p:nvSpPr>
              <p:cNvPr id="34" name="Google Shape;34;p3"/>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35;p3"/>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6" name="Google Shape;36;p3"/>
            <p:cNvGrpSpPr/>
            <p:nvPr/>
          </p:nvGrpSpPr>
          <p:grpSpPr>
            <a:xfrm flipH="1">
              <a:off x="5578209" y="4646738"/>
              <a:ext cx="2199863" cy="304563"/>
              <a:chOff x="-5827153" y="330075"/>
              <a:chExt cx="12276019" cy="1699569"/>
            </a:xfrm>
          </p:grpSpPr>
          <p:sp>
            <p:nvSpPr>
              <p:cNvPr id="37" name="Google Shape;37;p3"/>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38;p3"/>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39" name="Google Shape;39;p3"/>
          <p:cNvSpPr txBox="1">
            <a:spLocks noGrp="1"/>
          </p:cNvSpPr>
          <p:nvPr>
            <p:ph type="ctrTitle"/>
          </p:nvPr>
        </p:nvSpPr>
        <p:spPr>
          <a:xfrm>
            <a:off x="463525" y="2871148"/>
            <a:ext cx="4094400" cy="1159800"/>
          </a:xfrm>
          <a:prstGeom prst="rect">
            <a:avLst/>
          </a:prstGeom>
        </p:spPr>
        <p:txBody>
          <a:bodyPr spcFirstLastPara="1" wrap="square" lIns="91425" tIns="91425" rIns="91425" bIns="91425" anchor="b" anchorCtr="0"/>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40" name="Google Shape;40;p3"/>
          <p:cNvSpPr txBox="1">
            <a:spLocks noGrp="1"/>
          </p:cNvSpPr>
          <p:nvPr>
            <p:ph type="subTitle" idx="1"/>
          </p:nvPr>
        </p:nvSpPr>
        <p:spPr>
          <a:xfrm>
            <a:off x="463525" y="3975449"/>
            <a:ext cx="4094400" cy="784800"/>
          </a:xfrm>
          <a:prstGeom prst="rect">
            <a:avLst/>
          </a:prstGeom>
        </p:spPr>
        <p:txBody>
          <a:bodyPr spcFirstLastPara="1" wrap="square" lIns="91425" tIns="91425" rIns="91425" bIns="91425" anchor="t" anchorCtr="0"/>
          <a:lstStyle>
            <a:lvl1pPr lvl="0" rtl="0">
              <a:spcBef>
                <a:spcPts val="0"/>
              </a:spcBef>
              <a:spcAft>
                <a:spcPts val="0"/>
              </a:spcAft>
              <a:buClr>
                <a:srgbClr val="FF9800"/>
              </a:buClr>
              <a:buSzPts val="2000"/>
              <a:buNone/>
              <a:defRPr sz="2000">
                <a:solidFill>
                  <a:srgbClr val="FF9800"/>
                </a:solidFill>
              </a:defRPr>
            </a:lvl1pPr>
            <a:lvl2pPr lvl="1" rtl="0">
              <a:spcBef>
                <a:spcPts val="1000"/>
              </a:spcBef>
              <a:spcAft>
                <a:spcPts val="0"/>
              </a:spcAft>
              <a:buClr>
                <a:srgbClr val="FF9800"/>
              </a:buClr>
              <a:buSzPts val="2000"/>
              <a:buNone/>
              <a:defRPr sz="2000">
                <a:solidFill>
                  <a:srgbClr val="FF9800"/>
                </a:solidFill>
              </a:defRPr>
            </a:lvl2pPr>
            <a:lvl3pPr lvl="2" rtl="0">
              <a:spcBef>
                <a:spcPts val="1000"/>
              </a:spcBef>
              <a:spcAft>
                <a:spcPts val="0"/>
              </a:spcAft>
              <a:buClr>
                <a:srgbClr val="FF9800"/>
              </a:buClr>
              <a:buSzPts val="2000"/>
              <a:buNone/>
              <a:defRPr sz="2000">
                <a:solidFill>
                  <a:srgbClr val="FF9800"/>
                </a:solidFill>
              </a:defRPr>
            </a:lvl3pPr>
            <a:lvl4pPr lvl="3" rtl="0">
              <a:spcBef>
                <a:spcPts val="1000"/>
              </a:spcBef>
              <a:spcAft>
                <a:spcPts val="0"/>
              </a:spcAft>
              <a:buClr>
                <a:srgbClr val="FF9800"/>
              </a:buClr>
              <a:buSzPts val="2000"/>
              <a:buNone/>
              <a:defRPr sz="2000">
                <a:solidFill>
                  <a:srgbClr val="FF9800"/>
                </a:solidFill>
              </a:defRPr>
            </a:lvl4pPr>
            <a:lvl5pPr lvl="4" rtl="0">
              <a:spcBef>
                <a:spcPts val="1000"/>
              </a:spcBef>
              <a:spcAft>
                <a:spcPts val="0"/>
              </a:spcAft>
              <a:buClr>
                <a:srgbClr val="FF9800"/>
              </a:buClr>
              <a:buSzPts val="2000"/>
              <a:buNone/>
              <a:defRPr sz="2000">
                <a:solidFill>
                  <a:srgbClr val="FF9800"/>
                </a:solidFill>
              </a:defRPr>
            </a:lvl5pPr>
            <a:lvl6pPr lvl="5" rtl="0">
              <a:spcBef>
                <a:spcPts val="1000"/>
              </a:spcBef>
              <a:spcAft>
                <a:spcPts val="0"/>
              </a:spcAft>
              <a:buClr>
                <a:srgbClr val="FF9800"/>
              </a:buClr>
              <a:buSzPts val="2000"/>
              <a:buNone/>
              <a:defRPr sz="2000">
                <a:solidFill>
                  <a:srgbClr val="FF9800"/>
                </a:solidFill>
              </a:defRPr>
            </a:lvl6pPr>
            <a:lvl7pPr lvl="6" rtl="0">
              <a:spcBef>
                <a:spcPts val="1000"/>
              </a:spcBef>
              <a:spcAft>
                <a:spcPts val="0"/>
              </a:spcAft>
              <a:buClr>
                <a:srgbClr val="FF9800"/>
              </a:buClr>
              <a:buSzPts val="2000"/>
              <a:buNone/>
              <a:defRPr sz="2000">
                <a:solidFill>
                  <a:srgbClr val="FF9800"/>
                </a:solidFill>
              </a:defRPr>
            </a:lvl7pPr>
            <a:lvl8pPr lvl="7" rtl="0">
              <a:spcBef>
                <a:spcPts val="1000"/>
              </a:spcBef>
              <a:spcAft>
                <a:spcPts val="0"/>
              </a:spcAft>
              <a:buClr>
                <a:srgbClr val="FF9800"/>
              </a:buClr>
              <a:buSzPts val="2000"/>
              <a:buNone/>
              <a:defRPr sz="2000">
                <a:solidFill>
                  <a:srgbClr val="FF9800"/>
                </a:solidFill>
              </a:defRPr>
            </a:lvl8pPr>
            <a:lvl9pPr lvl="8" rtl="0">
              <a:spcBef>
                <a:spcPts val="1000"/>
              </a:spcBef>
              <a:spcAft>
                <a:spcPts val="1000"/>
              </a:spcAft>
              <a:buClr>
                <a:srgbClr val="FF9800"/>
              </a:buClr>
              <a:buSzPts val="2000"/>
              <a:buNone/>
              <a:defRPr sz="2000">
                <a:solidFill>
                  <a:srgbClr val="FF9800"/>
                </a:solidFill>
              </a:defRPr>
            </a:lvl9pPr>
          </a:lstStyle>
          <a:p>
            <a:endParaRPr/>
          </a:p>
        </p:txBody>
      </p:sp>
      <p:sp>
        <p:nvSpPr>
          <p:cNvPr id="41" name="Google Shape;41;p3"/>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42"/>
        <p:cNvGrpSpPr/>
        <p:nvPr/>
      </p:nvGrpSpPr>
      <p:grpSpPr>
        <a:xfrm>
          <a:off x="0" y="0"/>
          <a:ext cx="0" cy="0"/>
          <a:chOff x="0" y="0"/>
          <a:chExt cx="0" cy="0"/>
        </a:xfrm>
      </p:grpSpPr>
      <p:sp>
        <p:nvSpPr>
          <p:cNvPr id="43" name="Google Shape;43;p4"/>
          <p:cNvSpPr/>
          <p:nvPr/>
        </p:nvSpPr>
        <p:spPr>
          <a:xfrm>
            <a:off x="7544483" y="657775"/>
            <a:ext cx="1299300" cy="4329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nvGrpSpPr>
          <p:cNvPr id="44" name="Google Shape;44;p4"/>
          <p:cNvGrpSpPr/>
          <p:nvPr/>
        </p:nvGrpSpPr>
        <p:grpSpPr>
          <a:xfrm>
            <a:off x="0" y="-7088"/>
            <a:ext cx="8661398" cy="5150588"/>
            <a:chOff x="0" y="-7088"/>
            <a:chExt cx="8661398" cy="5150588"/>
          </a:xfrm>
        </p:grpSpPr>
        <p:sp>
          <p:nvSpPr>
            <p:cNvPr id="45" name="Google Shape;45;p4"/>
            <p:cNvSpPr/>
            <p:nvPr/>
          </p:nvSpPr>
          <p:spPr>
            <a:xfrm>
              <a:off x="0" y="0"/>
              <a:ext cx="3525000" cy="5143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46;p4"/>
            <p:cNvSpPr/>
            <p:nvPr/>
          </p:nvSpPr>
          <p:spPr>
            <a:xfrm rot="10800000" flipH="1">
              <a:off x="3517898" y="-7088"/>
              <a:ext cx="5143500" cy="5143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grpSp>
        <p:nvGrpSpPr>
          <p:cNvPr id="47" name="Google Shape;47;p4"/>
          <p:cNvGrpSpPr/>
          <p:nvPr/>
        </p:nvGrpSpPr>
        <p:grpSpPr>
          <a:xfrm rot="10800000" flipH="1">
            <a:off x="1" y="1090763"/>
            <a:ext cx="8847502" cy="2961975"/>
            <a:chOff x="-8178042" y="-4493254"/>
            <a:chExt cx="19483598" cy="6522736"/>
          </a:xfrm>
        </p:grpSpPr>
        <p:sp>
          <p:nvSpPr>
            <p:cNvPr id="48" name="Google Shape;48;p4"/>
            <p:cNvSpPr/>
            <p:nvPr/>
          </p:nvSpPr>
          <p:spPr>
            <a:xfrm>
              <a:off x="-8178042" y="-4493118"/>
              <a:ext cx="12968400" cy="65226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49" name="Google Shape;49;p4"/>
            <p:cNvSpPr/>
            <p:nvPr/>
          </p:nvSpPr>
          <p:spPr>
            <a:xfrm>
              <a:off x="4782955" y="-4493254"/>
              <a:ext cx="6522600" cy="65226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sp>
        <p:nvSpPr>
          <p:cNvPr id="50" name="Google Shape;50;p4"/>
          <p:cNvSpPr txBox="1">
            <a:spLocks noGrp="1"/>
          </p:cNvSpPr>
          <p:nvPr>
            <p:ph type="body" idx="1"/>
          </p:nvPr>
        </p:nvSpPr>
        <p:spPr>
          <a:xfrm>
            <a:off x="829775" y="1202000"/>
            <a:ext cx="5090700" cy="2745000"/>
          </a:xfrm>
          <a:prstGeom prst="rect">
            <a:avLst/>
          </a:prstGeom>
        </p:spPr>
        <p:txBody>
          <a:bodyPr spcFirstLastPara="1" wrap="square" lIns="91425" tIns="91425" rIns="91425" bIns="91425" anchor="t" anchorCtr="0"/>
          <a:lstStyle>
            <a:lvl1pPr marL="457200" lvl="0" indent="-419100" rtl="0">
              <a:spcBef>
                <a:spcPts val="600"/>
              </a:spcBef>
              <a:spcAft>
                <a:spcPts val="0"/>
              </a:spcAft>
              <a:buClr>
                <a:srgbClr val="FFFFFF"/>
              </a:buClr>
              <a:buSzPts val="3000"/>
              <a:buChar char="▰"/>
              <a:defRPr sz="3000" i="1">
                <a:solidFill>
                  <a:srgbClr val="FFFFFF"/>
                </a:solidFill>
              </a:defRPr>
            </a:lvl1pPr>
            <a:lvl2pPr marL="914400" lvl="1" indent="-419100" rtl="0">
              <a:spcBef>
                <a:spcPts val="480"/>
              </a:spcBef>
              <a:spcAft>
                <a:spcPts val="0"/>
              </a:spcAft>
              <a:buClr>
                <a:srgbClr val="FFFFFF"/>
              </a:buClr>
              <a:buSzPts val="3000"/>
              <a:buChar char="▻"/>
              <a:defRPr sz="3000" i="1">
                <a:solidFill>
                  <a:srgbClr val="FFFFFF"/>
                </a:solidFill>
              </a:defRPr>
            </a:lvl2pPr>
            <a:lvl3pPr marL="1371600" lvl="2" indent="-419100" rtl="0">
              <a:spcBef>
                <a:spcPts val="480"/>
              </a:spcBef>
              <a:spcAft>
                <a:spcPts val="0"/>
              </a:spcAft>
              <a:buClr>
                <a:srgbClr val="FFFFFF"/>
              </a:buClr>
              <a:buSzPts val="3000"/>
              <a:buChar char="▻"/>
              <a:defRPr sz="3000" i="1">
                <a:solidFill>
                  <a:srgbClr val="FFFFFF"/>
                </a:solidFill>
              </a:defRPr>
            </a:lvl3pPr>
            <a:lvl4pPr marL="1828800" lvl="3" indent="-419100" rtl="0">
              <a:spcBef>
                <a:spcPts val="360"/>
              </a:spcBef>
              <a:spcAft>
                <a:spcPts val="0"/>
              </a:spcAft>
              <a:buClr>
                <a:srgbClr val="FFFFFF"/>
              </a:buClr>
              <a:buSzPts val="3000"/>
              <a:buChar char="▻"/>
              <a:defRPr sz="3000" i="1">
                <a:solidFill>
                  <a:srgbClr val="FFFFFF"/>
                </a:solidFill>
              </a:defRPr>
            </a:lvl4pPr>
            <a:lvl5pPr marL="2286000" lvl="4" indent="-419100" rtl="0">
              <a:spcBef>
                <a:spcPts val="360"/>
              </a:spcBef>
              <a:spcAft>
                <a:spcPts val="0"/>
              </a:spcAft>
              <a:buClr>
                <a:srgbClr val="FFFFFF"/>
              </a:buClr>
              <a:buSzPts val="3000"/>
              <a:buChar char="▻"/>
              <a:defRPr sz="3000" i="1">
                <a:solidFill>
                  <a:srgbClr val="FFFFFF"/>
                </a:solidFill>
              </a:defRPr>
            </a:lvl5pPr>
            <a:lvl6pPr marL="2743200" lvl="5" indent="-419100" rtl="0">
              <a:spcBef>
                <a:spcPts val="360"/>
              </a:spcBef>
              <a:spcAft>
                <a:spcPts val="0"/>
              </a:spcAft>
              <a:buClr>
                <a:srgbClr val="FFFFFF"/>
              </a:buClr>
              <a:buSzPts val="3000"/>
              <a:buChar char="▻"/>
              <a:defRPr sz="3000" i="1">
                <a:solidFill>
                  <a:srgbClr val="FFFFFF"/>
                </a:solidFill>
              </a:defRPr>
            </a:lvl6pPr>
            <a:lvl7pPr marL="3200400" lvl="6" indent="-419100" rtl="0">
              <a:spcBef>
                <a:spcPts val="360"/>
              </a:spcBef>
              <a:spcAft>
                <a:spcPts val="0"/>
              </a:spcAft>
              <a:buClr>
                <a:srgbClr val="FFFFFF"/>
              </a:buClr>
              <a:buSzPts val="3000"/>
              <a:buChar char="▻"/>
              <a:defRPr sz="3000" i="1">
                <a:solidFill>
                  <a:srgbClr val="FFFFFF"/>
                </a:solidFill>
              </a:defRPr>
            </a:lvl7pPr>
            <a:lvl8pPr marL="3657600" lvl="7" indent="-419100" rtl="0">
              <a:spcBef>
                <a:spcPts val="360"/>
              </a:spcBef>
              <a:spcAft>
                <a:spcPts val="0"/>
              </a:spcAft>
              <a:buClr>
                <a:srgbClr val="FFFFFF"/>
              </a:buClr>
              <a:buSzPts val="3000"/>
              <a:buChar char="▻"/>
              <a:defRPr sz="3000" i="1">
                <a:solidFill>
                  <a:srgbClr val="FFFFFF"/>
                </a:solidFill>
              </a:defRPr>
            </a:lvl8pPr>
            <a:lvl9pPr marL="4114800" lvl="8" indent="-419100">
              <a:spcBef>
                <a:spcPts val="360"/>
              </a:spcBef>
              <a:spcAft>
                <a:spcPts val="0"/>
              </a:spcAft>
              <a:buClr>
                <a:srgbClr val="FFFFFF"/>
              </a:buClr>
              <a:buSzPts val="3000"/>
              <a:buChar char="▻"/>
              <a:defRPr sz="3000" i="1">
                <a:solidFill>
                  <a:srgbClr val="FFFFFF"/>
                </a:solidFill>
              </a:defRPr>
            </a:lvl9pPr>
          </a:lstStyle>
          <a:p>
            <a:endParaRPr/>
          </a:p>
        </p:txBody>
      </p:sp>
      <p:sp>
        <p:nvSpPr>
          <p:cNvPr id="51" name="Google Shape;51;p4"/>
          <p:cNvSpPr txBox="1"/>
          <p:nvPr/>
        </p:nvSpPr>
        <p:spPr>
          <a:xfrm>
            <a:off x="286600" y="1014575"/>
            <a:ext cx="6765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7200" b="1">
                <a:solidFill>
                  <a:srgbClr val="FF9800"/>
                </a:solidFill>
              </a:rPr>
              <a:t>“</a:t>
            </a:r>
            <a:endParaRPr sz="7200" b="1" dirty="0">
              <a:solidFill>
                <a:srgbClr val="FF9800"/>
              </a:solidFill>
            </a:endParaRPr>
          </a:p>
        </p:txBody>
      </p:sp>
      <p:grpSp>
        <p:nvGrpSpPr>
          <p:cNvPr id="52" name="Google Shape;52;p4"/>
          <p:cNvGrpSpPr/>
          <p:nvPr/>
        </p:nvGrpSpPr>
        <p:grpSpPr>
          <a:xfrm>
            <a:off x="6946842" y="4472723"/>
            <a:ext cx="2202830" cy="670795"/>
            <a:chOff x="5575242" y="4472723"/>
            <a:chExt cx="2202830" cy="670795"/>
          </a:xfrm>
        </p:grpSpPr>
        <p:sp>
          <p:nvSpPr>
            <p:cNvPr id="53" name="Google Shape;53;p4"/>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54" name="Google Shape;54;p4"/>
            <p:cNvGrpSpPr/>
            <p:nvPr/>
          </p:nvGrpSpPr>
          <p:grpSpPr>
            <a:xfrm flipH="1">
              <a:off x="5734850" y="4472723"/>
              <a:ext cx="2040837" cy="670795"/>
              <a:chOff x="1297954" y="330075"/>
              <a:chExt cx="5169293" cy="1699506"/>
            </a:xfrm>
          </p:grpSpPr>
          <p:sp>
            <p:nvSpPr>
              <p:cNvPr id="55" name="Google Shape;55;p4"/>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56;p4"/>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57" name="Google Shape;57;p4"/>
            <p:cNvGrpSpPr/>
            <p:nvPr/>
          </p:nvGrpSpPr>
          <p:grpSpPr>
            <a:xfrm flipH="1">
              <a:off x="5578209" y="4646738"/>
              <a:ext cx="2199863" cy="304563"/>
              <a:chOff x="-5827153" y="330075"/>
              <a:chExt cx="12276019" cy="1699569"/>
            </a:xfrm>
          </p:grpSpPr>
          <p:sp>
            <p:nvSpPr>
              <p:cNvPr id="58" name="Google Shape;58;p4"/>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59;p4"/>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60" name="Google Shape;60;p4"/>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1"/>
        <p:cNvGrpSpPr/>
        <p:nvPr/>
      </p:nvGrpSpPr>
      <p:grpSpPr>
        <a:xfrm>
          <a:off x="0" y="0"/>
          <a:ext cx="0" cy="0"/>
          <a:chOff x="0" y="0"/>
          <a:chExt cx="0" cy="0"/>
        </a:xfrm>
      </p:grpSpPr>
      <p:grpSp>
        <p:nvGrpSpPr>
          <p:cNvPr id="62" name="Google Shape;62;p5"/>
          <p:cNvGrpSpPr/>
          <p:nvPr/>
        </p:nvGrpSpPr>
        <p:grpSpPr>
          <a:xfrm>
            <a:off x="-4" y="40"/>
            <a:ext cx="7072430" cy="1327315"/>
            <a:chOff x="-4" y="40"/>
            <a:chExt cx="7072430" cy="1327315"/>
          </a:xfrm>
        </p:grpSpPr>
        <p:sp>
          <p:nvSpPr>
            <p:cNvPr id="63" name="Google Shape;63;p5"/>
            <p:cNvSpPr/>
            <p:nvPr/>
          </p:nvSpPr>
          <p:spPr>
            <a:xfrm>
              <a:off x="6292649" y="126425"/>
              <a:ext cx="779700" cy="2598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nvGrpSpPr>
            <p:cNvPr id="64" name="Google Shape;64;p5"/>
            <p:cNvGrpSpPr/>
            <p:nvPr/>
          </p:nvGrpSpPr>
          <p:grpSpPr>
            <a:xfrm rot="10800000" flipH="1">
              <a:off x="3" y="40"/>
              <a:ext cx="6756168" cy="1327315"/>
              <a:chOff x="-2168138" y="330075"/>
              <a:chExt cx="8650663" cy="1699506"/>
            </a:xfrm>
          </p:grpSpPr>
          <p:sp>
            <p:nvSpPr>
              <p:cNvPr id="65" name="Google Shape;65;p5"/>
              <p:cNvSpPr/>
              <p:nvPr/>
            </p:nvSpPr>
            <p:spPr>
              <a:xfrm>
                <a:off x="-2168138" y="330081"/>
                <a:ext cx="69582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66" name="Google Shape;66;p5"/>
              <p:cNvSpPr/>
              <p:nvPr/>
            </p:nvSpPr>
            <p:spPr>
              <a:xfrm>
                <a:off x="4783025"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grpSp>
          <p:nvGrpSpPr>
            <p:cNvPr id="67" name="Google Shape;67;p5"/>
            <p:cNvGrpSpPr/>
            <p:nvPr/>
          </p:nvGrpSpPr>
          <p:grpSpPr>
            <a:xfrm rot="10800000" flipH="1">
              <a:off x="-4" y="381007"/>
              <a:ext cx="7072430" cy="771744"/>
              <a:chOff x="-9092084" y="330075"/>
              <a:chExt cx="15574609" cy="1699501"/>
            </a:xfrm>
          </p:grpSpPr>
          <p:sp>
            <p:nvSpPr>
              <p:cNvPr id="68" name="Google Shape;68;p5"/>
              <p:cNvSpPr/>
              <p:nvPr/>
            </p:nvSpPr>
            <p:spPr>
              <a:xfrm>
                <a:off x="-9092084" y="330076"/>
                <a:ext cx="13882200" cy="16995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69" name="Google Shape;69;p5"/>
              <p:cNvSpPr/>
              <p:nvPr/>
            </p:nvSpPr>
            <p:spPr>
              <a:xfrm>
                <a:off x="4783025" y="330075"/>
                <a:ext cx="1699500" cy="16995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grpSp>
      <p:grpSp>
        <p:nvGrpSpPr>
          <p:cNvPr id="70" name="Google Shape;70;p5"/>
          <p:cNvGrpSpPr/>
          <p:nvPr/>
        </p:nvGrpSpPr>
        <p:grpSpPr>
          <a:xfrm>
            <a:off x="6946842" y="4472723"/>
            <a:ext cx="2202830" cy="670795"/>
            <a:chOff x="5575242" y="4472723"/>
            <a:chExt cx="2202830" cy="670795"/>
          </a:xfrm>
        </p:grpSpPr>
        <p:sp>
          <p:nvSpPr>
            <p:cNvPr id="71" name="Google Shape;71;p5"/>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72" name="Google Shape;72;p5"/>
            <p:cNvGrpSpPr/>
            <p:nvPr/>
          </p:nvGrpSpPr>
          <p:grpSpPr>
            <a:xfrm flipH="1">
              <a:off x="5734850" y="4472723"/>
              <a:ext cx="2040837" cy="670795"/>
              <a:chOff x="1297954" y="330075"/>
              <a:chExt cx="5169293" cy="1699506"/>
            </a:xfrm>
          </p:grpSpPr>
          <p:sp>
            <p:nvSpPr>
              <p:cNvPr id="73" name="Google Shape;73;p5"/>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74;p5"/>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75" name="Google Shape;75;p5"/>
            <p:cNvGrpSpPr/>
            <p:nvPr/>
          </p:nvGrpSpPr>
          <p:grpSpPr>
            <a:xfrm flipH="1">
              <a:off x="5578209" y="4646738"/>
              <a:ext cx="2199863" cy="304563"/>
              <a:chOff x="-5827153" y="330075"/>
              <a:chExt cx="12276019" cy="1699569"/>
            </a:xfrm>
          </p:grpSpPr>
          <p:sp>
            <p:nvSpPr>
              <p:cNvPr id="76" name="Google Shape;76;p5"/>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77;p5"/>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78" name="Google Shape;78;p5"/>
          <p:cNvSpPr txBox="1">
            <a:spLocks noGrp="1"/>
          </p:cNvSpPr>
          <p:nvPr>
            <p:ph type="title"/>
          </p:nvPr>
        </p:nvSpPr>
        <p:spPr>
          <a:xfrm>
            <a:off x="814275" y="392575"/>
            <a:ext cx="5492400" cy="766200"/>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79" name="Google Shape;79;p5"/>
          <p:cNvSpPr txBox="1">
            <a:spLocks noGrp="1"/>
          </p:cNvSpPr>
          <p:nvPr>
            <p:ph type="body" idx="1"/>
          </p:nvPr>
        </p:nvSpPr>
        <p:spPr>
          <a:xfrm>
            <a:off x="814275" y="1327350"/>
            <a:ext cx="6132600" cy="3145500"/>
          </a:xfrm>
          <a:prstGeom prst="rect">
            <a:avLst/>
          </a:prstGeom>
        </p:spPr>
        <p:txBody>
          <a:bodyPr spcFirstLastPara="1" wrap="square" lIns="91425" tIns="91425" rIns="91425" bIns="91425" anchor="ctr" anchorCtr="0"/>
          <a:lstStyle>
            <a:lvl1pPr marL="457200" lvl="0" indent="-381000">
              <a:spcBef>
                <a:spcPts val="60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80" name="Google Shape;80;p5"/>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81"/>
        <p:cNvGrpSpPr/>
        <p:nvPr/>
      </p:nvGrpSpPr>
      <p:grpSpPr>
        <a:xfrm>
          <a:off x="0" y="0"/>
          <a:ext cx="0" cy="0"/>
          <a:chOff x="0" y="0"/>
          <a:chExt cx="0" cy="0"/>
        </a:xfrm>
      </p:grpSpPr>
      <p:grpSp>
        <p:nvGrpSpPr>
          <p:cNvPr id="82" name="Google Shape;82;p6"/>
          <p:cNvGrpSpPr/>
          <p:nvPr/>
        </p:nvGrpSpPr>
        <p:grpSpPr>
          <a:xfrm>
            <a:off x="-4" y="40"/>
            <a:ext cx="7072430" cy="1327315"/>
            <a:chOff x="-4" y="40"/>
            <a:chExt cx="7072430" cy="1327315"/>
          </a:xfrm>
        </p:grpSpPr>
        <p:sp>
          <p:nvSpPr>
            <p:cNvPr id="83" name="Google Shape;83;p6"/>
            <p:cNvSpPr/>
            <p:nvPr/>
          </p:nvSpPr>
          <p:spPr>
            <a:xfrm>
              <a:off x="6292649" y="126425"/>
              <a:ext cx="779700" cy="2598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nvGrpSpPr>
            <p:cNvPr id="84" name="Google Shape;84;p6"/>
            <p:cNvGrpSpPr/>
            <p:nvPr/>
          </p:nvGrpSpPr>
          <p:grpSpPr>
            <a:xfrm rot="10800000" flipH="1">
              <a:off x="3" y="40"/>
              <a:ext cx="6756168" cy="1327315"/>
              <a:chOff x="-2168138" y="330075"/>
              <a:chExt cx="8650663" cy="1699506"/>
            </a:xfrm>
          </p:grpSpPr>
          <p:sp>
            <p:nvSpPr>
              <p:cNvPr id="85" name="Google Shape;85;p6"/>
              <p:cNvSpPr/>
              <p:nvPr/>
            </p:nvSpPr>
            <p:spPr>
              <a:xfrm>
                <a:off x="-2168138" y="330081"/>
                <a:ext cx="69582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86" name="Google Shape;86;p6"/>
              <p:cNvSpPr/>
              <p:nvPr/>
            </p:nvSpPr>
            <p:spPr>
              <a:xfrm>
                <a:off x="4783025"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grpSp>
          <p:nvGrpSpPr>
            <p:cNvPr id="87" name="Google Shape;87;p6"/>
            <p:cNvGrpSpPr/>
            <p:nvPr/>
          </p:nvGrpSpPr>
          <p:grpSpPr>
            <a:xfrm rot="10800000" flipH="1">
              <a:off x="-4" y="381007"/>
              <a:ext cx="7072430" cy="771744"/>
              <a:chOff x="-9092084" y="330075"/>
              <a:chExt cx="15574609" cy="1699501"/>
            </a:xfrm>
          </p:grpSpPr>
          <p:sp>
            <p:nvSpPr>
              <p:cNvPr id="88" name="Google Shape;88;p6"/>
              <p:cNvSpPr/>
              <p:nvPr/>
            </p:nvSpPr>
            <p:spPr>
              <a:xfrm>
                <a:off x="-9092084" y="330076"/>
                <a:ext cx="13882200" cy="16995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89" name="Google Shape;89;p6"/>
              <p:cNvSpPr/>
              <p:nvPr/>
            </p:nvSpPr>
            <p:spPr>
              <a:xfrm>
                <a:off x="4783025" y="330075"/>
                <a:ext cx="1699500" cy="16995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grpSp>
      <p:grpSp>
        <p:nvGrpSpPr>
          <p:cNvPr id="90" name="Google Shape;90;p6"/>
          <p:cNvGrpSpPr/>
          <p:nvPr/>
        </p:nvGrpSpPr>
        <p:grpSpPr>
          <a:xfrm>
            <a:off x="6946842" y="4472723"/>
            <a:ext cx="2202830" cy="670795"/>
            <a:chOff x="5575242" y="4472723"/>
            <a:chExt cx="2202830" cy="670795"/>
          </a:xfrm>
        </p:grpSpPr>
        <p:sp>
          <p:nvSpPr>
            <p:cNvPr id="91" name="Google Shape;91;p6"/>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2" name="Google Shape;92;p6"/>
            <p:cNvGrpSpPr/>
            <p:nvPr/>
          </p:nvGrpSpPr>
          <p:grpSpPr>
            <a:xfrm flipH="1">
              <a:off x="5734850" y="4472723"/>
              <a:ext cx="2040837" cy="670795"/>
              <a:chOff x="1297954" y="330075"/>
              <a:chExt cx="5169293" cy="1699506"/>
            </a:xfrm>
          </p:grpSpPr>
          <p:sp>
            <p:nvSpPr>
              <p:cNvPr id="93" name="Google Shape;93;p6"/>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94;p6"/>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5" name="Google Shape;95;p6"/>
            <p:cNvGrpSpPr/>
            <p:nvPr/>
          </p:nvGrpSpPr>
          <p:grpSpPr>
            <a:xfrm flipH="1">
              <a:off x="5578209" y="4646738"/>
              <a:ext cx="2199863" cy="304563"/>
              <a:chOff x="-5827153" y="330075"/>
              <a:chExt cx="12276019" cy="1699569"/>
            </a:xfrm>
          </p:grpSpPr>
          <p:sp>
            <p:nvSpPr>
              <p:cNvPr id="96" name="Google Shape;96;p6"/>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97;p6"/>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98" name="Google Shape;98;p6"/>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99" name="Google Shape;99;p6"/>
          <p:cNvSpPr txBox="1">
            <a:spLocks noGrp="1"/>
          </p:cNvSpPr>
          <p:nvPr>
            <p:ph type="body" idx="1"/>
          </p:nvPr>
        </p:nvSpPr>
        <p:spPr>
          <a:xfrm>
            <a:off x="814275" y="1537988"/>
            <a:ext cx="3378300" cy="2724300"/>
          </a:xfrm>
          <a:prstGeom prst="rect">
            <a:avLst/>
          </a:prstGeom>
        </p:spPr>
        <p:txBody>
          <a:bodyPr spcFirstLastPara="1" wrap="square" lIns="91425" tIns="91425" rIns="91425" bIns="91425" anchor="t" anchorCtr="0"/>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0" name="Google Shape;100;p6"/>
          <p:cNvSpPr txBox="1">
            <a:spLocks noGrp="1"/>
          </p:cNvSpPr>
          <p:nvPr>
            <p:ph type="body" idx="2"/>
          </p:nvPr>
        </p:nvSpPr>
        <p:spPr>
          <a:xfrm>
            <a:off x="4396123" y="1537988"/>
            <a:ext cx="3378300" cy="2724300"/>
          </a:xfrm>
          <a:prstGeom prst="rect">
            <a:avLst/>
          </a:prstGeom>
        </p:spPr>
        <p:txBody>
          <a:bodyPr spcFirstLastPara="1" wrap="square" lIns="91425" tIns="91425" rIns="91425" bIns="91425" anchor="t" anchorCtr="0"/>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1" name="Google Shape;101;p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02"/>
        <p:cNvGrpSpPr/>
        <p:nvPr/>
      </p:nvGrpSpPr>
      <p:grpSpPr>
        <a:xfrm>
          <a:off x="0" y="0"/>
          <a:ext cx="0" cy="0"/>
          <a:chOff x="0" y="0"/>
          <a:chExt cx="0" cy="0"/>
        </a:xfrm>
      </p:grpSpPr>
      <p:grpSp>
        <p:nvGrpSpPr>
          <p:cNvPr id="103" name="Google Shape;103;p7"/>
          <p:cNvGrpSpPr/>
          <p:nvPr/>
        </p:nvGrpSpPr>
        <p:grpSpPr>
          <a:xfrm>
            <a:off x="-4" y="40"/>
            <a:ext cx="7072430" cy="1327315"/>
            <a:chOff x="-4" y="40"/>
            <a:chExt cx="7072430" cy="1327315"/>
          </a:xfrm>
        </p:grpSpPr>
        <p:sp>
          <p:nvSpPr>
            <p:cNvPr id="104" name="Google Shape;104;p7"/>
            <p:cNvSpPr/>
            <p:nvPr/>
          </p:nvSpPr>
          <p:spPr>
            <a:xfrm>
              <a:off x="6292649" y="126425"/>
              <a:ext cx="779700" cy="2598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nvGrpSpPr>
            <p:cNvPr id="105" name="Google Shape;105;p7"/>
            <p:cNvGrpSpPr/>
            <p:nvPr/>
          </p:nvGrpSpPr>
          <p:grpSpPr>
            <a:xfrm rot="10800000" flipH="1">
              <a:off x="3" y="40"/>
              <a:ext cx="6756168" cy="1327315"/>
              <a:chOff x="-2168138" y="330075"/>
              <a:chExt cx="8650663" cy="1699506"/>
            </a:xfrm>
          </p:grpSpPr>
          <p:sp>
            <p:nvSpPr>
              <p:cNvPr id="106" name="Google Shape;106;p7"/>
              <p:cNvSpPr/>
              <p:nvPr/>
            </p:nvSpPr>
            <p:spPr>
              <a:xfrm>
                <a:off x="-2168138" y="330081"/>
                <a:ext cx="69582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107" name="Google Shape;107;p7"/>
              <p:cNvSpPr/>
              <p:nvPr/>
            </p:nvSpPr>
            <p:spPr>
              <a:xfrm>
                <a:off x="4783025"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grpSp>
          <p:nvGrpSpPr>
            <p:cNvPr id="108" name="Google Shape;108;p7"/>
            <p:cNvGrpSpPr/>
            <p:nvPr/>
          </p:nvGrpSpPr>
          <p:grpSpPr>
            <a:xfrm rot="10800000" flipH="1">
              <a:off x="-4" y="381007"/>
              <a:ext cx="7072430" cy="771744"/>
              <a:chOff x="-9092084" y="330075"/>
              <a:chExt cx="15574609" cy="1699501"/>
            </a:xfrm>
          </p:grpSpPr>
          <p:sp>
            <p:nvSpPr>
              <p:cNvPr id="109" name="Google Shape;109;p7"/>
              <p:cNvSpPr/>
              <p:nvPr/>
            </p:nvSpPr>
            <p:spPr>
              <a:xfrm>
                <a:off x="-9092084" y="330076"/>
                <a:ext cx="13882200" cy="16995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110" name="Google Shape;110;p7"/>
              <p:cNvSpPr/>
              <p:nvPr/>
            </p:nvSpPr>
            <p:spPr>
              <a:xfrm>
                <a:off x="4783025" y="330075"/>
                <a:ext cx="1699500" cy="16995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grpSp>
      <p:grpSp>
        <p:nvGrpSpPr>
          <p:cNvPr id="111" name="Google Shape;111;p7"/>
          <p:cNvGrpSpPr/>
          <p:nvPr/>
        </p:nvGrpSpPr>
        <p:grpSpPr>
          <a:xfrm>
            <a:off x="6946842" y="4472723"/>
            <a:ext cx="2202830" cy="670795"/>
            <a:chOff x="5575242" y="4472723"/>
            <a:chExt cx="2202830" cy="670795"/>
          </a:xfrm>
        </p:grpSpPr>
        <p:sp>
          <p:nvSpPr>
            <p:cNvPr id="112" name="Google Shape;112;p7"/>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3" name="Google Shape;113;p7"/>
            <p:cNvGrpSpPr/>
            <p:nvPr/>
          </p:nvGrpSpPr>
          <p:grpSpPr>
            <a:xfrm flipH="1">
              <a:off x="5734850" y="4472723"/>
              <a:ext cx="2040837" cy="670795"/>
              <a:chOff x="1297954" y="330075"/>
              <a:chExt cx="5169293" cy="1699506"/>
            </a:xfrm>
          </p:grpSpPr>
          <p:sp>
            <p:nvSpPr>
              <p:cNvPr id="114" name="Google Shape;114;p7"/>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15;p7"/>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6" name="Google Shape;116;p7"/>
            <p:cNvGrpSpPr/>
            <p:nvPr/>
          </p:nvGrpSpPr>
          <p:grpSpPr>
            <a:xfrm flipH="1">
              <a:off x="5578209" y="4646738"/>
              <a:ext cx="2199863" cy="304563"/>
              <a:chOff x="-5827153" y="330075"/>
              <a:chExt cx="12276019" cy="1699569"/>
            </a:xfrm>
          </p:grpSpPr>
          <p:sp>
            <p:nvSpPr>
              <p:cNvPr id="117" name="Google Shape;117;p7"/>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18;p7"/>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119" name="Google Shape;119;p7"/>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120" name="Google Shape;120;p7"/>
          <p:cNvSpPr txBox="1">
            <a:spLocks noGrp="1"/>
          </p:cNvSpPr>
          <p:nvPr>
            <p:ph type="body" idx="1"/>
          </p:nvPr>
        </p:nvSpPr>
        <p:spPr>
          <a:xfrm>
            <a:off x="870450" y="1545076"/>
            <a:ext cx="2247900" cy="2709900"/>
          </a:xfrm>
          <a:prstGeom prst="rect">
            <a:avLst/>
          </a:prstGeom>
        </p:spPr>
        <p:txBody>
          <a:bodyPr spcFirstLastPara="1" wrap="square" lIns="91425" tIns="91425" rIns="91425" bIns="91425" anchor="t" anchorCtr="0"/>
          <a:lstStyle>
            <a:lvl1pPr marL="457200" lvl="0" indent="-342900" rtl="0">
              <a:spcBef>
                <a:spcPts val="60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21" name="Google Shape;121;p7"/>
          <p:cNvSpPr txBox="1">
            <a:spLocks noGrp="1"/>
          </p:cNvSpPr>
          <p:nvPr>
            <p:ph type="body" idx="2"/>
          </p:nvPr>
        </p:nvSpPr>
        <p:spPr>
          <a:xfrm>
            <a:off x="3233637" y="1545076"/>
            <a:ext cx="2247900" cy="2709900"/>
          </a:xfrm>
          <a:prstGeom prst="rect">
            <a:avLst/>
          </a:prstGeom>
        </p:spPr>
        <p:txBody>
          <a:bodyPr spcFirstLastPara="1" wrap="square" lIns="91425" tIns="91425" rIns="91425" bIns="91425" anchor="t" anchorCtr="0"/>
          <a:lstStyle>
            <a:lvl1pPr marL="457200" lvl="0" indent="-342900" rtl="0">
              <a:spcBef>
                <a:spcPts val="60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22" name="Google Shape;122;p7"/>
          <p:cNvSpPr txBox="1">
            <a:spLocks noGrp="1"/>
          </p:cNvSpPr>
          <p:nvPr>
            <p:ph type="body" idx="3"/>
          </p:nvPr>
        </p:nvSpPr>
        <p:spPr>
          <a:xfrm>
            <a:off x="5540650" y="1545076"/>
            <a:ext cx="2247900" cy="2709900"/>
          </a:xfrm>
          <a:prstGeom prst="rect">
            <a:avLst/>
          </a:prstGeom>
        </p:spPr>
        <p:txBody>
          <a:bodyPr spcFirstLastPara="1" wrap="square" lIns="91425" tIns="91425" rIns="91425" bIns="91425" anchor="t" anchorCtr="0"/>
          <a:lstStyle>
            <a:lvl1pPr marL="457200" lvl="0" indent="-342900" rtl="0">
              <a:spcBef>
                <a:spcPts val="60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23" name="Google Shape;123;p7"/>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grpSp>
        <p:nvGrpSpPr>
          <p:cNvPr id="125" name="Google Shape;125;p8"/>
          <p:cNvGrpSpPr/>
          <p:nvPr/>
        </p:nvGrpSpPr>
        <p:grpSpPr>
          <a:xfrm>
            <a:off x="-4" y="40"/>
            <a:ext cx="7072430" cy="1327315"/>
            <a:chOff x="-4" y="40"/>
            <a:chExt cx="7072430" cy="1327315"/>
          </a:xfrm>
        </p:grpSpPr>
        <p:sp>
          <p:nvSpPr>
            <p:cNvPr id="126" name="Google Shape;126;p8"/>
            <p:cNvSpPr/>
            <p:nvPr/>
          </p:nvSpPr>
          <p:spPr>
            <a:xfrm>
              <a:off x="6292649" y="126425"/>
              <a:ext cx="779700" cy="2598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nvGrpSpPr>
            <p:cNvPr id="127" name="Google Shape;127;p8"/>
            <p:cNvGrpSpPr/>
            <p:nvPr/>
          </p:nvGrpSpPr>
          <p:grpSpPr>
            <a:xfrm rot="10800000" flipH="1">
              <a:off x="3" y="40"/>
              <a:ext cx="6756168" cy="1327315"/>
              <a:chOff x="-2168138" y="330075"/>
              <a:chExt cx="8650663" cy="1699506"/>
            </a:xfrm>
          </p:grpSpPr>
          <p:sp>
            <p:nvSpPr>
              <p:cNvPr id="128" name="Google Shape;128;p8"/>
              <p:cNvSpPr/>
              <p:nvPr/>
            </p:nvSpPr>
            <p:spPr>
              <a:xfrm>
                <a:off x="-2168138" y="330081"/>
                <a:ext cx="69582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129" name="Google Shape;129;p8"/>
              <p:cNvSpPr/>
              <p:nvPr/>
            </p:nvSpPr>
            <p:spPr>
              <a:xfrm>
                <a:off x="4783025"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grpSp>
          <p:nvGrpSpPr>
            <p:cNvPr id="130" name="Google Shape;130;p8"/>
            <p:cNvGrpSpPr/>
            <p:nvPr/>
          </p:nvGrpSpPr>
          <p:grpSpPr>
            <a:xfrm rot="10800000" flipH="1">
              <a:off x="-4" y="381007"/>
              <a:ext cx="7072430" cy="771744"/>
              <a:chOff x="-9092084" y="330075"/>
              <a:chExt cx="15574609" cy="1699501"/>
            </a:xfrm>
          </p:grpSpPr>
          <p:sp>
            <p:nvSpPr>
              <p:cNvPr id="131" name="Google Shape;131;p8"/>
              <p:cNvSpPr/>
              <p:nvPr/>
            </p:nvSpPr>
            <p:spPr>
              <a:xfrm>
                <a:off x="-9092084" y="330076"/>
                <a:ext cx="13882200" cy="16995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132" name="Google Shape;132;p8"/>
              <p:cNvSpPr/>
              <p:nvPr/>
            </p:nvSpPr>
            <p:spPr>
              <a:xfrm>
                <a:off x="4783025" y="330075"/>
                <a:ext cx="1699500" cy="16995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grpSp>
      <p:grpSp>
        <p:nvGrpSpPr>
          <p:cNvPr id="133" name="Google Shape;133;p8"/>
          <p:cNvGrpSpPr/>
          <p:nvPr/>
        </p:nvGrpSpPr>
        <p:grpSpPr>
          <a:xfrm>
            <a:off x="6946842" y="4472723"/>
            <a:ext cx="2202830" cy="670795"/>
            <a:chOff x="5575242" y="4472723"/>
            <a:chExt cx="2202830" cy="670795"/>
          </a:xfrm>
        </p:grpSpPr>
        <p:sp>
          <p:nvSpPr>
            <p:cNvPr id="134" name="Google Shape;134;p8"/>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35" name="Google Shape;135;p8"/>
            <p:cNvGrpSpPr/>
            <p:nvPr/>
          </p:nvGrpSpPr>
          <p:grpSpPr>
            <a:xfrm flipH="1">
              <a:off x="5734850" y="4472723"/>
              <a:ext cx="2040837" cy="670795"/>
              <a:chOff x="1297954" y="330075"/>
              <a:chExt cx="5169293" cy="1699506"/>
            </a:xfrm>
          </p:grpSpPr>
          <p:sp>
            <p:nvSpPr>
              <p:cNvPr id="136" name="Google Shape;136;p8"/>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8"/>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8" name="Google Shape;138;p8"/>
            <p:cNvGrpSpPr/>
            <p:nvPr/>
          </p:nvGrpSpPr>
          <p:grpSpPr>
            <a:xfrm flipH="1">
              <a:off x="5578209" y="4646738"/>
              <a:ext cx="2199863" cy="304563"/>
              <a:chOff x="-5827153" y="330075"/>
              <a:chExt cx="12276019" cy="1699569"/>
            </a:xfrm>
          </p:grpSpPr>
          <p:sp>
            <p:nvSpPr>
              <p:cNvPr id="139" name="Google Shape;139;p8"/>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140;p8"/>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141" name="Google Shape;141;p8"/>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142" name="Google Shape;142;p8"/>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2"/>
        <p:cNvGrpSpPr/>
        <p:nvPr/>
      </p:nvGrpSpPr>
      <p:grpSpPr>
        <a:xfrm>
          <a:off x="0" y="0"/>
          <a:ext cx="0" cy="0"/>
          <a:chOff x="0" y="0"/>
          <a:chExt cx="0" cy="0"/>
        </a:xfrm>
      </p:grpSpPr>
      <p:sp>
        <p:nvSpPr>
          <p:cNvPr id="163" name="Google Shape;163;p10"/>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grpSp>
        <p:nvGrpSpPr>
          <p:cNvPr id="164" name="Google Shape;164;p10"/>
          <p:cNvGrpSpPr/>
          <p:nvPr/>
        </p:nvGrpSpPr>
        <p:grpSpPr>
          <a:xfrm>
            <a:off x="6946842" y="4472723"/>
            <a:ext cx="2202830" cy="670795"/>
            <a:chOff x="5575242" y="4472723"/>
            <a:chExt cx="2202830" cy="670795"/>
          </a:xfrm>
        </p:grpSpPr>
        <p:sp>
          <p:nvSpPr>
            <p:cNvPr id="165" name="Google Shape;165;p10"/>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66" name="Google Shape;166;p10"/>
            <p:cNvGrpSpPr/>
            <p:nvPr/>
          </p:nvGrpSpPr>
          <p:grpSpPr>
            <a:xfrm flipH="1">
              <a:off x="5734850" y="4472723"/>
              <a:ext cx="2040837" cy="670795"/>
              <a:chOff x="1297954" y="330075"/>
              <a:chExt cx="5169293" cy="1699506"/>
            </a:xfrm>
          </p:grpSpPr>
          <p:sp>
            <p:nvSpPr>
              <p:cNvPr id="167" name="Google Shape;167;p10"/>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168;p10"/>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69" name="Google Shape;169;p10"/>
            <p:cNvGrpSpPr/>
            <p:nvPr/>
          </p:nvGrpSpPr>
          <p:grpSpPr>
            <a:xfrm flipH="1">
              <a:off x="5578209" y="4646738"/>
              <a:ext cx="2199863" cy="304563"/>
              <a:chOff x="-5827153" y="330075"/>
              <a:chExt cx="12276019" cy="1699569"/>
            </a:xfrm>
          </p:grpSpPr>
          <p:sp>
            <p:nvSpPr>
              <p:cNvPr id="170" name="Google Shape;170;p10"/>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171;p10"/>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72" name="Google Shape;172;p10"/>
          <p:cNvGrpSpPr/>
          <p:nvPr/>
        </p:nvGrpSpPr>
        <p:grpSpPr>
          <a:xfrm rot="10800000">
            <a:off x="-8" y="-2"/>
            <a:ext cx="2202830" cy="670795"/>
            <a:chOff x="5575242" y="4472723"/>
            <a:chExt cx="2202830" cy="670795"/>
          </a:xfrm>
        </p:grpSpPr>
        <p:sp>
          <p:nvSpPr>
            <p:cNvPr id="173" name="Google Shape;173;p10"/>
            <p:cNvSpPr/>
            <p:nvPr/>
          </p:nvSpPr>
          <p:spPr>
            <a:xfrm rot="10800000">
              <a:off x="5575242" y="4948334"/>
              <a:ext cx="394200" cy="1314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74" name="Google Shape;174;p10"/>
            <p:cNvGrpSpPr/>
            <p:nvPr/>
          </p:nvGrpSpPr>
          <p:grpSpPr>
            <a:xfrm flipH="1">
              <a:off x="5734850" y="4472723"/>
              <a:ext cx="2040837" cy="670795"/>
              <a:chOff x="1297954" y="330075"/>
              <a:chExt cx="5169293" cy="1699506"/>
            </a:xfrm>
          </p:grpSpPr>
          <p:sp>
            <p:nvSpPr>
              <p:cNvPr id="175" name="Google Shape;175;p10"/>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176;p10"/>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77" name="Google Shape;177;p10"/>
            <p:cNvGrpSpPr/>
            <p:nvPr/>
          </p:nvGrpSpPr>
          <p:grpSpPr>
            <a:xfrm flipH="1">
              <a:off x="5578209" y="4646738"/>
              <a:ext cx="2199863" cy="304563"/>
              <a:chOff x="-5827153" y="330075"/>
              <a:chExt cx="12276019" cy="1699569"/>
            </a:xfrm>
          </p:grpSpPr>
          <p:sp>
            <p:nvSpPr>
              <p:cNvPr id="178" name="Google Shape;178;p10"/>
              <p:cNvSpPr/>
              <p:nvPr/>
            </p:nvSpPr>
            <p:spPr>
              <a:xfrm>
                <a:off x="-5827153" y="330144"/>
                <a:ext cx="10612200" cy="16995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179;p10"/>
              <p:cNvSpPr/>
              <p:nvPr/>
            </p:nvSpPr>
            <p:spPr>
              <a:xfrm>
                <a:off x="4749366" y="330075"/>
                <a:ext cx="1699500" cy="16995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14275" y="392575"/>
            <a:ext cx="5258400" cy="766200"/>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000"/>
              <a:buFont typeface="Roboto Condensed"/>
              <a:buNone/>
              <a:defRPr sz="2000" b="1">
                <a:solidFill>
                  <a:srgbClr val="FFFFFF"/>
                </a:solidFill>
                <a:latin typeface="Roboto Condensed"/>
                <a:ea typeface="Roboto Condensed"/>
                <a:cs typeface="Roboto Condensed"/>
                <a:sym typeface="Roboto Condensed"/>
              </a:defRPr>
            </a:lvl1pPr>
            <a:lvl2pPr lvl="1">
              <a:spcBef>
                <a:spcPts val="0"/>
              </a:spcBef>
              <a:spcAft>
                <a:spcPts val="0"/>
              </a:spcAft>
              <a:buClr>
                <a:srgbClr val="FFFFFF"/>
              </a:buClr>
              <a:buSzPts val="2000"/>
              <a:buFont typeface="Roboto Condensed"/>
              <a:buNone/>
              <a:defRPr sz="2000" b="1">
                <a:solidFill>
                  <a:srgbClr val="FFFFFF"/>
                </a:solidFill>
                <a:latin typeface="Roboto Condensed"/>
                <a:ea typeface="Roboto Condensed"/>
                <a:cs typeface="Roboto Condensed"/>
                <a:sym typeface="Roboto Condensed"/>
              </a:defRPr>
            </a:lvl2pPr>
            <a:lvl3pPr lvl="2">
              <a:spcBef>
                <a:spcPts val="0"/>
              </a:spcBef>
              <a:spcAft>
                <a:spcPts val="0"/>
              </a:spcAft>
              <a:buClr>
                <a:srgbClr val="FFFFFF"/>
              </a:buClr>
              <a:buSzPts val="2000"/>
              <a:buFont typeface="Roboto Condensed"/>
              <a:buNone/>
              <a:defRPr sz="2000" b="1">
                <a:solidFill>
                  <a:srgbClr val="FFFFFF"/>
                </a:solidFill>
                <a:latin typeface="Roboto Condensed"/>
                <a:ea typeface="Roboto Condensed"/>
                <a:cs typeface="Roboto Condensed"/>
                <a:sym typeface="Roboto Condensed"/>
              </a:defRPr>
            </a:lvl3pPr>
            <a:lvl4pPr lvl="3">
              <a:spcBef>
                <a:spcPts val="0"/>
              </a:spcBef>
              <a:spcAft>
                <a:spcPts val="0"/>
              </a:spcAft>
              <a:buClr>
                <a:srgbClr val="FFFFFF"/>
              </a:buClr>
              <a:buSzPts val="2000"/>
              <a:buFont typeface="Roboto Condensed"/>
              <a:buNone/>
              <a:defRPr sz="2000" b="1">
                <a:solidFill>
                  <a:srgbClr val="FFFFFF"/>
                </a:solidFill>
                <a:latin typeface="Roboto Condensed"/>
                <a:ea typeface="Roboto Condensed"/>
                <a:cs typeface="Roboto Condensed"/>
                <a:sym typeface="Roboto Condensed"/>
              </a:defRPr>
            </a:lvl4pPr>
            <a:lvl5pPr lvl="4">
              <a:spcBef>
                <a:spcPts val="0"/>
              </a:spcBef>
              <a:spcAft>
                <a:spcPts val="0"/>
              </a:spcAft>
              <a:buClr>
                <a:srgbClr val="FFFFFF"/>
              </a:buClr>
              <a:buSzPts val="2000"/>
              <a:buFont typeface="Roboto Condensed"/>
              <a:buNone/>
              <a:defRPr sz="2000" b="1">
                <a:solidFill>
                  <a:srgbClr val="FFFFFF"/>
                </a:solidFill>
                <a:latin typeface="Roboto Condensed"/>
                <a:ea typeface="Roboto Condensed"/>
                <a:cs typeface="Roboto Condensed"/>
                <a:sym typeface="Roboto Condensed"/>
              </a:defRPr>
            </a:lvl5pPr>
            <a:lvl6pPr lvl="5">
              <a:spcBef>
                <a:spcPts val="0"/>
              </a:spcBef>
              <a:spcAft>
                <a:spcPts val="0"/>
              </a:spcAft>
              <a:buClr>
                <a:srgbClr val="FFFFFF"/>
              </a:buClr>
              <a:buSzPts val="2000"/>
              <a:buFont typeface="Roboto Condensed"/>
              <a:buNone/>
              <a:defRPr sz="2000" b="1">
                <a:solidFill>
                  <a:srgbClr val="FFFFFF"/>
                </a:solidFill>
                <a:latin typeface="Roboto Condensed"/>
                <a:ea typeface="Roboto Condensed"/>
                <a:cs typeface="Roboto Condensed"/>
                <a:sym typeface="Roboto Condensed"/>
              </a:defRPr>
            </a:lvl6pPr>
            <a:lvl7pPr lvl="6">
              <a:spcBef>
                <a:spcPts val="0"/>
              </a:spcBef>
              <a:spcAft>
                <a:spcPts val="0"/>
              </a:spcAft>
              <a:buClr>
                <a:srgbClr val="FFFFFF"/>
              </a:buClr>
              <a:buSzPts val="2000"/>
              <a:buFont typeface="Roboto Condensed"/>
              <a:buNone/>
              <a:defRPr sz="2000" b="1">
                <a:solidFill>
                  <a:srgbClr val="FFFFFF"/>
                </a:solidFill>
                <a:latin typeface="Roboto Condensed"/>
                <a:ea typeface="Roboto Condensed"/>
                <a:cs typeface="Roboto Condensed"/>
                <a:sym typeface="Roboto Condensed"/>
              </a:defRPr>
            </a:lvl7pPr>
            <a:lvl8pPr lvl="7">
              <a:spcBef>
                <a:spcPts val="0"/>
              </a:spcBef>
              <a:spcAft>
                <a:spcPts val="0"/>
              </a:spcAft>
              <a:buClr>
                <a:srgbClr val="FFFFFF"/>
              </a:buClr>
              <a:buSzPts val="2000"/>
              <a:buFont typeface="Roboto Condensed"/>
              <a:buNone/>
              <a:defRPr sz="2000" b="1">
                <a:solidFill>
                  <a:srgbClr val="FFFFFF"/>
                </a:solidFill>
                <a:latin typeface="Roboto Condensed"/>
                <a:ea typeface="Roboto Condensed"/>
                <a:cs typeface="Roboto Condensed"/>
                <a:sym typeface="Roboto Condensed"/>
              </a:defRPr>
            </a:lvl8pPr>
            <a:lvl9pPr lvl="8">
              <a:spcBef>
                <a:spcPts val="0"/>
              </a:spcBef>
              <a:spcAft>
                <a:spcPts val="0"/>
              </a:spcAft>
              <a:buClr>
                <a:srgbClr val="FFFFFF"/>
              </a:buClr>
              <a:buSzPts val="2000"/>
              <a:buFont typeface="Roboto Condensed"/>
              <a:buNone/>
              <a:defRPr sz="2000" b="1">
                <a:solidFill>
                  <a:srgbClr val="FFFFFF"/>
                </a:solidFill>
                <a:latin typeface="Roboto Condensed"/>
                <a:ea typeface="Roboto Condensed"/>
                <a:cs typeface="Roboto Condensed"/>
                <a:sym typeface="Roboto Condensed"/>
              </a:defRPr>
            </a:lvl9pPr>
          </a:lstStyle>
          <a:p>
            <a:endParaRPr/>
          </a:p>
        </p:txBody>
      </p:sp>
      <p:sp>
        <p:nvSpPr>
          <p:cNvPr id="7" name="Google Shape;7;p1"/>
          <p:cNvSpPr txBox="1">
            <a:spLocks noGrp="1"/>
          </p:cNvSpPr>
          <p:nvPr>
            <p:ph type="body" idx="1"/>
          </p:nvPr>
        </p:nvSpPr>
        <p:spPr>
          <a:xfrm>
            <a:off x="814275" y="1327350"/>
            <a:ext cx="6132600" cy="3145500"/>
          </a:xfrm>
          <a:prstGeom prst="rect">
            <a:avLst/>
          </a:prstGeom>
          <a:noFill/>
          <a:ln>
            <a:noFill/>
          </a:ln>
        </p:spPr>
        <p:txBody>
          <a:bodyPr spcFirstLastPara="1" wrap="square" lIns="91425" tIns="91425" rIns="91425" bIns="91425" anchor="ctr" anchorCtr="0"/>
          <a:lstStyle>
            <a:lvl1pPr marL="457200" lvl="0" indent="-381000">
              <a:spcBef>
                <a:spcPts val="600"/>
              </a:spcBef>
              <a:spcAft>
                <a:spcPts val="0"/>
              </a:spcAft>
              <a:buClr>
                <a:srgbClr val="C7D3E6"/>
              </a:buClr>
              <a:buSzPts val="2400"/>
              <a:buFont typeface="Roboto Condensed Light"/>
              <a:buChar char="▰"/>
              <a:defRPr sz="2400">
                <a:solidFill>
                  <a:srgbClr val="263248"/>
                </a:solidFill>
                <a:latin typeface="Roboto Condensed Light"/>
                <a:ea typeface="Roboto Condensed Light"/>
                <a:cs typeface="Roboto Condensed Light"/>
                <a:sym typeface="Roboto Condensed Light"/>
              </a:defRPr>
            </a:lvl1pPr>
            <a:lvl2pPr marL="914400" lvl="1" indent="-381000">
              <a:spcBef>
                <a:spcPts val="1000"/>
              </a:spcBef>
              <a:spcAft>
                <a:spcPts val="0"/>
              </a:spcAft>
              <a:buClr>
                <a:srgbClr val="C7D3E6"/>
              </a:buClr>
              <a:buSzPts val="2400"/>
              <a:buFont typeface="Roboto Condensed Light"/>
              <a:buChar char="▻"/>
              <a:defRPr sz="2400">
                <a:solidFill>
                  <a:srgbClr val="263248"/>
                </a:solidFill>
                <a:latin typeface="Roboto Condensed Light"/>
                <a:ea typeface="Roboto Condensed Light"/>
                <a:cs typeface="Roboto Condensed Light"/>
                <a:sym typeface="Roboto Condensed Light"/>
              </a:defRPr>
            </a:lvl2pPr>
            <a:lvl3pPr marL="1371600" lvl="2" indent="-381000">
              <a:spcBef>
                <a:spcPts val="1000"/>
              </a:spcBef>
              <a:spcAft>
                <a:spcPts val="0"/>
              </a:spcAft>
              <a:buClr>
                <a:srgbClr val="C7D3E6"/>
              </a:buClr>
              <a:buSzPts val="2400"/>
              <a:buFont typeface="Roboto Condensed Light"/>
              <a:buChar char="▻"/>
              <a:defRPr sz="2400">
                <a:solidFill>
                  <a:srgbClr val="263248"/>
                </a:solidFill>
                <a:latin typeface="Roboto Condensed Light"/>
                <a:ea typeface="Roboto Condensed Light"/>
                <a:cs typeface="Roboto Condensed Light"/>
                <a:sym typeface="Roboto Condensed Light"/>
              </a:defRPr>
            </a:lvl3pPr>
            <a:lvl4pPr marL="1828800" lvl="3" indent="-381000">
              <a:spcBef>
                <a:spcPts val="1000"/>
              </a:spcBef>
              <a:spcAft>
                <a:spcPts val="0"/>
              </a:spcAft>
              <a:buClr>
                <a:srgbClr val="C7D3E6"/>
              </a:buClr>
              <a:buSzPts val="2400"/>
              <a:buFont typeface="Roboto Condensed Light"/>
              <a:buChar char="▻"/>
              <a:defRPr sz="2400">
                <a:solidFill>
                  <a:srgbClr val="263248"/>
                </a:solidFill>
                <a:latin typeface="Roboto Condensed Light"/>
                <a:ea typeface="Roboto Condensed Light"/>
                <a:cs typeface="Roboto Condensed Light"/>
                <a:sym typeface="Roboto Condensed Light"/>
              </a:defRPr>
            </a:lvl4pPr>
            <a:lvl5pPr marL="2286000" lvl="4" indent="-381000">
              <a:spcBef>
                <a:spcPts val="1000"/>
              </a:spcBef>
              <a:spcAft>
                <a:spcPts val="0"/>
              </a:spcAft>
              <a:buClr>
                <a:srgbClr val="C7D3E6"/>
              </a:buClr>
              <a:buSzPts val="2400"/>
              <a:buFont typeface="Roboto Condensed Light"/>
              <a:buChar char="▻"/>
              <a:defRPr sz="2400">
                <a:solidFill>
                  <a:srgbClr val="263248"/>
                </a:solidFill>
                <a:latin typeface="Roboto Condensed Light"/>
                <a:ea typeface="Roboto Condensed Light"/>
                <a:cs typeface="Roboto Condensed Light"/>
                <a:sym typeface="Roboto Condensed Light"/>
              </a:defRPr>
            </a:lvl5pPr>
            <a:lvl6pPr marL="2743200" lvl="5" indent="-381000">
              <a:spcBef>
                <a:spcPts val="1000"/>
              </a:spcBef>
              <a:spcAft>
                <a:spcPts val="0"/>
              </a:spcAft>
              <a:buClr>
                <a:srgbClr val="C7D3E6"/>
              </a:buClr>
              <a:buSzPts val="2400"/>
              <a:buFont typeface="Roboto Condensed Light"/>
              <a:buChar char="▻"/>
              <a:defRPr sz="2400">
                <a:solidFill>
                  <a:srgbClr val="263248"/>
                </a:solidFill>
                <a:latin typeface="Roboto Condensed Light"/>
                <a:ea typeface="Roboto Condensed Light"/>
                <a:cs typeface="Roboto Condensed Light"/>
                <a:sym typeface="Roboto Condensed Light"/>
              </a:defRPr>
            </a:lvl6pPr>
            <a:lvl7pPr marL="3200400" lvl="6" indent="-381000">
              <a:spcBef>
                <a:spcPts val="1000"/>
              </a:spcBef>
              <a:spcAft>
                <a:spcPts val="0"/>
              </a:spcAft>
              <a:buClr>
                <a:srgbClr val="C7D3E6"/>
              </a:buClr>
              <a:buSzPts val="2400"/>
              <a:buFont typeface="Roboto Condensed Light"/>
              <a:buChar char="▻"/>
              <a:defRPr sz="2400">
                <a:solidFill>
                  <a:srgbClr val="263248"/>
                </a:solidFill>
                <a:latin typeface="Roboto Condensed Light"/>
                <a:ea typeface="Roboto Condensed Light"/>
                <a:cs typeface="Roboto Condensed Light"/>
                <a:sym typeface="Roboto Condensed Light"/>
              </a:defRPr>
            </a:lvl7pPr>
            <a:lvl8pPr marL="3657600" lvl="7" indent="-381000">
              <a:spcBef>
                <a:spcPts val="1000"/>
              </a:spcBef>
              <a:spcAft>
                <a:spcPts val="0"/>
              </a:spcAft>
              <a:buClr>
                <a:srgbClr val="C7D3E6"/>
              </a:buClr>
              <a:buSzPts val="2400"/>
              <a:buFont typeface="Roboto Condensed Light"/>
              <a:buChar char="▻"/>
              <a:defRPr sz="2400">
                <a:solidFill>
                  <a:srgbClr val="263248"/>
                </a:solidFill>
                <a:latin typeface="Roboto Condensed Light"/>
                <a:ea typeface="Roboto Condensed Light"/>
                <a:cs typeface="Roboto Condensed Light"/>
                <a:sym typeface="Roboto Condensed Light"/>
              </a:defRPr>
            </a:lvl8pPr>
            <a:lvl9pPr marL="4114800" lvl="8" indent="-381000">
              <a:spcBef>
                <a:spcPts val="1000"/>
              </a:spcBef>
              <a:spcAft>
                <a:spcPts val="1000"/>
              </a:spcAft>
              <a:buClr>
                <a:srgbClr val="C7D3E6"/>
              </a:buClr>
              <a:buSzPts val="2400"/>
              <a:buFont typeface="Roboto Condensed Light"/>
              <a:buChar char="▻"/>
              <a:defRPr sz="2400">
                <a:solidFill>
                  <a:srgbClr val="263248"/>
                </a:solidFill>
                <a:latin typeface="Roboto Condensed Light"/>
                <a:ea typeface="Roboto Condensed Light"/>
                <a:cs typeface="Roboto Condensed Light"/>
                <a:sym typeface="Roboto Condensed Light"/>
              </a:defRPr>
            </a:lvl9pPr>
          </a:lstStyle>
          <a:p>
            <a:endParaRPr/>
          </a:p>
        </p:txBody>
      </p:sp>
      <p:sp>
        <p:nvSpPr>
          <p:cNvPr id="8" name="Google Shape;8;p1"/>
          <p:cNvSpPr txBox="1">
            <a:spLocks noGrp="1"/>
          </p:cNvSpPr>
          <p:nvPr>
            <p:ph type="sldNum" idx="12"/>
          </p:nvPr>
        </p:nvSpPr>
        <p:spPr>
          <a:xfrm>
            <a:off x="7618000" y="4636500"/>
            <a:ext cx="1487400" cy="315600"/>
          </a:xfrm>
          <a:prstGeom prst="rect">
            <a:avLst/>
          </a:prstGeom>
          <a:noFill/>
          <a:ln>
            <a:noFill/>
          </a:ln>
        </p:spPr>
        <p:txBody>
          <a:bodyPr spcFirstLastPara="1" wrap="square" lIns="91425" tIns="91425" rIns="91425" bIns="91425" anchor="ctr" anchorCtr="0">
            <a:noAutofit/>
          </a:bodyPr>
          <a:lstStyle>
            <a:lvl1pPr lvl="0" algn="r">
              <a:buNone/>
              <a:defRPr sz="1200" b="1">
                <a:solidFill>
                  <a:srgbClr val="FFFFFF"/>
                </a:solidFill>
                <a:latin typeface="Roboto Condensed"/>
                <a:ea typeface="Roboto Condensed"/>
                <a:cs typeface="Roboto Condensed"/>
                <a:sym typeface="Roboto Condensed"/>
              </a:defRPr>
            </a:lvl1pPr>
            <a:lvl2pPr lvl="1" algn="r">
              <a:buNone/>
              <a:defRPr sz="1200" b="1">
                <a:solidFill>
                  <a:srgbClr val="FFFFFF"/>
                </a:solidFill>
                <a:latin typeface="Roboto Condensed"/>
                <a:ea typeface="Roboto Condensed"/>
                <a:cs typeface="Roboto Condensed"/>
                <a:sym typeface="Roboto Condensed"/>
              </a:defRPr>
            </a:lvl2pPr>
            <a:lvl3pPr lvl="2" algn="r">
              <a:buNone/>
              <a:defRPr sz="1200" b="1">
                <a:solidFill>
                  <a:srgbClr val="FFFFFF"/>
                </a:solidFill>
                <a:latin typeface="Roboto Condensed"/>
                <a:ea typeface="Roboto Condensed"/>
                <a:cs typeface="Roboto Condensed"/>
                <a:sym typeface="Roboto Condensed"/>
              </a:defRPr>
            </a:lvl3pPr>
            <a:lvl4pPr lvl="3" algn="r">
              <a:buNone/>
              <a:defRPr sz="1200" b="1">
                <a:solidFill>
                  <a:srgbClr val="FFFFFF"/>
                </a:solidFill>
                <a:latin typeface="Roboto Condensed"/>
                <a:ea typeface="Roboto Condensed"/>
                <a:cs typeface="Roboto Condensed"/>
                <a:sym typeface="Roboto Condensed"/>
              </a:defRPr>
            </a:lvl4pPr>
            <a:lvl5pPr lvl="4" algn="r">
              <a:buNone/>
              <a:defRPr sz="1200" b="1">
                <a:solidFill>
                  <a:srgbClr val="FFFFFF"/>
                </a:solidFill>
                <a:latin typeface="Roboto Condensed"/>
                <a:ea typeface="Roboto Condensed"/>
                <a:cs typeface="Roboto Condensed"/>
                <a:sym typeface="Roboto Condensed"/>
              </a:defRPr>
            </a:lvl5pPr>
            <a:lvl6pPr lvl="5" algn="r">
              <a:buNone/>
              <a:defRPr sz="1200" b="1">
                <a:solidFill>
                  <a:srgbClr val="FFFFFF"/>
                </a:solidFill>
                <a:latin typeface="Roboto Condensed"/>
                <a:ea typeface="Roboto Condensed"/>
                <a:cs typeface="Roboto Condensed"/>
                <a:sym typeface="Roboto Condensed"/>
              </a:defRPr>
            </a:lvl6pPr>
            <a:lvl7pPr lvl="6" algn="r">
              <a:buNone/>
              <a:defRPr sz="1200" b="1">
                <a:solidFill>
                  <a:srgbClr val="FFFFFF"/>
                </a:solidFill>
                <a:latin typeface="Roboto Condensed"/>
                <a:ea typeface="Roboto Condensed"/>
                <a:cs typeface="Roboto Condensed"/>
                <a:sym typeface="Roboto Condensed"/>
              </a:defRPr>
            </a:lvl7pPr>
            <a:lvl8pPr lvl="7" algn="r">
              <a:buNone/>
              <a:defRPr sz="1200" b="1">
                <a:solidFill>
                  <a:srgbClr val="FFFFFF"/>
                </a:solidFill>
                <a:latin typeface="Roboto Condensed"/>
                <a:ea typeface="Roboto Condensed"/>
                <a:cs typeface="Roboto Condensed"/>
                <a:sym typeface="Roboto Condensed"/>
              </a:defRPr>
            </a:lvl8pPr>
            <a:lvl9pPr lvl="8" algn="r">
              <a:buNone/>
              <a:defRPr sz="1200" b="1">
                <a:solidFill>
                  <a:srgbClr val="FFFFFF"/>
                </a:solidFill>
                <a:latin typeface="Roboto Condensed"/>
                <a:ea typeface="Roboto Condensed"/>
                <a:cs typeface="Roboto Condensed"/>
                <a:sym typeface="Roboto Condensed"/>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6"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3.png"/><Relationship Id="rId7" Type="http://schemas.openxmlformats.org/officeDocument/2006/relationships/diagramQuickStyle" Target="../diagrams/quickStyle3.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4.png"/><Relationship Id="rId9" Type="http://schemas.microsoft.com/office/2007/relationships/diagramDrawing" Target="../diagrams/drawing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hyperlink" Target="mailto:dd.ekpsfoki@gmail.com"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1"/>
          <p:cNvSpPr txBox="1">
            <a:spLocks noGrp="1"/>
          </p:cNvSpPr>
          <p:nvPr>
            <p:ph type="ctrTitle"/>
          </p:nvPr>
        </p:nvSpPr>
        <p:spPr>
          <a:xfrm>
            <a:off x="716268" y="1110104"/>
            <a:ext cx="5367900" cy="2561120"/>
          </a:xfrm>
          <a:prstGeom prst="rect">
            <a:avLst/>
          </a:prstGeom>
        </p:spPr>
        <p:txBody>
          <a:bodyPr spcFirstLastPara="1" wrap="square" lIns="91425" tIns="91425" rIns="91425" bIns="91425" anchor="ctr" anchorCtr="0">
            <a:noAutofit/>
          </a:bodyPr>
          <a:lstStyle/>
          <a:p>
            <a:pPr algn="ctr">
              <a:lnSpc>
                <a:spcPct val="115000"/>
              </a:lnSpc>
            </a:pPr>
            <a:r>
              <a:rPr lang="el-GR" sz="2400" cap="small" dirty="0">
                <a:latin typeface="+mj-lt"/>
                <a:ea typeface="Times New Roman"/>
                <a:cs typeface="Times New Roman"/>
              </a:rPr>
              <a:t>Η ενδυναμωση των εφηβων μ</a:t>
            </a:r>
            <a:r>
              <a:rPr lang="en-US" sz="2400" cap="small" dirty="0">
                <a:latin typeface="+mj-lt"/>
                <a:ea typeface="Times New Roman"/>
                <a:cs typeface="Times New Roman"/>
              </a:rPr>
              <a:t>e</a:t>
            </a:r>
            <a:r>
              <a:rPr lang="el-GR" sz="2400" cap="small" dirty="0">
                <a:latin typeface="+mj-lt"/>
                <a:ea typeface="Times New Roman"/>
                <a:cs typeface="Times New Roman"/>
              </a:rPr>
              <a:t>σα απ</a:t>
            </a:r>
            <a:r>
              <a:rPr lang="en-US" sz="2400" cap="small" dirty="0">
                <a:latin typeface="+mj-lt"/>
                <a:ea typeface="Times New Roman"/>
                <a:cs typeface="Times New Roman"/>
              </a:rPr>
              <a:t>o</a:t>
            </a:r>
            <a:r>
              <a:rPr lang="el-GR" sz="2400" cap="small" dirty="0">
                <a:latin typeface="+mj-lt"/>
                <a:ea typeface="Times New Roman"/>
                <a:cs typeface="Times New Roman"/>
              </a:rPr>
              <a:t> το προγραμμα ενισχυσησ τησ ψυχικησ ανθεκτικοτητασ των ν</a:t>
            </a:r>
            <a:r>
              <a:rPr lang="en-US" sz="2400" cap="small" dirty="0">
                <a:latin typeface="+mj-lt"/>
                <a:ea typeface="Times New Roman"/>
                <a:cs typeface="Times New Roman"/>
              </a:rPr>
              <a:t>e</a:t>
            </a:r>
            <a:r>
              <a:rPr lang="el-GR" sz="2400" cap="small" dirty="0">
                <a:latin typeface="+mj-lt"/>
                <a:ea typeface="Times New Roman"/>
                <a:cs typeface="Times New Roman"/>
              </a:rPr>
              <a:t>ων που πραγματοποιει η ε.κ.ψ.&amp;ψ.υ. στισ σχολικεσ μοναδεσ.</a:t>
            </a:r>
            <a:endParaRPr lang="el-GR" sz="1800" cap="small" dirty="0">
              <a:effectLst/>
              <a:latin typeface="+mj-lt"/>
              <a:ea typeface="Calibri"/>
              <a:cs typeface="Times New Roman"/>
            </a:endParaRPr>
          </a:p>
        </p:txBody>
      </p:sp>
      <p:sp>
        <p:nvSpPr>
          <p:cNvPr id="2" name="TextBox 1"/>
          <p:cNvSpPr txBox="1"/>
          <p:nvPr/>
        </p:nvSpPr>
        <p:spPr>
          <a:xfrm>
            <a:off x="399593" y="3668420"/>
            <a:ext cx="5808729" cy="415498"/>
          </a:xfrm>
          <a:prstGeom prst="rect">
            <a:avLst/>
          </a:prstGeom>
          <a:noFill/>
        </p:spPr>
        <p:txBody>
          <a:bodyPr wrap="square" rtlCol="0">
            <a:spAutoFit/>
          </a:bodyPr>
          <a:lstStyle/>
          <a:p>
            <a:pPr algn="ctr"/>
            <a:r>
              <a:rPr lang="el-GR" sz="1050" i="1" dirty="0">
                <a:solidFill>
                  <a:schemeClr val="bg1"/>
                </a:solidFill>
                <a:latin typeface="Roboto Condensed"/>
              </a:rPr>
              <a:t>Ι. Καλλία, Α. Φραγκούλη, Μ. Λαζαρίδου, Μ. Μπαλωμένου, Δ. Παπαϊωάννου</a:t>
            </a:r>
          </a:p>
          <a:p>
            <a:pPr algn="ctr"/>
            <a:r>
              <a:rPr lang="el-GR" sz="1050" i="1" dirty="0">
                <a:solidFill>
                  <a:schemeClr val="bg1"/>
                </a:solidFill>
                <a:latin typeface="Roboto Condensed"/>
              </a:rPr>
              <a:t>Εταιρία Κοινωνικής Ψυχιατρικής και Ψυχικής Υγείας ν. Φωκίδας</a:t>
            </a:r>
            <a:endParaRPr lang="el-GR" sz="900" i="1" dirty="0">
              <a:solidFill>
                <a:schemeClr val="bg1"/>
              </a:solidFill>
              <a:latin typeface="Roboto Condensed"/>
            </a:endParaRPr>
          </a:p>
        </p:txBody>
      </p:sp>
      <p:pic>
        <p:nvPicPr>
          <p:cNvPr id="3" name="Εικόνα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4288" y="3237971"/>
            <a:ext cx="1875390" cy="855239"/>
          </a:xfrm>
          <a:prstGeom prst="rect">
            <a:avLst/>
          </a:prstGeom>
        </p:spPr>
      </p:pic>
      <p:sp>
        <p:nvSpPr>
          <p:cNvPr id="4" name="TextBox 3"/>
          <p:cNvSpPr txBox="1"/>
          <p:nvPr/>
        </p:nvSpPr>
        <p:spPr>
          <a:xfrm>
            <a:off x="-2638" y="771550"/>
            <a:ext cx="7306808" cy="338554"/>
          </a:xfrm>
          <a:prstGeom prst="rect">
            <a:avLst/>
          </a:prstGeom>
          <a:noFill/>
        </p:spPr>
        <p:txBody>
          <a:bodyPr wrap="none" rtlCol="0">
            <a:spAutoFit/>
          </a:bodyPr>
          <a:lstStyle/>
          <a:p>
            <a:r>
              <a:rPr lang="el-GR" sz="1600" b="1" dirty="0">
                <a:solidFill>
                  <a:schemeClr val="accent1">
                    <a:lumMod val="50000"/>
                  </a:schemeClr>
                </a:solidFill>
                <a:latin typeface="+mn-lt"/>
              </a:rPr>
              <a:t>«Μεθοδολογία προσέγγισης και ενδυνάμωσης της σχολικής κοινότητας»</a:t>
            </a:r>
            <a:endParaRPr lang="el-GR" sz="1600" dirty="0">
              <a:solidFill>
                <a:schemeClr val="accent1">
                  <a:lumMod val="50000"/>
                </a:schemeClr>
              </a:solidFill>
              <a:latin typeface="+mn-lt"/>
            </a:endParaRPr>
          </a:p>
        </p:txBody>
      </p:sp>
      <p:sp>
        <p:nvSpPr>
          <p:cNvPr id="5" name="TextBox 4"/>
          <p:cNvSpPr txBox="1"/>
          <p:nvPr/>
        </p:nvSpPr>
        <p:spPr>
          <a:xfrm>
            <a:off x="5680836" y="4659982"/>
            <a:ext cx="3499676" cy="430887"/>
          </a:xfrm>
          <a:prstGeom prst="rect">
            <a:avLst/>
          </a:prstGeom>
          <a:noFill/>
        </p:spPr>
        <p:txBody>
          <a:bodyPr wrap="none" rtlCol="0">
            <a:spAutoFit/>
          </a:bodyPr>
          <a:lstStyle/>
          <a:p>
            <a:pPr algn="r"/>
            <a:r>
              <a:rPr lang="el-GR" sz="1100" dirty="0">
                <a:latin typeface="Roboto Condensed"/>
              </a:rPr>
              <a:t>7</a:t>
            </a:r>
            <a:r>
              <a:rPr lang="el-GR" sz="1100" baseline="30000" dirty="0">
                <a:latin typeface="Roboto Condensed"/>
              </a:rPr>
              <a:t>ο</a:t>
            </a:r>
            <a:r>
              <a:rPr lang="el-GR" sz="1100" dirty="0">
                <a:latin typeface="Roboto Condensed"/>
              </a:rPr>
              <a:t> Πανελλήνιο Συνέδριο Συμβουλευτικής Ψυχολογίας</a:t>
            </a:r>
          </a:p>
          <a:p>
            <a:pPr algn="r"/>
            <a:r>
              <a:rPr lang="el-GR" sz="1100" dirty="0">
                <a:latin typeface="Roboto Condensed"/>
              </a:rPr>
              <a:t>Βόλος, 8-12 Νοεμβρίου 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8" name="Google Shape;268;p18"/>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t>Δράσεις</a:t>
            </a:r>
            <a:endParaRPr dirty="0"/>
          </a:p>
        </p:txBody>
      </p:sp>
      <p:sp>
        <p:nvSpPr>
          <p:cNvPr id="270" name="Google Shape;270;p18"/>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dirty="0"/>
          </a:p>
        </p:txBody>
      </p:sp>
      <p:grpSp>
        <p:nvGrpSpPr>
          <p:cNvPr id="271" name="Google Shape;271;p18"/>
          <p:cNvGrpSpPr/>
          <p:nvPr/>
        </p:nvGrpSpPr>
        <p:grpSpPr>
          <a:xfrm>
            <a:off x="312466" y="587260"/>
            <a:ext cx="309022" cy="376837"/>
            <a:chOff x="596350" y="929175"/>
            <a:chExt cx="407950" cy="497475"/>
          </a:xfrm>
        </p:grpSpPr>
        <p:sp>
          <p:nvSpPr>
            <p:cNvPr id="272" name="Google Shape;272;p18"/>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273;p18"/>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274;p18"/>
            <p:cNvSpPr/>
            <p:nvPr/>
          </p:nvSpPr>
          <p:spPr>
            <a:xfrm>
              <a:off x="688900" y="12561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275;p18"/>
            <p:cNvSpPr/>
            <p:nvPr/>
          </p:nvSpPr>
          <p:spPr>
            <a:xfrm>
              <a:off x="688900" y="1201350"/>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276;p18"/>
            <p:cNvSpPr/>
            <p:nvPr/>
          </p:nvSpPr>
          <p:spPr>
            <a:xfrm>
              <a:off x="688900" y="1145950"/>
              <a:ext cx="255750" cy="25"/>
            </a:xfrm>
            <a:custGeom>
              <a:avLst/>
              <a:gdLst/>
              <a:ahLst/>
              <a:cxnLst/>
              <a:rect l="l" t="t" r="r" b="b"/>
              <a:pathLst>
                <a:path w="10230" h="1" fill="none" extrusionOk="0">
                  <a:moveTo>
                    <a:pt x="10229"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277;p18"/>
            <p:cNvSpPr/>
            <p:nvPr/>
          </p:nvSpPr>
          <p:spPr>
            <a:xfrm>
              <a:off x="688900" y="10905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8" name="Google Shape;278;p18"/>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aphicFrame>
        <p:nvGraphicFramePr>
          <p:cNvPr id="4" name="Διάγραμμα 3"/>
          <p:cNvGraphicFramePr/>
          <p:nvPr>
            <p:extLst>
              <p:ext uri="{D42A27DB-BD31-4B8C-83A1-F6EECF244321}">
                <p14:modId xmlns:p14="http://schemas.microsoft.com/office/powerpoint/2010/main" val="1180865761"/>
              </p:ext>
            </p:extLst>
          </p:nvPr>
        </p:nvGraphicFramePr>
        <p:xfrm>
          <a:off x="312466" y="1491630"/>
          <a:ext cx="7283870" cy="31841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3" name="Google Shape;223;p14"/>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dirty="0"/>
          </a:p>
        </p:txBody>
      </p:sp>
      <p:sp>
        <p:nvSpPr>
          <p:cNvPr id="224" name="Google Shape;224;p14"/>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l-GR" sz="12000" b="1" dirty="0">
                <a:solidFill>
                  <a:srgbClr val="3F5378"/>
                </a:solidFill>
                <a:latin typeface="Roboto Condensed"/>
                <a:ea typeface="Roboto Condensed"/>
                <a:cs typeface="Roboto Condensed"/>
                <a:sym typeface="Roboto Condensed"/>
              </a:rPr>
              <a:t>4</a:t>
            </a:r>
            <a:endParaRPr sz="3000" b="1" dirty="0">
              <a:solidFill>
                <a:srgbClr val="3F5378"/>
              </a:solidFill>
              <a:latin typeface="Roboto Condensed"/>
              <a:ea typeface="Roboto Condensed"/>
              <a:cs typeface="Roboto Condensed"/>
              <a:sym typeface="Roboto Condensed"/>
            </a:endParaRPr>
          </a:p>
        </p:txBody>
      </p:sp>
      <p:sp>
        <p:nvSpPr>
          <p:cNvPr id="5" name="Google Shape;221;p14"/>
          <p:cNvSpPr txBox="1">
            <a:spLocks noGrp="1"/>
          </p:cNvSpPr>
          <p:nvPr>
            <p:ph type="ctrTitle"/>
          </p:nvPr>
        </p:nvSpPr>
        <p:spPr>
          <a:xfrm>
            <a:off x="463525" y="3075806"/>
            <a:ext cx="4094400" cy="1159800"/>
          </a:xfrm>
          <a:prstGeom prst="rect">
            <a:avLst/>
          </a:prstGeom>
        </p:spPr>
        <p:txBody>
          <a:bodyPr spcFirstLastPara="1" wrap="square" lIns="91425" tIns="91425" rIns="91425" bIns="91425" anchor="b" anchorCtr="0">
            <a:noAutofit/>
          </a:bodyPr>
          <a:lstStyle/>
          <a:p>
            <a:pPr lvl="0">
              <a:buClr>
                <a:schemeClr val="accent1"/>
              </a:buClr>
            </a:pPr>
            <a:r>
              <a:rPr lang="el-GR" sz="2400" dirty="0">
                <a:cs typeface="Times New Roman"/>
              </a:rPr>
              <a:t>Ποια μεθοδολογία ακολουθούμε</a:t>
            </a:r>
            <a:endParaRPr sz="1800" dirty="0"/>
          </a:p>
        </p:txBody>
      </p:sp>
    </p:spTree>
    <p:extLst>
      <p:ext uri="{BB962C8B-B14F-4D97-AF65-F5344CB8AC3E}">
        <p14:creationId xmlns:p14="http://schemas.microsoft.com/office/powerpoint/2010/main" val="2434454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22"/>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t>Μεθοδολογία παρεμβάσεων</a:t>
            </a:r>
            <a:endParaRPr dirty="0"/>
          </a:p>
        </p:txBody>
      </p:sp>
      <p:sp>
        <p:nvSpPr>
          <p:cNvPr id="321" name="Google Shape;321;p22"/>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dirty="0"/>
          </a:p>
        </p:txBody>
      </p:sp>
      <p:sp>
        <p:nvSpPr>
          <p:cNvPr id="322" name="Google Shape;322;p22"/>
          <p:cNvSpPr/>
          <p:nvPr/>
        </p:nvSpPr>
        <p:spPr>
          <a:xfrm>
            <a:off x="2987824" y="1779662"/>
            <a:ext cx="3024336" cy="2843540"/>
          </a:xfrm>
          <a:prstGeom prst="diamond">
            <a:avLst/>
          </a:prstGeom>
          <a:solidFill>
            <a:srgbClr val="C7D3E6"/>
          </a:solidFill>
          <a:ln w="38100" cap="flat" cmpd="sng">
            <a:solidFill>
              <a:srgbClr val="92A8C8"/>
            </a:solidFill>
            <a:prstDash val="solid"/>
            <a:miter lim="8000"/>
            <a:headEnd type="none" w="sm" len="sm"/>
            <a:tailEnd type="none" w="sm" len="sm"/>
          </a:ln>
        </p:spPr>
        <p:txBody>
          <a:bodyPr spcFirstLastPara="1" wrap="square" lIns="91425" tIns="91425" rIns="91425" bIns="91425" anchor="ctr" anchorCtr="0">
            <a:noAutofit/>
          </a:bodyPr>
          <a:lstStyle/>
          <a:p>
            <a:pPr lvl="0" algn="ctr"/>
            <a:r>
              <a:rPr lang="el-GR" b="1" dirty="0">
                <a:solidFill>
                  <a:srgbClr val="263248"/>
                </a:solidFill>
                <a:latin typeface="Roboto Condensed"/>
                <a:ea typeface="Roboto Condensed"/>
                <a:cs typeface="Roboto Condensed"/>
                <a:sym typeface="Roboto Condensed"/>
              </a:rPr>
              <a:t>Υπογραφή Πρωτοκόλλου συνεργασίας:</a:t>
            </a:r>
          </a:p>
          <a:p>
            <a:pPr marL="0" lvl="0" indent="0" algn="ctr" rtl="0">
              <a:spcBef>
                <a:spcPts val="0"/>
              </a:spcBef>
              <a:spcAft>
                <a:spcPts val="0"/>
              </a:spcAft>
              <a:buNone/>
            </a:pPr>
            <a:r>
              <a:rPr lang="el-GR" dirty="0">
                <a:solidFill>
                  <a:srgbClr val="263248"/>
                </a:solidFill>
                <a:latin typeface="Roboto Condensed"/>
                <a:ea typeface="Roboto Condensed"/>
                <a:cs typeface="Roboto Condensed"/>
                <a:sym typeface="Roboto Condensed"/>
              </a:rPr>
              <a:t>Ορισμός τρόπου παρέμβασης και θεματολογίας - χρονοδιάγραμμα</a:t>
            </a:r>
          </a:p>
        </p:txBody>
      </p:sp>
      <p:sp>
        <p:nvSpPr>
          <p:cNvPr id="323" name="Google Shape;323;p22"/>
          <p:cNvSpPr/>
          <p:nvPr/>
        </p:nvSpPr>
        <p:spPr>
          <a:xfrm>
            <a:off x="44892" y="1779662"/>
            <a:ext cx="2870924" cy="2843540"/>
          </a:xfrm>
          <a:prstGeom prst="diamond">
            <a:avLst/>
          </a:prstGeom>
          <a:noFill/>
          <a:ln w="76200" cap="flat" cmpd="sng">
            <a:solidFill>
              <a:srgbClr val="FF98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ctr" rtl="0">
              <a:spcBef>
                <a:spcPts val="1200"/>
              </a:spcBef>
              <a:spcAft>
                <a:spcPts val="0"/>
              </a:spcAft>
              <a:buNone/>
            </a:pPr>
            <a:r>
              <a:rPr lang="el-GR" b="1" dirty="0">
                <a:solidFill>
                  <a:schemeClr val="accent3">
                    <a:lumMod val="50000"/>
                  </a:schemeClr>
                </a:solidFill>
                <a:latin typeface="Roboto Condensed"/>
                <a:ea typeface="Roboto Condensed"/>
                <a:cs typeface="Roboto Condensed"/>
                <a:sym typeface="Roboto Condensed"/>
              </a:rPr>
              <a:t>Συνάντηση με τον Διευθυντή του σχολείου</a:t>
            </a:r>
            <a:r>
              <a:rPr lang="el-GR" dirty="0">
                <a:solidFill>
                  <a:schemeClr val="accent3">
                    <a:lumMod val="50000"/>
                  </a:schemeClr>
                </a:solidFill>
                <a:latin typeface="Roboto Condensed"/>
                <a:ea typeface="Roboto Condensed"/>
                <a:cs typeface="Roboto Condensed"/>
                <a:sym typeface="Roboto Condensed"/>
              </a:rPr>
              <a:t>: ορισμός τμήματος/ων παρέμβασης και ώρας - ημέρας</a:t>
            </a:r>
            <a:endParaRPr dirty="0">
              <a:solidFill>
                <a:schemeClr val="accent3">
                  <a:lumMod val="50000"/>
                </a:schemeClr>
              </a:solidFill>
              <a:latin typeface="Roboto Condensed"/>
              <a:ea typeface="Roboto Condensed"/>
              <a:cs typeface="Roboto Condensed"/>
              <a:sym typeface="Roboto Condensed"/>
            </a:endParaRPr>
          </a:p>
        </p:txBody>
      </p:sp>
      <p:sp>
        <p:nvSpPr>
          <p:cNvPr id="324" name="Google Shape;324;p22"/>
          <p:cNvSpPr/>
          <p:nvPr/>
        </p:nvSpPr>
        <p:spPr>
          <a:xfrm>
            <a:off x="6048672" y="1744434"/>
            <a:ext cx="3095328" cy="2915548"/>
          </a:xfrm>
          <a:prstGeom prst="diamond">
            <a:avLst/>
          </a:prstGeom>
          <a:noFill/>
          <a:ln w="76200" cap="flat" cmpd="sng">
            <a:solidFill>
              <a:srgbClr val="FF9800"/>
            </a:solidFill>
            <a:prstDash val="solid"/>
            <a:miter lim="8000"/>
            <a:headEnd type="none" w="sm" len="sm"/>
            <a:tailEnd type="none" w="sm" len="sm"/>
          </a:ln>
        </p:spPr>
        <p:txBody>
          <a:bodyPr spcFirstLastPara="1" wrap="square" lIns="91425" tIns="91425" rIns="91425" bIns="91425" anchor="ctr" anchorCtr="0">
            <a:noAutofit/>
          </a:bodyPr>
          <a:lstStyle/>
          <a:p>
            <a:pPr lvl="0" algn="ctr" rtl="0">
              <a:spcBef>
                <a:spcPts val="0"/>
              </a:spcBef>
              <a:spcAft>
                <a:spcPts val="0"/>
              </a:spcAft>
            </a:pPr>
            <a:endParaRPr b="1" dirty="0">
              <a:solidFill>
                <a:srgbClr val="D26F00"/>
              </a:solidFill>
              <a:latin typeface="Roboto Condensed"/>
              <a:ea typeface="Roboto Condensed"/>
              <a:cs typeface="Roboto Condensed"/>
              <a:sym typeface="Roboto Condensed"/>
            </a:endParaRPr>
          </a:p>
        </p:txBody>
      </p:sp>
      <p:grpSp>
        <p:nvGrpSpPr>
          <p:cNvPr id="325" name="Google Shape;325;p22"/>
          <p:cNvGrpSpPr/>
          <p:nvPr/>
        </p:nvGrpSpPr>
        <p:grpSpPr>
          <a:xfrm>
            <a:off x="263101" y="580106"/>
            <a:ext cx="407743" cy="391135"/>
            <a:chOff x="5233525" y="4954450"/>
            <a:chExt cx="538275" cy="516350"/>
          </a:xfrm>
        </p:grpSpPr>
        <p:sp>
          <p:nvSpPr>
            <p:cNvPr id="326" name="Google Shape;326;p22"/>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7" name="Google Shape;327;p22"/>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8" name="Google Shape;328;p22"/>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9" name="Google Shape;329;p22"/>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0" name="Google Shape;330;p22"/>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1" name="Google Shape;331;p22"/>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2" name="Google Shape;332;p22"/>
            <p:cNvSpPr/>
            <p:nvPr/>
          </p:nvSpPr>
          <p:spPr>
            <a:xfrm>
              <a:off x="5367475" y="5025075"/>
              <a:ext cx="81600" cy="105975"/>
            </a:xfrm>
            <a:custGeom>
              <a:avLst/>
              <a:gdLst/>
              <a:ahLst/>
              <a:cxnLst/>
              <a:rect l="l" t="t" r="r" b="b"/>
              <a:pathLst>
                <a:path w="3264" h="4239" fill="none" extrusionOk="0">
                  <a:moveTo>
                    <a:pt x="0" y="1"/>
                  </a:moveTo>
                  <a:lnTo>
                    <a:pt x="3264" y="4238"/>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3" name="Google Shape;333;p22"/>
            <p:cNvSpPr/>
            <p:nvPr/>
          </p:nvSpPr>
          <p:spPr>
            <a:xfrm>
              <a:off x="5567800" y="4999500"/>
              <a:ext cx="115100" cy="133975"/>
            </a:xfrm>
            <a:custGeom>
              <a:avLst/>
              <a:gdLst/>
              <a:ahLst/>
              <a:cxnLst/>
              <a:rect l="l" t="t" r="r" b="b"/>
              <a:pathLst>
                <a:path w="4604" h="5359" fill="none" extrusionOk="0">
                  <a:moveTo>
                    <a:pt x="0" y="5359"/>
                  </a:moveTo>
                  <a:lnTo>
                    <a:pt x="4603"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4" name="Google Shape;334;p22"/>
            <p:cNvSpPr/>
            <p:nvPr/>
          </p:nvSpPr>
          <p:spPr>
            <a:xfrm>
              <a:off x="5600075" y="5217475"/>
              <a:ext cx="127275" cy="16475"/>
            </a:xfrm>
            <a:custGeom>
              <a:avLst/>
              <a:gdLst/>
              <a:ahLst/>
              <a:cxnLst/>
              <a:rect l="l" t="t" r="r" b="b"/>
              <a:pathLst>
                <a:path w="5091" h="659" fill="none" extrusionOk="0">
                  <a:moveTo>
                    <a:pt x="5090" y="658"/>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5" name="Google Shape;335;p22"/>
            <p:cNvSpPr/>
            <p:nvPr/>
          </p:nvSpPr>
          <p:spPr>
            <a:xfrm>
              <a:off x="5497775" y="5299675"/>
              <a:ext cx="4900" cy="126675"/>
            </a:xfrm>
            <a:custGeom>
              <a:avLst/>
              <a:gdLst/>
              <a:ahLst/>
              <a:cxnLst/>
              <a:rect l="l" t="t" r="r" b="b"/>
              <a:pathLst>
                <a:path w="196" h="5067" fill="none" extrusionOk="0">
                  <a:moveTo>
                    <a:pt x="0" y="5067"/>
                  </a:moveTo>
                  <a:lnTo>
                    <a:pt x="195"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6" name="Google Shape;336;p22"/>
            <p:cNvSpPr/>
            <p:nvPr/>
          </p:nvSpPr>
          <p:spPr>
            <a:xfrm>
              <a:off x="5277975" y="5241825"/>
              <a:ext cx="141275" cy="58500"/>
            </a:xfrm>
            <a:custGeom>
              <a:avLst/>
              <a:gdLst/>
              <a:ahLst/>
              <a:cxnLst/>
              <a:rect l="l" t="t" r="r" b="b"/>
              <a:pathLst>
                <a:path w="5651" h="2340" fill="none" extrusionOk="0">
                  <a:moveTo>
                    <a:pt x="0" y="2339"/>
                  </a:moveTo>
                  <a:lnTo>
                    <a:pt x="5651"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 name="TextBox 1"/>
          <p:cNvSpPr txBox="1"/>
          <p:nvPr/>
        </p:nvSpPr>
        <p:spPr>
          <a:xfrm>
            <a:off x="6281936" y="2499742"/>
            <a:ext cx="2538536" cy="1677382"/>
          </a:xfrm>
          <a:prstGeom prst="rect">
            <a:avLst/>
          </a:prstGeom>
          <a:noFill/>
        </p:spPr>
        <p:txBody>
          <a:bodyPr wrap="square" rtlCol="0">
            <a:spAutoFit/>
          </a:bodyPr>
          <a:lstStyle/>
          <a:p>
            <a:pPr marL="285750" lvl="0" indent="-285750" algn="ctr">
              <a:buClr>
                <a:srgbClr val="76A9D4"/>
              </a:buClr>
              <a:buSzPct val="80000"/>
              <a:buFontTx/>
              <a:buChar char="→"/>
            </a:pPr>
            <a:r>
              <a:rPr lang="el-GR" b="1" dirty="0">
                <a:solidFill>
                  <a:srgbClr val="D26F00"/>
                </a:solidFill>
                <a:latin typeface="Roboto Condensed"/>
                <a:ea typeface="Roboto Condensed"/>
                <a:cs typeface="Roboto Condensed"/>
                <a:sym typeface="Roboto Condensed"/>
              </a:rPr>
              <a:t>Συναίνεση γονέων</a:t>
            </a:r>
          </a:p>
          <a:p>
            <a:pPr marL="285750" lvl="0" indent="-285750" algn="ctr">
              <a:buClr>
                <a:srgbClr val="76A9D4"/>
              </a:buClr>
              <a:buSzPct val="80000"/>
              <a:buFontTx/>
              <a:buChar char="→"/>
            </a:pPr>
            <a:r>
              <a:rPr lang="el-GR" b="1" dirty="0">
                <a:solidFill>
                  <a:srgbClr val="D26F00"/>
                </a:solidFill>
                <a:latin typeface="Roboto Condensed"/>
                <a:ea typeface="Roboto Condensed"/>
                <a:cs typeface="Roboto Condensed"/>
                <a:sym typeface="Roboto Condensed"/>
              </a:rPr>
              <a:t>Πραγματοποίηση Παρέμβασης                 </a:t>
            </a:r>
            <a:r>
              <a:rPr lang="el-GR" sz="1100" i="1" dirty="0">
                <a:solidFill>
                  <a:srgbClr val="D26F00"/>
                </a:solidFill>
                <a:latin typeface="Roboto Condensed"/>
                <a:ea typeface="Roboto Condensed"/>
                <a:cs typeface="Roboto Condensed"/>
                <a:sym typeface="Roboto Condensed"/>
              </a:rPr>
              <a:t>Θεωρητικό υλικό, βιωματικές μέθοδοι και τεχνικές εμψύχωσης και ενδυνάμωσης της ομάδας</a:t>
            </a:r>
          </a:p>
          <a:p>
            <a:pPr marL="285750" lvl="0" indent="-285750" algn="ctr">
              <a:buClr>
                <a:srgbClr val="76A9D4"/>
              </a:buClr>
              <a:buSzPct val="80000"/>
              <a:buFontTx/>
              <a:buChar char="→"/>
            </a:pPr>
            <a:r>
              <a:rPr lang="el-GR" b="1" dirty="0">
                <a:solidFill>
                  <a:srgbClr val="D26F00"/>
                </a:solidFill>
                <a:latin typeface="Roboto Condensed"/>
                <a:ea typeface="Roboto Condensed"/>
                <a:cs typeface="Roboto Condensed"/>
                <a:sym typeface="Roboto Condensed"/>
              </a:rPr>
              <a:t>Αξιολόγηση              παρέμβασης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3"/>
                                        </p:tgtEl>
                                        <p:attrNameLst>
                                          <p:attrName>style.visibility</p:attrName>
                                        </p:attrNameLst>
                                      </p:cBhvr>
                                      <p:to>
                                        <p:strVal val="visible"/>
                                      </p:to>
                                    </p:set>
                                    <p:animEffect transition="in" filter="fade">
                                      <p:cBhvr>
                                        <p:cTn id="7" dur="500"/>
                                        <p:tgtEl>
                                          <p:spTgt spid="3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2"/>
                                        </p:tgtEl>
                                        <p:attrNameLst>
                                          <p:attrName>style.visibility</p:attrName>
                                        </p:attrNameLst>
                                      </p:cBhvr>
                                      <p:to>
                                        <p:strVal val="visible"/>
                                      </p:to>
                                    </p:set>
                                    <p:animEffect transition="in" filter="fade">
                                      <p:cBhvr>
                                        <p:cTn id="12" dur="500"/>
                                        <p:tgtEl>
                                          <p:spTgt spid="3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4"/>
                                        </p:tgtEl>
                                        <p:attrNameLst>
                                          <p:attrName>style.visibility</p:attrName>
                                        </p:attrNameLst>
                                      </p:cBhvr>
                                      <p:to>
                                        <p:strVal val="visible"/>
                                      </p:to>
                                    </p:set>
                                    <p:animEffect transition="in" filter="fade">
                                      <p:cBhvr>
                                        <p:cTn id="17" dur="500"/>
                                        <p:tgtEl>
                                          <p:spTgt spid="32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animBg="1"/>
      <p:bldP spid="323" grpId="0" animBg="1"/>
      <p:bldP spid="324" grpId="0" animBg="1"/>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80" name="Google Shape;480;p31"/>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dirty="0"/>
          </a:p>
        </p:txBody>
      </p:sp>
      <p:sp>
        <p:nvSpPr>
          <p:cNvPr id="481" name="Google Shape;481;p31"/>
          <p:cNvSpPr txBox="1">
            <a:spLocks noGrp="1"/>
          </p:cNvSpPr>
          <p:nvPr>
            <p:ph type="body" idx="4294967295"/>
          </p:nvPr>
        </p:nvSpPr>
        <p:spPr>
          <a:xfrm>
            <a:off x="0" y="69472"/>
            <a:ext cx="2811600" cy="414046"/>
          </a:xfrm>
          <a:prstGeom prst="rect">
            <a:avLst/>
          </a:prstGeom>
        </p:spPr>
        <p:txBody>
          <a:bodyPr spcFirstLastPara="1" wrap="square" lIns="91425" tIns="91425" rIns="91425" bIns="91425" anchor="ctr" anchorCtr="0">
            <a:noAutofit/>
          </a:bodyPr>
          <a:lstStyle/>
          <a:p>
            <a:pPr marL="0" lvl="0" indent="0" algn="l" rtl="0">
              <a:spcBef>
                <a:spcPts val="600"/>
              </a:spcBef>
              <a:spcAft>
                <a:spcPts val="0"/>
              </a:spcAft>
              <a:buNone/>
            </a:pPr>
            <a:r>
              <a:rPr lang="el-GR" sz="2000" b="1" dirty="0">
                <a:solidFill>
                  <a:schemeClr val="bg1"/>
                </a:solidFill>
              </a:rPr>
              <a:t>Θεματολογία</a:t>
            </a:r>
            <a:endParaRPr sz="2000" b="1" dirty="0">
              <a:solidFill>
                <a:schemeClr val="bg1"/>
              </a:solidFill>
            </a:endParaRPr>
          </a:p>
        </p:txBody>
      </p:sp>
      <p:graphicFrame>
        <p:nvGraphicFramePr>
          <p:cNvPr id="4" name="Διάγραμμα 3"/>
          <p:cNvGraphicFramePr/>
          <p:nvPr>
            <p:extLst>
              <p:ext uri="{D42A27DB-BD31-4B8C-83A1-F6EECF244321}">
                <p14:modId xmlns:p14="http://schemas.microsoft.com/office/powerpoint/2010/main" val="1155678086"/>
              </p:ext>
            </p:extLst>
          </p:nvPr>
        </p:nvGraphicFramePr>
        <p:xfrm>
          <a:off x="2051720" y="339502"/>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3" name="Google Shape;223;p14"/>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14</a:t>
            </a:fld>
            <a:endParaRPr dirty="0"/>
          </a:p>
        </p:txBody>
      </p:sp>
      <p:sp>
        <p:nvSpPr>
          <p:cNvPr id="224" name="Google Shape;224;p14"/>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l-GR" sz="12000" b="1" dirty="0">
                <a:solidFill>
                  <a:srgbClr val="3F5378"/>
                </a:solidFill>
                <a:latin typeface="Roboto Condensed"/>
                <a:ea typeface="Roboto Condensed"/>
                <a:cs typeface="Roboto Condensed"/>
                <a:sym typeface="Roboto Condensed"/>
              </a:rPr>
              <a:t>5</a:t>
            </a:r>
            <a:endParaRPr sz="3000" b="1" dirty="0">
              <a:solidFill>
                <a:srgbClr val="3F5378"/>
              </a:solidFill>
              <a:latin typeface="Roboto Condensed"/>
              <a:ea typeface="Roboto Condensed"/>
              <a:cs typeface="Roboto Condensed"/>
              <a:sym typeface="Roboto Condensed"/>
            </a:endParaRPr>
          </a:p>
        </p:txBody>
      </p:sp>
      <p:sp>
        <p:nvSpPr>
          <p:cNvPr id="5" name="Google Shape;221;p14"/>
          <p:cNvSpPr txBox="1">
            <a:spLocks noGrp="1"/>
          </p:cNvSpPr>
          <p:nvPr>
            <p:ph type="ctrTitle"/>
          </p:nvPr>
        </p:nvSpPr>
        <p:spPr>
          <a:xfrm>
            <a:off x="463525" y="3075806"/>
            <a:ext cx="4094400" cy="1159800"/>
          </a:xfrm>
          <a:prstGeom prst="rect">
            <a:avLst/>
          </a:prstGeom>
        </p:spPr>
        <p:txBody>
          <a:bodyPr spcFirstLastPara="1" wrap="square" lIns="91425" tIns="91425" rIns="91425" bIns="91425" anchor="b" anchorCtr="0">
            <a:noAutofit/>
          </a:bodyPr>
          <a:lstStyle/>
          <a:p>
            <a:pPr lvl="0">
              <a:buClr>
                <a:schemeClr val="accent1"/>
              </a:buClr>
            </a:pPr>
            <a:r>
              <a:rPr lang="el-GR" sz="2400" dirty="0">
                <a:cs typeface="Times New Roman"/>
              </a:rPr>
              <a:t>Οι ομάδες εφήβων </a:t>
            </a:r>
            <a:br>
              <a:rPr lang="el-GR" sz="2400" dirty="0">
                <a:cs typeface="Times New Roman"/>
              </a:rPr>
            </a:br>
            <a:r>
              <a:rPr lang="el-GR" sz="2400" dirty="0">
                <a:cs typeface="Times New Roman"/>
              </a:rPr>
              <a:t>-μια καλή πρακτική-</a:t>
            </a:r>
            <a:endParaRPr sz="1800" dirty="0"/>
          </a:p>
        </p:txBody>
      </p:sp>
    </p:spTree>
    <p:extLst>
      <p:ext uri="{BB962C8B-B14F-4D97-AF65-F5344CB8AC3E}">
        <p14:creationId xmlns:p14="http://schemas.microsoft.com/office/powerpoint/2010/main" val="1907959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27"/>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t>Ομάδες Εφήβων</a:t>
            </a:r>
            <a:endParaRPr dirty="0"/>
          </a:p>
        </p:txBody>
      </p:sp>
      <p:sp>
        <p:nvSpPr>
          <p:cNvPr id="419" name="Google Shape;419;p27"/>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15</a:t>
            </a:fld>
            <a:endParaRPr dirty="0"/>
          </a:p>
        </p:txBody>
      </p:sp>
      <p:grpSp>
        <p:nvGrpSpPr>
          <p:cNvPr id="420" name="Google Shape;420;p27"/>
          <p:cNvGrpSpPr/>
          <p:nvPr/>
        </p:nvGrpSpPr>
        <p:grpSpPr>
          <a:xfrm rot="10800000">
            <a:off x="0" y="1635646"/>
            <a:ext cx="3422948" cy="1283351"/>
            <a:chOff x="185742" y="1697030"/>
            <a:chExt cx="5165698" cy="1658130"/>
          </a:xfrm>
        </p:grpSpPr>
        <p:sp>
          <p:nvSpPr>
            <p:cNvPr id="421" name="Google Shape;421;p27"/>
            <p:cNvSpPr/>
            <p:nvPr/>
          </p:nvSpPr>
          <p:spPr>
            <a:xfrm rot="10800000" flipH="1">
              <a:off x="1426313" y="1697030"/>
              <a:ext cx="2681326" cy="1243800"/>
            </a:xfrm>
            <a:prstGeom prst="rect">
              <a:avLst/>
            </a:prstGeom>
            <a:solidFill>
              <a:srgbClr val="C7D3E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2000" dirty="0">
                  <a:solidFill>
                    <a:srgbClr val="263248"/>
                  </a:solidFill>
                  <a:latin typeface="Roboto Condensed"/>
                  <a:ea typeface="Roboto Condensed"/>
                  <a:cs typeface="Roboto Condensed"/>
                  <a:sym typeface="Roboto Condensed"/>
                </a:rPr>
                <a:t>Πρωτογενής Πρόληψη</a:t>
              </a:r>
              <a:endParaRPr sz="2000" dirty="0">
                <a:solidFill>
                  <a:srgbClr val="263248"/>
                </a:solidFill>
                <a:latin typeface="Roboto Condensed"/>
                <a:ea typeface="Roboto Condensed"/>
                <a:cs typeface="Roboto Condensed"/>
                <a:sym typeface="Roboto Condensed"/>
              </a:endParaRPr>
            </a:p>
          </p:txBody>
        </p:sp>
        <p:sp>
          <p:nvSpPr>
            <p:cNvPr id="422" name="Google Shape;422;p27"/>
            <p:cNvSpPr/>
            <p:nvPr/>
          </p:nvSpPr>
          <p:spPr>
            <a:xfrm rot="10800000" flipH="1">
              <a:off x="4107640" y="1697043"/>
              <a:ext cx="1243800" cy="12438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263248"/>
                </a:solidFill>
                <a:latin typeface="Roboto Condensed"/>
                <a:ea typeface="Roboto Condensed"/>
                <a:cs typeface="Roboto Condensed"/>
                <a:sym typeface="Roboto Condensed"/>
              </a:endParaRPr>
            </a:p>
          </p:txBody>
        </p:sp>
        <p:sp>
          <p:nvSpPr>
            <p:cNvPr id="423" name="Google Shape;423;p27"/>
            <p:cNvSpPr/>
            <p:nvPr/>
          </p:nvSpPr>
          <p:spPr>
            <a:xfrm flipH="1">
              <a:off x="185742" y="1697043"/>
              <a:ext cx="1243800" cy="12438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263248"/>
                </a:solidFill>
                <a:latin typeface="Roboto Condensed"/>
                <a:ea typeface="Roboto Condensed"/>
                <a:cs typeface="Roboto Condensed"/>
                <a:sym typeface="Roboto Condensed"/>
              </a:endParaRPr>
            </a:p>
          </p:txBody>
        </p:sp>
        <p:sp>
          <p:nvSpPr>
            <p:cNvPr id="424" name="Google Shape;424;p27"/>
            <p:cNvSpPr/>
            <p:nvPr/>
          </p:nvSpPr>
          <p:spPr>
            <a:xfrm rot="10800000">
              <a:off x="185748" y="2940860"/>
              <a:ext cx="1243800" cy="414300"/>
            </a:xfrm>
            <a:prstGeom prst="triangle">
              <a:avLst>
                <a:gd name="adj" fmla="val 0"/>
              </a:avLst>
            </a:prstGeom>
            <a:solidFill>
              <a:srgbClr val="92A8C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263248"/>
                </a:solidFill>
                <a:latin typeface="Roboto Condensed"/>
                <a:ea typeface="Roboto Condensed"/>
                <a:cs typeface="Roboto Condensed"/>
                <a:sym typeface="Roboto Condensed"/>
              </a:endParaRPr>
            </a:p>
          </p:txBody>
        </p:sp>
      </p:grpSp>
      <p:grpSp>
        <p:nvGrpSpPr>
          <p:cNvPr id="425" name="Google Shape;425;p27"/>
          <p:cNvGrpSpPr/>
          <p:nvPr/>
        </p:nvGrpSpPr>
        <p:grpSpPr>
          <a:xfrm rot="10800000">
            <a:off x="3134861" y="1491630"/>
            <a:ext cx="3093323" cy="1427367"/>
            <a:chOff x="185742" y="1697030"/>
            <a:chExt cx="5165698" cy="1658130"/>
          </a:xfrm>
        </p:grpSpPr>
        <p:sp>
          <p:nvSpPr>
            <p:cNvPr id="426" name="Google Shape;426;p27"/>
            <p:cNvSpPr/>
            <p:nvPr/>
          </p:nvSpPr>
          <p:spPr>
            <a:xfrm rot="10800000" flipH="1">
              <a:off x="1426312" y="1697030"/>
              <a:ext cx="2693400" cy="1243800"/>
            </a:xfrm>
            <a:prstGeom prst="rect">
              <a:avLst/>
            </a:prstGeom>
            <a:solidFill>
              <a:srgbClr val="92A8C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800" dirty="0">
                  <a:solidFill>
                    <a:srgbClr val="263248"/>
                  </a:solidFill>
                  <a:latin typeface="Roboto Condensed"/>
                  <a:ea typeface="Roboto Condensed"/>
                  <a:cs typeface="Roboto Condensed"/>
                  <a:sym typeface="Roboto Condensed"/>
                </a:rPr>
                <a:t>Αρχές συστημικής προσέγγισης</a:t>
              </a:r>
              <a:endParaRPr sz="1800" dirty="0">
                <a:solidFill>
                  <a:srgbClr val="263248"/>
                </a:solidFill>
                <a:latin typeface="Roboto Condensed"/>
                <a:ea typeface="Roboto Condensed"/>
                <a:cs typeface="Roboto Condensed"/>
                <a:sym typeface="Roboto Condensed"/>
              </a:endParaRPr>
            </a:p>
          </p:txBody>
        </p:sp>
        <p:sp>
          <p:nvSpPr>
            <p:cNvPr id="427" name="Google Shape;427;p27"/>
            <p:cNvSpPr/>
            <p:nvPr/>
          </p:nvSpPr>
          <p:spPr>
            <a:xfrm rot="10800000" flipH="1">
              <a:off x="4107640" y="1697043"/>
              <a:ext cx="1243800" cy="1243800"/>
            </a:xfrm>
            <a:prstGeom prst="rtTriangle">
              <a:avLst/>
            </a:prstGeom>
            <a:solidFill>
              <a:srgbClr val="92A8C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263248"/>
                </a:solidFill>
                <a:latin typeface="Roboto Condensed"/>
                <a:ea typeface="Roboto Condensed"/>
                <a:cs typeface="Roboto Condensed"/>
                <a:sym typeface="Roboto Condensed"/>
              </a:endParaRPr>
            </a:p>
          </p:txBody>
        </p:sp>
        <p:sp>
          <p:nvSpPr>
            <p:cNvPr id="428" name="Google Shape;428;p27"/>
            <p:cNvSpPr/>
            <p:nvPr/>
          </p:nvSpPr>
          <p:spPr>
            <a:xfrm flipH="1">
              <a:off x="185742" y="1697043"/>
              <a:ext cx="1243800" cy="1243800"/>
            </a:xfrm>
            <a:prstGeom prst="rtTriangle">
              <a:avLst/>
            </a:prstGeom>
            <a:solidFill>
              <a:srgbClr val="92A8C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263248"/>
                </a:solidFill>
                <a:latin typeface="Roboto Condensed"/>
                <a:ea typeface="Roboto Condensed"/>
                <a:cs typeface="Roboto Condensed"/>
                <a:sym typeface="Roboto Condensed"/>
              </a:endParaRPr>
            </a:p>
          </p:txBody>
        </p:sp>
        <p:sp>
          <p:nvSpPr>
            <p:cNvPr id="429" name="Google Shape;429;p27"/>
            <p:cNvSpPr/>
            <p:nvPr/>
          </p:nvSpPr>
          <p:spPr>
            <a:xfrm rot="10800000">
              <a:off x="185748" y="2940860"/>
              <a:ext cx="1243800" cy="414300"/>
            </a:xfrm>
            <a:prstGeom prst="triangle">
              <a:avLst>
                <a:gd name="adj" fmla="val 0"/>
              </a:avLst>
            </a:prstGeom>
            <a:solidFill>
              <a:srgbClr val="3F537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263248"/>
                </a:solidFill>
                <a:latin typeface="Roboto Condensed"/>
                <a:ea typeface="Roboto Condensed"/>
                <a:cs typeface="Roboto Condensed"/>
                <a:sym typeface="Roboto Condensed"/>
              </a:endParaRPr>
            </a:p>
          </p:txBody>
        </p:sp>
      </p:grpSp>
      <p:grpSp>
        <p:nvGrpSpPr>
          <p:cNvPr id="430" name="Google Shape;430;p27"/>
          <p:cNvGrpSpPr/>
          <p:nvPr/>
        </p:nvGrpSpPr>
        <p:grpSpPr>
          <a:xfrm rot="10800000">
            <a:off x="5827298" y="1491630"/>
            <a:ext cx="3316702" cy="1427355"/>
            <a:chOff x="185742" y="1697030"/>
            <a:chExt cx="5165698" cy="1658130"/>
          </a:xfrm>
        </p:grpSpPr>
        <p:sp>
          <p:nvSpPr>
            <p:cNvPr id="431" name="Google Shape;431;p27"/>
            <p:cNvSpPr/>
            <p:nvPr/>
          </p:nvSpPr>
          <p:spPr>
            <a:xfrm rot="10800000" flipH="1">
              <a:off x="1426312" y="1697030"/>
              <a:ext cx="2693400" cy="1243800"/>
            </a:xfrm>
            <a:prstGeom prst="rect">
              <a:avLst/>
            </a:prstGeom>
            <a:solidFill>
              <a:srgbClr val="3F537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FFFFFF"/>
                </a:solidFill>
                <a:latin typeface="Roboto Condensed"/>
                <a:ea typeface="Roboto Condensed"/>
                <a:cs typeface="Roboto Condensed"/>
                <a:sym typeface="Roboto Condensed"/>
              </a:endParaRPr>
            </a:p>
          </p:txBody>
        </p:sp>
        <p:sp>
          <p:nvSpPr>
            <p:cNvPr id="432" name="Google Shape;432;p27"/>
            <p:cNvSpPr/>
            <p:nvPr/>
          </p:nvSpPr>
          <p:spPr>
            <a:xfrm rot="10800000" flipH="1">
              <a:off x="4107640" y="1697043"/>
              <a:ext cx="1243800" cy="12438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FFFFFF"/>
                </a:solidFill>
                <a:latin typeface="Roboto Condensed"/>
                <a:ea typeface="Roboto Condensed"/>
                <a:cs typeface="Roboto Condensed"/>
                <a:sym typeface="Roboto Condensed"/>
              </a:endParaRPr>
            </a:p>
          </p:txBody>
        </p:sp>
        <p:sp>
          <p:nvSpPr>
            <p:cNvPr id="433" name="Google Shape;433;p27"/>
            <p:cNvSpPr/>
            <p:nvPr/>
          </p:nvSpPr>
          <p:spPr>
            <a:xfrm flipH="1">
              <a:off x="185742" y="1697043"/>
              <a:ext cx="1243800" cy="12438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FFFFFF"/>
                </a:solidFill>
                <a:latin typeface="Roboto Condensed"/>
                <a:ea typeface="Roboto Condensed"/>
                <a:cs typeface="Roboto Condensed"/>
                <a:sym typeface="Roboto Condensed"/>
              </a:endParaRPr>
            </a:p>
          </p:txBody>
        </p:sp>
        <p:sp>
          <p:nvSpPr>
            <p:cNvPr id="434" name="Google Shape;434;p27"/>
            <p:cNvSpPr/>
            <p:nvPr/>
          </p:nvSpPr>
          <p:spPr>
            <a:xfrm rot="10800000">
              <a:off x="185748" y="2940860"/>
              <a:ext cx="1243800" cy="414300"/>
            </a:xfrm>
            <a:prstGeom prst="triangle">
              <a:avLst>
                <a:gd name="adj" fmla="val 0"/>
              </a:avLst>
            </a:prstGeom>
            <a:solidFill>
              <a:srgbClr val="26324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FFFFFF"/>
                </a:solidFill>
                <a:latin typeface="Roboto Condensed"/>
                <a:ea typeface="Roboto Condensed"/>
                <a:cs typeface="Roboto Condensed"/>
                <a:sym typeface="Roboto Condensed"/>
              </a:endParaRPr>
            </a:p>
          </p:txBody>
        </p:sp>
      </p:grpSp>
      <p:grpSp>
        <p:nvGrpSpPr>
          <p:cNvPr id="435" name="Google Shape;435;p27"/>
          <p:cNvGrpSpPr/>
          <p:nvPr/>
        </p:nvGrpSpPr>
        <p:grpSpPr>
          <a:xfrm>
            <a:off x="270943" y="629920"/>
            <a:ext cx="392063" cy="291505"/>
            <a:chOff x="5247525" y="3007275"/>
            <a:chExt cx="517575" cy="384825"/>
          </a:xfrm>
        </p:grpSpPr>
        <p:sp>
          <p:nvSpPr>
            <p:cNvPr id="436" name="Google Shape;436;p27"/>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7" name="Google Shape;437;p27"/>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2" name="Google Shape;430;p27"/>
          <p:cNvGrpSpPr/>
          <p:nvPr/>
        </p:nvGrpSpPr>
        <p:grpSpPr>
          <a:xfrm rot="10800000">
            <a:off x="5824460" y="3016603"/>
            <a:ext cx="3316702" cy="1427355"/>
            <a:chOff x="185742" y="1697030"/>
            <a:chExt cx="5165698" cy="1658130"/>
          </a:xfrm>
          <a:solidFill>
            <a:schemeClr val="accent1">
              <a:lumMod val="75000"/>
            </a:schemeClr>
          </a:solidFill>
        </p:grpSpPr>
        <p:sp>
          <p:nvSpPr>
            <p:cNvPr id="23" name="Google Shape;431;p27"/>
            <p:cNvSpPr/>
            <p:nvPr/>
          </p:nvSpPr>
          <p:spPr>
            <a:xfrm rot="10800000" flipH="1">
              <a:off x="1426312" y="1697030"/>
              <a:ext cx="2693400" cy="1243800"/>
            </a:xfrm>
            <a:prstGeom prst="rect">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a:solidFill>
                    <a:srgbClr val="FFFFFF"/>
                  </a:solidFill>
                  <a:latin typeface="Roboto Condensed"/>
                  <a:ea typeface="Roboto Condensed"/>
                  <a:cs typeface="Roboto Condensed"/>
                  <a:sym typeface="Roboto Condensed"/>
                </a:rPr>
                <a:t>Συμπληρωματικά με ομάδες γονέων και ομάδες εκπαιδευτικών</a:t>
              </a:r>
              <a:endParaRPr dirty="0">
                <a:solidFill>
                  <a:srgbClr val="FFFFFF"/>
                </a:solidFill>
                <a:latin typeface="Roboto Condensed"/>
                <a:ea typeface="Roboto Condensed"/>
                <a:cs typeface="Roboto Condensed"/>
                <a:sym typeface="Roboto Condensed"/>
              </a:endParaRPr>
            </a:p>
          </p:txBody>
        </p:sp>
        <p:sp>
          <p:nvSpPr>
            <p:cNvPr id="24" name="Google Shape;432;p27"/>
            <p:cNvSpPr/>
            <p:nvPr/>
          </p:nvSpPr>
          <p:spPr>
            <a:xfrm rot="10800000" flipH="1">
              <a:off x="4107640" y="1697043"/>
              <a:ext cx="1243800" cy="1243800"/>
            </a:xfrm>
            <a:prstGeom prst="rtTriangle">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FFFFFF"/>
                </a:solidFill>
                <a:latin typeface="Roboto Condensed"/>
                <a:ea typeface="Roboto Condensed"/>
                <a:cs typeface="Roboto Condensed"/>
                <a:sym typeface="Roboto Condensed"/>
              </a:endParaRPr>
            </a:p>
          </p:txBody>
        </p:sp>
        <p:sp>
          <p:nvSpPr>
            <p:cNvPr id="25" name="Google Shape;433;p27"/>
            <p:cNvSpPr/>
            <p:nvPr/>
          </p:nvSpPr>
          <p:spPr>
            <a:xfrm flipH="1">
              <a:off x="185742" y="1697043"/>
              <a:ext cx="1243800" cy="1243800"/>
            </a:xfrm>
            <a:prstGeom prst="rtTriangle">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FFFFFF"/>
                </a:solidFill>
                <a:latin typeface="Roboto Condensed"/>
                <a:ea typeface="Roboto Condensed"/>
                <a:cs typeface="Roboto Condensed"/>
                <a:sym typeface="Roboto Condensed"/>
              </a:endParaRPr>
            </a:p>
          </p:txBody>
        </p:sp>
        <p:sp>
          <p:nvSpPr>
            <p:cNvPr id="26" name="Google Shape;434;p27"/>
            <p:cNvSpPr/>
            <p:nvPr/>
          </p:nvSpPr>
          <p:spPr>
            <a:xfrm rot="10800000">
              <a:off x="185748" y="2940860"/>
              <a:ext cx="1243800" cy="414300"/>
            </a:xfrm>
            <a:prstGeom prst="triangle">
              <a:avLst>
                <a:gd name="adj" fmla="val 0"/>
              </a:avLst>
            </a:prstGeom>
            <a:solidFill>
              <a:schemeClr val="accent1">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FFFFFF"/>
                </a:solidFill>
                <a:latin typeface="Roboto Condensed"/>
                <a:ea typeface="Roboto Condensed"/>
                <a:cs typeface="Roboto Condensed"/>
                <a:sym typeface="Roboto Condensed"/>
              </a:endParaRPr>
            </a:p>
          </p:txBody>
        </p:sp>
      </p:grpSp>
      <p:grpSp>
        <p:nvGrpSpPr>
          <p:cNvPr id="27" name="Google Shape;425;p27"/>
          <p:cNvGrpSpPr/>
          <p:nvPr/>
        </p:nvGrpSpPr>
        <p:grpSpPr>
          <a:xfrm rot="10800000">
            <a:off x="2990845" y="3016590"/>
            <a:ext cx="3093323" cy="1427367"/>
            <a:chOff x="185742" y="1697030"/>
            <a:chExt cx="5165698" cy="1658130"/>
          </a:xfrm>
          <a:solidFill>
            <a:schemeClr val="accent1">
              <a:lumMod val="60000"/>
              <a:lumOff val="40000"/>
            </a:schemeClr>
          </a:solidFill>
        </p:grpSpPr>
        <p:sp>
          <p:nvSpPr>
            <p:cNvPr id="28" name="Google Shape;426;p27"/>
            <p:cNvSpPr/>
            <p:nvPr/>
          </p:nvSpPr>
          <p:spPr>
            <a:xfrm rot="10800000" flipH="1">
              <a:off x="1426312" y="1697030"/>
              <a:ext cx="2693400" cy="1243800"/>
            </a:xfrm>
            <a:prstGeom prst="rect">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a:solidFill>
                    <a:srgbClr val="263248"/>
                  </a:solidFill>
                  <a:latin typeface="Roboto Condensed"/>
                  <a:ea typeface="Roboto Condensed"/>
                  <a:cs typeface="Roboto Condensed"/>
                  <a:sym typeface="Roboto Condensed"/>
                </a:rPr>
                <a:t>9 χρόνια συστηματικής δουλειάς με την σχολική κοινότητα</a:t>
              </a:r>
              <a:endParaRPr dirty="0">
                <a:solidFill>
                  <a:srgbClr val="263248"/>
                </a:solidFill>
                <a:latin typeface="Roboto Condensed"/>
                <a:ea typeface="Roboto Condensed"/>
                <a:cs typeface="Roboto Condensed"/>
                <a:sym typeface="Roboto Condensed"/>
              </a:endParaRPr>
            </a:p>
          </p:txBody>
        </p:sp>
        <p:sp>
          <p:nvSpPr>
            <p:cNvPr id="29" name="Google Shape;427;p27"/>
            <p:cNvSpPr/>
            <p:nvPr/>
          </p:nvSpPr>
          <p:spPr>
            <a:xfrm rot="10800000" flipH="1">
              <a:off x="4107640" y="1697043"/>
              <a:ext cx="1243800" cy="1243800"/>
            </a:xfrm>
            <a:prstGeom prst="rtTriangle">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263248"/>
                </a:solidFill>
                <a:latin typeface="Roboto Condensed"/>
                <a:ea typeface="Roboto Condensed"/>
                <a:cs typeface="Roboto Condensed"/>
                <a:sym typeface="Roboto Condensed"/>
              </a:endParaRPr>
            </a:p>
          </p:txBody>
        </p:sp>
        <p:sp>
          <p:nvSpPr>
            <p:cNvPr id="30" name="Google Shape;428;p27"/>
            <p:cNvSpPr/>
            <p:nvPr/>
          </p:nvSpPr>
          <p:spPr>
            <a:xfrm flipH="1">
              <a:off x="185742" y="1697043"/>
              <a:ext cx="1243800" cy="1243800"/>
            </a:xfrm>
            <a:prstGeom prst="rtTriangle">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263248"/>
                </a:solidFill>
                <a:latin typeface="Roboto Condensed"/>
                <a:ea typeface="Roboto Condensed"/>
                <a:cs typeface="Roboto Condensed"/>
                <a:sym typeface="Roboto Condensed"/>
              </a:endParaRPr>
            </a:p>
          </p:txBody>
        </p:sp>
        <p:sp>
          <p:nvSpPr>
            <p:cNvPr id="31" name="Google Shape;429;p27"/>
            <p:cNvSpPr/>
            <p:nvPr/>
          </p:nvSpPr>
          <p:spPr>
            <a:xfrm rot="10800000">
              <a:off x="185748" y="2940860"/>
              <a:ext cx="1243800" cy="414300"/>
            </a:xfrm>
            <a:prstGeom prst="triangle">
              <a:avLst>
                <a:gd name="adj" fmla="val 0"/>
              </a:avLst>
            </a:prstGeom>
            <a:solidFill>
              <a:schemeClr val="accent1">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263248"/>
                </a:solidFill>
                <a:latin typeface="Roboto Condensed"/>
                <a:ea typeface="Roboto Condensed"/>
                <a:cs typeface="Roboto Condensed"/>
                <a:sym typeface="Roboto Condensed"/>
              </a:endParaRPr>
            </a:p>
          </p:txBody>
        </p:sp>
      </p:grpSp>
      <p:grpSp>
        <p:nvGrpSpPr>
          <p:cNvPr id="32" name="Google Shape;420;p27"/>
          <p:cNvGrpSpPr/>
          <p:nvPr/>
        </p:nvGrpSpPr>
        <p:grpSpPr>
          <a:xfrm rot="10800000">
            <a:off x="-3076" y="3147814"/>
            <a:ext cx="3422948" cy="1283351"/>
            <a:chOff x="185742" y="1697030"/>
            <a:chExt cx="5165698" cy="1658130"/>
          </a:xfrm>
          <a:solidFill>
            <a:schemeClr val="accent1">
              <a:lumMod val="40000"/>
              <a:lumOff val="60000"/>
            </a:schemeClr>
          </a:solidFill>
        </p:grpSpPr>
        <p:sp>
          <p:nvSpPr>
            <p:cNvPr id="33" name="Google Shape;421;p27"/>
            <p:cNvSpPr/>
            <p:nvPr/>
          </p:nvSpPr>
          <p:spPr>
            <a:xfrm rot="10800000" flipH="1">
              <a:off x="1421671" y="1697030"/>
              <a:ext cx="2685968" cy="1243800"/>
            </a:xfrm>
            <a:prstGeom prst="rect">
              <a:avLst/>
            </a:prstGeom>
            <a:grpFill/>
            <a:ln>
              <a:noFill/>
            </a:ln>
          </p:spPr>
          <p:txBody>
            <a:bodyPr spcFirstLastPara="1" wrap="square" lIns="91425" tIns="91425" rIns="91425" bIns="91425" anchor="t" anchorCtr="0">
              <a:noAutofit/>
            </a:bodyPr>
            <a:lstStyle/>
            <a:p>
              <a:pPr lvl="0" algn="ctr"/>
              <a:r>
                <a:rPr lang="el-GR" sz="1100" b="1" dirty="0">
                  <a:solidFill>
                    <a:srgbClr val="263248"/>
                  </a:solidFill>
                  <a:latin typeface="Roboto Condensed"/>
                  <a:ea typeface="Roboto Condensed"/>
                  <a:cs typeface="Roboto Condensed"/>
                </a:rPr>
                <a:t>1988: </a:t>
              </a:r>
              <a:r>
                <a:rPr lang="el-GR" sz="1100" dirty="0">
                  <a:solidFill>
                    <a:srgbClr val="263248"/>
                  </a:solidFill>
                  <a:latin typeface="Roboto Condensed"/>
                  <a:ea typeface="Roboto Condensed"/>
                  <a:cs typeface="Roboto Condensed"/>
                </a:rPr>
                <a:t>1η ομάδα εφήβων για νέους 12 -18 ετών που δεν συνέχισαν τη θητεία τους στη Β/</a:t>
              </a:r>
              <a:r>
                <a:rPr lang="el-GR" sz="1100" dirty="0" err="1">
                  <a:solidFill>
                    <a:srgbClr val="263248"/>
                  </a:solidFill>
                  <a:latin typeface="Roboto Condensed"/>
                  <a:ea typeface="Roboto Condensed"/>
                  <a:cs typeface="Roboto Condensed"/>
                </a:rPr>
                <a:t>βάθμια</a:t>
              </a:r>
              <a:r>
                <a:rPr lang="el-GR" sz="1100" dirty="0">
                  <a:solidFill>
                    <a:srgbClr val="263248"/>
                  </a:solidFill>
                  <a:latin typeface="Roboto Condensed"/>
                  <a:ea typeface="Roboto Condensed"/>
                  <a:cs typeface="Roboto Condensed"/>
                </a:rPr>
                <a:t> Εκπαίδευση</a:t>
              </a:r>
              <a:br>
                <a:rPr lang="el-GR" sz="1100" dirty="0">
                  <a:solidFill>
                    <a:srgbClr val="263248"/>
                  </a:solidFill>
                  <a:latin typeface="Roboto Condensed"/>
                  <a:ea typeface="Roboto Condensed"/>
                  <a:cs typeface="Roboto Condensed"/>
                </a:rPr>
              </a:br>
              <a:endParaRPr sz="1100" dirty="0">
                <a:solidFill>
                  <a:srgbClr val="263248"/>
                </a:solidFill>
                <a:latin typeface="Roboto Condensed"/>
                <a:ea typeface="Roboto Condensed"/>
                <a:cs typeface="Roboto Condensed"/>
                <a:sym typeface="Roboto Condensed"/>
              </a:endParaRPr>
            </a:p>
          </p:txBody>
        </p:sp>
        <p:sp>
          <p:nvSpPr>
            <p:cNvPr id="34" name="Google Shape;422;p27"/>
            <p:cNvSpPr/>
            <p:nvPr/>
          </p:nvSpPr>
          <p:spPr>
            <a:xfrm rot="10800000" flipH="1">
              <a:off x="4107640" y="1697043"/>
              <a:ext cx="1243800" cy="1243800"/>
            </a:xfrm>
            <a:prstGeom prst="rtTriangle">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263248"/>
                </a:solidFill>
                <a:latin typeface="Roboto Condensed"/>
                <a:ea typeface="Roboto Condensed"/>
                <a:cs typeface="Roboto Condensed"/>
                <a:sym typeface="Roboto Condensed"/>
              </a:endParaRPr>
            </a:p>
          </p:txBody>
        </p:sp>
        <p:sp>
          <p:nvSpPr>
            <p:cNvPr id="35" name="Google Shape;423;p27"/>
            <p:cNvSpPr/>
            <p:nvPr/>
          </p:nvSpPr>
          <p:spPr>
            <a:xfrm flipH="1">
              <a:off x="185742" y="1697043"/>
              <a:ext cx="1243800" cy="1243800"/>
            </a:xfrm>
            <a:prstGeom prst="rtTriangle">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263248"/>
                </a:solidFill>
                <a:latin typeface="Roboto Condensed"/>
                <a:ea typeface="Roboto Condensed"/>
                <a:cs typeface="Roboto Condensed"/>
                <a:sym typeface="Roboto Condensed"/>
              </a:endParaRPr>
            </a:p>
          </p:txBody>
        </p:sp>
        <p:sp>
          <p:nvSpPr>
            <p:cNvPr id="36" name="Google Shape;424;p27"/>
            <p:cNvSpPr/>
            <p:nvPr/>
          </p:nvSpPr>
          <p:spPr>
            <a:xfrm rot="10800000">
              <a:off x="185748" y="2940860"/>
              <a:ext cx="1243800" cy="414300"/>
            </a:xfrm>
            <a:prstGeom prst="triangle">
              <a:avLst>
                <a:gd name="adj" fmla="val 0"/>
              </a:avLst>
            </a:prstGeom>
            <a:solidFill>
              <a:schemeClr val="accent1">
                <a:lumMod val="60000"/>
                <a:lumOff val="4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dirty="0">
                <a:solidFill>
                  <a:srgbClr val="263248"/>
                </a:solidFill>
                <a:latin typeface="Roboto Condensed"/>
                <a:ea typeface="Roboto Condensed"/>
                <a:cs typeface="Roboto Condensed"/>
                <a:sym typeface="Roboto Condensed"/>
              </a:endParaRPr>
            </a:p>
          </p:txBody>
        </p:sp>
      </p:grpSp>
      <p:sp>
        <p:nvSpPr>
          <p:cNvPr id="2" name="Ορθογώνιο 1"/>
          <p:cNvSpPr/>
          <p:nvPr/>
        </p:nvSpPr>
        <p:spPr>
          <a:xfrm>
            <a:off x="6516216" y="1921063"/>
            <a:ext cx="1944216" cy="938719"/>
          </a:xfrm>
          <a:prstGeom prst="rect">
            <a:avLst/>
          </a:prstGeom>
        </p:spPr>
        <p:txBody>
          <a:bodyPr wrap="square">
            <a:spAutoFit/>
          </a:bodyPr>
          <a:lstStyle/>
          <a:p>
            <a:pPr algn="ctr"/>
            <a:r>
              <a:rPr lang="el-GR" sz="1100" b="1" dirty="0">
                <a:solidFill>
                  <a:schemeClr val="bg1"/>
                </a:solidFill>
                <a:latin typeface="CIDFont+F1"/>
              </a:rPr>
              <a:t>1987:</a:t>
            </a:r>
            <a:r>
              <a:rPr lang="el-GR" sz="1100" dirty="0">
                <a:solidFill>
                  <a:schemeClr val="bg1"/>
                </a:solidFill>
                <a:latin typeface="CIDFont+F1"/>
              </a:rPr>
              <a:t> πρόγραμμα «Ο ρόλος της αυτογνωσίας στους εφήβους στο πλαίσιο του επαγγελματικού προσανατολισμού»</a:t>
            </a:r>
            <a:endParaRPr lang="el-GR" sz="1100"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Μεθοδολογία ομάδων εφήβων</a:t>
            </a:r>
          </a:p>
        </p:txBody>
      </p:sp>
      <p:sp>
        <p:nvSpPr>
          <p:cNvPr id="3" name="Θέση αριθμού διαφάνειας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627534"/>
            <a:ext cx="4079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4408" y="352896"/>
            <a:ext cx="676275"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Διάγραμμα 3"/>
          <p:cNvGraphicFramePr/>
          <p:nvPr>
            <p:extLst>
              <p:ext uri="{D42A27DB-BD31-4B8C-83A1-F6EECF244321}">
                <p14:modId xmlns:p14="http://schemas.microsoft.com/office/powerpoint/2010/main" val="462218975"/>
              </p:ext>
            </p:extLst>
          </p:nvPr>
        </p:nvGraphicFramePr>
        <p:xfrm>
          <a:off x="107504" y="1390074"/>
          <a:ext cx="5544616" cy="362994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Ορθογώνιο 5"/>
          <p:cNvSpPr/>
          <p:nvPr/>
        </p:nvSpPr>
        <p:spPr>
          <a:xfrm rot="19245906">
            <a:off x="108397" y="2874626"/>
            <a:ext cx="2418477" cy="554234"/>
          </a:xfrm>
          <a:custGeom>
            <a:avLst/>
            <a:gdLst>
              <a:gd name="connsiteX0" fmla="*/ 0 w 2106666"/>
              <a:gd name="connsiteY0" fmla="*/ 0 h 400110"/>
              <a:gd name="connsiteX1" fmla="*/ 2106666 w 2106666"/>
              <a:gd name="connsiteY1" fmla="*/ 0 h 400110"/>
              <a:gd name="connsiteX2" fmla="*/ 2106666 w 2106666"/>
              <a:gd name="connsiteY2" fmla="*/ 400110 h 400110"/>
              <a:gd name="connsiteX3" fmla="*/ 0 w 2106666"/>
              <a:gd name="connsiteY3" fmla="*/ 400110 h 400110"/>
              <a:gd name="connsiteX4" fmla="*/ 0 w 2106666"/>
              <a:gd name="connsiteY4" fmla="*/ 0 h 400110"/>
              <a:gd name="connsiteX0" fmla="*/ 0 w 2226495"/>
              <a:gd name="connsiteY0" fmla="*/ 0 h 554234"/>
              <a:gd name="connsiteX1" fmla="*/ 2106666 w 2226495"/>
              <a:gd name="connsiteY1" fmla="*/ 0 h 554234"/>
              <a:gd name="connsiteX2" fmla="*/ 2226495 w 2226495"/>
              <a:gd name="connsiteY2" fmla="*/ 554234 h 554234"/>
              <a:gd name="connsiteX3" fmla="*/ 0 w 2226495"/>
              <a:gd name="connsiteY3" fmla="*/ 400110 h 554234"/>
              <a:gd name="connsiteX4" fmla="*/ 0 w 2226495"/>
              <a:gd name="connsiteY4" fmla="*/ 0 h 554234"/>
              <a:gd name="connsiteX0" fmla="*/ 33397 w 2259892"/>
              <a:gd name="connsiteY0" fmla="*/ 0 h 554234"/>
              <a:gd name="connsiteX1" fmla="*/ 2140063 w 2259892"/>
              <a:gd name="connsiteY1" fmla="*/ 0 h 554234"/>
              <a:gd name="connsiteX2" fmla="*/ 2259892 w 2259892"/>
              <a:gd name="connsiteY2" fmla="*/ 554234 h 554234"/>
              <a:gd name="connsiteX3" fmla="*/ 0 w 2259892"/>
              <a:gd name="connsiteY3" fmla="*/ 534659 h 554234"/>
              <a:gd name="connsiteX4" fmla="*/ 33397 w 2259892"/>
              <a:gd name="connsiteY4" fmla="*/ 0 h 554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9892" h="554234">
                <a:moveTo>
                  <a:pt x="33397" y="0"/>
                </a:moveTo>
                <a:lnTo>
                  <a:pt x="2140063" y="0"/>
                </a:lnTo>
                <a:lnTo>
                  <a:pt x="2259892" y="554234"/>
                </a:lnTo>
                <a:lnTo>
                  <a:pt x="0" y="534659"/>
                </a:lnTo>
                <a:lnTo>
                  <a:pt x="33397" y="0"/>
                </a:lnTo>
                <a:close/>
              </a:path>
            </a:pathLst>
          </a:custGeom>
          <a:noFill/>
        </p:spPr>
        <p:txBody>
          <a:bodyPr wrap="none" lIns="91440" tIns="45720" rIns="91440" bIns="45720">
            <a:prstTxWarp prst="textArchUp">
              <a:avLst>
                <a:gd name="adj" fmla="val 11493407"/>
              </a:avLst>
            </a:prstTxWarp>
            <a:spAutoFit/>
          </a:bodyPr>
          <a:lstStyle/>
          <a:p>
            <a:pPr algn="ctr"/>
            <a:r>
              <a:rPr lang="el-GR" sz="2000" b="1" dirty="0">
                <a:ln w="17780" cmpd="sng">
                  <a:no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Δυναμική πορεία</a:t>
            </a:r>
          </a:p>
        </p:txBody>
      </p:sp>
      <p:sp>
        <p:nvSpPr>
          <p:cNvPr id="7" name="TextBox 6"/>
          <p:cNvSpPr txBox="1"/>
          <p:nvPr/>
        </p:nvSpPr>
        <p:spPr>
          <a:xfrm>
            <a:off x="5940152" y="1563638"/>
            <a:ext cx="2980531" cy="2462213"/>
          </a:xfrm>
          <a:prstGeom prst="rect">
            <a:avLst/>
          </a:prstGeom>
          <a:noFill/>
        </p:spPr>
        <p:txBody>
          <a:bodyPr wrap="square" rtlCol="0">
            <a:spAutoFit/>
          </a:bodyPr>
          <a:lstStyle/>
          <a:p>
            <a:r>
              <a:rPr lang="el-GR" b="1" dirty="0">
                <a:solidFill>
                  <a:schemeClr val="accent1">
                    <a:lumMod val="75000"/>
                  </a:schemeClr>
                </a:solidFill>
              </a:rPr>
              <a:t>Βασικά σημεία οργάνωσης:</a:t>
            </a:r>
          </a:p>
          <a:p>
            <a:endParaRPr lang="el-GR" dirty="0">
              <a:solidFill>
                <a:schemeClr val="accent1">
                  <a:lumMod val="75000"/>
                </a:schemeClr>
              </a:solidFill>
            </a:endParaRPr>
          </a:p>
          <a:p>
            <a:r>
              <a:rPr lang="el-GR" b="1" dirty="0">
                <a:solidFill>
                  <a:schemeClr val="accent1">
                    <a:lumMod val="75000"/>
                  </a:schemeClr>
                </a:solidFill>
              </a:rPr>
              <a:t>Συντονιστές:</a:t>
            </a:r>
            <a:r>
              <a:rPr lang="el-GR" dirty="0">
                <a:solidFill>
                  <a:schemeClr val="accent1">
                    <a:lumMod val="75000"/>
                  </a:schemeClr>
                </a:solidFill>
              </a:rPr>
              <a:t> 2 επαγγελματίες ψυχικής υγείας</a:t>
            </a:r>
          </a:p>
          <a:p>
            <a:r>
              <a:rPr lang="el-GR" b="1" dirty="0">
                <a:solidFill>
                  <a:schemeClr val="accent1">
                    <a:lumMod val="75000"/>
                  </a:schemeClr>
                </a:solidFill>
              </a:rPr>
              <a:t>Υλικό: </a:t>
            </a:r>
            <a:r>
              <a:rPr lang="el-GR" dirty="0">
                <a:solidFill>
                  <a:schemeClr val="accent1">
                    <a:lumMod val="75000"/>
                  </a:schemeClr>
                </a:solidFill>
              </a:rPr>
              <a:t>Θεωρητικό - βιωματικές τεχνικές – συζήτηση</a:t>
            </a:r>
          </a:p>
          <a:p>
            <a:r>
              <a:rPr lang="el-GR" b="1" dirty="0">
                <a:solidFill>
                  <a:schemeClr val="accent1">
                    <a:lumMod val="75000"/>
                  </a:schemeClr>
                </a:solidFill>
              </a:rPr>
              <a:t>Συχνότητα:</a:t>
            </a:r>
            <a:r>
              <a:rPr lang="el-GR" dirty="0">
                <a:solidFill>
                  <a:schemeClr val="accent1">
                    <a:lumMod val="75000"/>
                  </a:schemeClr>
                </a:solidFill>
              </a:rPr>
              <a:t> 1/15 στο πλαίσιο κλιμακίου ΚΜΨΥ</a:t>
            </a:r>
          </a:p>
          <a:p>
            <a:r>
              <a:rPr lang="el-GR" b="1" dirty="0">
                <a:solidFill>
                  <a:schemeClr val="accent1">
                    <a:lumMod val="75000"/>
                  </a:schemeClr>
                </a:solidFill>
              </a:rPr>
              <a:t>Χρόνος:</a:t>
            </a:r>
            <a:r>
              <a:rPr lang="el-GR" dirty="0">
                <a:solidFill>
                  <a:schemeClr val="accent1">
                    <a:lumMod val="75000"/>
                  </a:schemeClr>
                </a:solidFill>
              </a:rPr>
              <a:t> εντός σχολικού ωραρίου</a:t>
            </a:r>
          </a:p>
          <a:p>
            <a:r>
              <a:rPr lang="el-GR" b="1" dirty="0">
                <a:solidFill>
                  <a:schemeClr val="accent1">
                    <a:lumMod val="75000"/>
                  </a:schemeClr>
                </a:solidFill>
              </a:rPr>
              <a:t>Τόπος: </a:t>
            </a:r>
            <a:r>
              <a:rPr lang="el-GR" dirty="0">
                <a:solidFill>
                  <a:schemeClr val="accent1">
                    <a:lumMod val="75000"/>
                  </a:schemeClr>
                </a:solidFill>
              </a:rPr>
              <a:t>σχολική τάξη</a:t>
            </a:r>
          </a:p>
          <a:p>
            <a:r>
              <a:rPr lang="el-GR" b="1" dirty="0">
                <a:solidFill>
                  <a:schemeClr val="accent1">
                    <a:lumMod val="75000"/>
                  </a:schemeClr>
                </a:solidFill>
              </a:rPr>
              <a:t>Τάξεις:</a:t>
            </a:r>
            <a:r>
              <a:rPr lang="el-GR" dirty="0">
                <a:solidFill>
                  <a:schemeClr val="accent1">
                    <a:lumMod val="75000"/>
                  </a:schemeClr>
                </a:solidFill>
              </a:rPr>
              <a:t> Β ή Γ Γυμνασίου</a:t>
            </a:r>
          </a:p>
        </p:txBody>
      </p:sp>
    </p:spTree>
    <p:extLst>
      <p:ext uri="{BB962C8B-B14F-4D97-AF65-F5344CB8AC3E}">
        <p14:creationId xmlns:p14="http://schemas.microsoft.com/office/powerpoint/2010/main" val="4244787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27"/>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t>Κρίσιμα σημεία – στόχοι ομάδων εφήβων</a:t>
            </a:r>
            <a:endParaRPr dirty="0"/>
          </a:p>
        </p:txBody>
      </p:sp>
      <p:sp>
        <p:nvSpPr>
          <p:cNvPr id="419" name="Google Shape;419;p27"/>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17</a:t>
            </a:fld>
            <a:endParaRPr dirty="0"/>
          </a:p>
        </p:txBody>
      </p:sp>
      <p:grpSp>
        <p:nvGrpSpPr>
          <p:cNvPr id="435" name="Google Shape;435;p27"/>
          <p:cNvGrpSpPr/>
          <p:nvPr/>
        </p:nvGrpSpPr>
        <p:grpSpPr>
          <a:xfrm>
            <a:off x="270943" y="629920"/>
            <a:ext cx="392063" cy="291505"/>
            <a:chOff x="5247525" y="3007275"/>
            <a:chExt cx="517575" cy="384825"/>
          </a:xfrm>
        </p:grpSpPr>
        <p:sp>
          <p:nvSpPr>
            <p:cNvPr id="436" name="Google Shape;436;p27"/>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7" name="Google Shape;437;p27"/>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 name="TextBox 1"/>
          <p:cNvSpPr txBox="1"/>
          <p:nvPr/>
        </p:nvSpPr>
        <p:spPr>
          <a:xfrm>
            <a:off x="2555776" y="1540986"/>
            <a:ext cx="6718014" cy="3046988"/>
          </a:xfrm>
          <a:prstGeom prst="rect">
            <a:avLst/>
          </a:prstGeom>
          <a:noFill/>
        </p:spPr>
        <p:txBody>
          <a:bodyPr wrap="square" rtlCol="0">
            <a:spAutoFit/>
          </a:bodyPr>
          <a:lstStyle/>
          <a:p>
            <a:pPr marL="285750" indent="-285750">
              <a:buClr>
                <a:srgbClr val="FF9900"/>
              </a:buClr>
              <a:buFont typeface="Wingdings" pitchFamily="2" charset="2"/>
              <a:buChar char="q"/>
            </a:pPr>
            <a:r>
              <a:rPr lang="el-GR" sz="1200" dirty="0">
                <a:solidFill>
                  <a:schemeClr val="accent1">
                    <a:lumMod val="75000"/>
                  </a:schemeClr>
                </a:solidFill>
                <a:latin typeface="+mn-lt"/>
              </a:rPr>
              <a:t>H αξία της αλληλεγγύης, συλλογικότητας και ισότητας στο πλαίσιο λειτουργίας μιας ομάδας</a:t>
            </a:r>
          </a:p>
          <a:p>
            <a:pPr marL="285750" indent="-285750">
              <a:buClr>
                <a:srgbClr val="FF9900"/>
              </a:buClr>
              <a:buFont typeface="Wingdings" pitchFamily="2" charset="2"/>
              <a:buChar char="q"/>
            </a:pPr>
            <a:r>
              <a:rPr lang="el-GR" sz="1200" dirty="0">
                <a:solidFill>
                  <a:schemeClr val="accent1">
                    <a:lumMod val="75000"/>
                  </a:schemeClr>
                </a:solidFill>
                <a:latin typeface="+mn-lt"/>
              </a:rPr>
              <a:t>Η συμφιλίωση με την ιδέα του επαγγελματία υγείας και αλλαγή πεποιθήσεων που μπλοκάρουν τον έφηβο</a:t>
            </a:r>
          </a:p>
          <a:p>
            <a:pPr marL="285750" indent="-285750">
              <a:buClr>
                <a:srgbClr val="FF9900"/>
              </a:buClr>
              <a:buFont typeface="Wingdings" pitchFamily="2" charset="2"/>
              <a:buChar char="q"/>
            </a:pPr>
            <a:r>
              <a:rPr lang="el-GR" sz="1200" dirty="0">
                <a:solidFill>
                  <a:schemeClr val="accent1">
                    <a:lumMod val="75000"/>
                  </a:schemeClr>
                </a:solidFill>
                <a:latin typeface="+mn-lt"/>
              </a:rPr>
              <a:t>Η άρση της ντροπής να μιλήσει για δικά του θέματα</a:t>
            </a:r>
          </a:p>
          <a:p>
            <a:pPr marL="285750" indent="-285750">
              <a:buClr>
                <a:srgbClr val="FF9900"/>
              </a:buClr>
              <a:buFont typeface="Wingdings" pitchFamily="2" charset="2"/>
              <a:buChar char="q"/>
            </a:pPr>
            <a:r>
              <a:rPr lang="el-GR" sz="1200" dirty="0">
                <a:solidFill>
                  <a:schemeClr val="accent1">
                    <a:lumMod val="75000"/>
                  </a:schemeClr>
                </a:solidFill>
                <a:latin typeface="+mn-lt"/>
              </a:rPr>
              <a:t>Η άρση τους στίγματος και του φόβου σχετικά με τη ψυχική ασθένεια, την «τρέλα»</a:t>
            </a:r>
          </a:p>
          <a:p>
            <a:pPr marL="285750" indent="-285750">
              <a:buClr>
                <a:srgbClr val="FF9900"/>
              </a:buClr>
              <a:buFont typeface="Wingdings" pitchFamily="2" charset="2"/>
              <a:buChar char="q"/>
            </a:pPr>
            <a:r>
              <a:rPr lang="el-GR" sz="1200" dirty="0">
                <a:solidFill>
                  <a:schemeClr val="accent1">
                    <a:lumMod val="75000"/>
                  </a:schemeClr>
                </a:solidFill>
                <a:latin typeface="+mn-lt"/>
              </a:rPr>
              <a:t>Η διεύρυνση της οπτικής του σχετικά με θέματα όπως :</a:t>
            </a:r>
            <a:br>
              <a:rPr lang="el-GR" sz="1200" dirty="0">
                <a:solidFill>
                  <a:schemeClr val="accent1">
                    <a:lumMod val="75000"/>
                  </a:schemeClr>
                </a:solidFill>
                <a:latin typeface="+mn-lt"/>
              </a:rPr>
            </a:br>
            <a:r>
              <a:rPr lang="el-GR" sz="1200" dirty="0">
                <a:solidFill>
                  <a:schemeClr val="accent1">
                    <a:lumMod val="75000"/>
                  </a:schemeClr>
                </a:solidFill>
                <a:latin typeface="+mn-lt"/>
              </a:rPr>
              <a:t>- Τι είναι η εφηβεία</a:t>
            </a:r>
            <a:br>
              <a:rPr lang="el-GR" sz="1200" dirty="0">
                <a:solidFill>
                  <a:schemeClr val="accent1">
                    <a:lumMod val="75000"/>
                  </a:schemeClr>
                </a:solidFill>
                <a:latin typeface="+mn-lt"/>
              </a:rPr>
            </a:br>
            <a:r>
              <a:rPr lang="el-GR" sz="1200" dirty="0">
                <a:solidFill>
                  <a:schemeClr val="accent1">
                    <a:lumMod val="75000"/>
                  </a:schemeClr>
                </a:solidFill>
                <a:latin typeface="+mn-lt"/>
              </a:rPr>
              <a:t>- Ποιοι θα μπορούσαν να είναι γόνιμοι τρόποι επικοινωνίας με τους γονείς και συνομηλίκους</a:t>
            </a:r>
            <a:br>
              <a:rPr lang="el-GR" sz="1200" dirty="0">
                <a:solidFill>
                  <a:schemeClr val="accent1">
                    <a:lumMod val="75000"/>
                  </a:schemeClr>
                </a:solidFill>
                <a:latin typeface="+mn-lt"/>
              </a:rPr>
            </a:br>
            <a:r>
              <a:rPr lang="el-GR" sz="1200" dirty="0">
                <a:solidFill>
                  <a:schemeClr val="accent1">
                    <a:lumMod val="75000"/>
                  </a:schemeClr>
                </a:solidFill>
                <a:latin typeface="+mn-lt"/>
              </a:rPr>
              <a:t>- Ποια είναι η φάση ζωής που περνά και η </a:t>
            </a:r>
            <a:r>
              <a:rPr lang="el-GR" sz="1200" dirty="0" err="1">
                <a:solidFill>
                  <a:schemeClr val="accent1">
                    <a:lumMod val="75000"/>
                  </a:schemeClr>
                </a:solidFill>
                <a:latin typeface="+mn-lt"/>
              </a:rPr>
              <a:t>συνθετότητά</a:t>
            </a:r>
            <a:r>
              <a:rPr lang="el-GR" sz="1200" dirty="0">
                <a:solidFill>
                  <a:schemeClr val="accent1">
                    <a:lumMod val="75000"/>
                  </a:schemeClr>
                </a:solidFill>
                <a:latin typeface="+mn-lt"/>
              </a:rPr>
              <a:t> της</a:t>
            </a:r>
            <a:br>
              <a:rPr lang="el-GR" sz="1200" dirty="0">
                <a:solidFill>
                  <a:schemeClr val="accent1">
                    <a:lumMod val="75000"/>
                  </a:schemeClr>
                </a:solidFill>
                <a:latin typeface="+mn-lt"/>
              </a:rPr>
            </a:br>
            <a:r>
              <a:rPr lang="el-GR" sz="1200" dirty="0">
                <a:solidFill>
                  <a:schemeClr val="accent1">
                    <a:lumMod val="75000"/>
                  </a:schemeClr>
                </a:solidFill>
                <a:latin typeface="+mn-lt"/>
              </a:rPr>
              <a:t>- Προβληματισμοί για διάφορα επίκαιρα θέματα</a:t>
            </a:r>
          </a:p>
          <a:p>
            <a:pPr marL="285750" indent="-285750">
              <a:buClr>
                <a:srgbClr val="FF9900"/>
              </a:buClr>
              <a:buFont typeface="Wingdings" pitchFamily="2" charset="2"/>
              <a:buChar char="q"/>
            </a:pPr>
            <a:r>
              <a:rPr lang="el-GR" sz="1200" dirty="0">
                <a:solidFill>
                  <a:schemeClr val="accent1">
                    <a:lumMod val="75000"/>
                  </a:schemeClr>
                </a:solidFill>
                <a:latin typeface="+mn-lt"/>
              </a:rPr>
              <a:t>Το κίνητρο για ενδοσκόπηση (γνωριμία με εαυτό)</a:t>
            </a:r>
          </a:p>
          <a:p>
            <a:pPr marL="285750" indent="-285750">
              <a:buClr>
                <a:srgbClr val="FF9900"/>
              </a:buClr>
              <a:buFont typeface="Wingdings" pitchFamily="2" charset="2"/>
              <a:buChar char="q"/>
            </a:pPr>
            <a:r>
              <a:rPr lang="el-GR" sz="1200" dirty="0">
                <a:solidFill>
                  <a:schemeClr val="accent1">
                    <a:lumMod val="75000"/>
                  </a:schemeClr>
                </a:solidFill>
                <a:latin typeface="+mn-lt"/>
              </a:rPr>
              <a:t>Η εκμάθηση του τρόπου εργασίας σε ομάδα</a:t>
            </a:r>
          </a:p>
          <a:p>
            <a:pPr marL="285750" indent="-285750">
              <a:buClr>
                <a:srgbClr val="FF9900"/>
              </a:buClr>
              <a:buFont typeface="Wingdings" pitchFamily="2" charset="2"/>
              <a:buChar char="q"/>
            </a:pPr>
            <a:r>
              <a:rPr lang="el-GR" sz="1200" dirty="0">
                <a:solidFill>
                  <a:schemeClr val="accent1">
                    <a:lumMod val="75000"/>
                  </a:schemeClr>
                </a:solidFill>
                <a:latin typeface="+mn-lt"/>
              </a:rPr>
              <a:t>Η δυνατότητα για εύκολη πρόσβαση και αναζήτηση ψυχολογικής βοήθειας</a:t>
            </a:r>
          </a:p>
          <a:p>
            <a:pPr marL="285750" indent="-285750">
              <a:buClr>
                <a:srgbClr val="FF9900"/>
              </a:buClr>
              <a:buFont typeface="Wingdings" pitchFamily="2" charset="2"/>
              <a:buChar char="q"/>
            </a:pPr>
            <a:r>
              <a:rPr lang="el-GR" sz="1200" dirty="0">
                <a:solidFill>
                  <a:schemeClr val="accent1">
                    <a:lumMod val="75000"/>
                  </a:schemeClr>
                </a:solidFill>
                <a:latin typeface="+mn-lt"/>
              </a:rPr>
              <a:t>Η εκμάθηση δεξιοτήτων απαραίτητων για τη ζωή, όπως της επίλυσης προβλημάτων, της κριτικής σκέψης, της επικοινωνίας, των διαπροσωπικών σχέσεων, της διαχείρισης συναισθημάτων, αλλά και της συναισθηματικής κατανόησης των άλλων.</a:t>
            </a:r>
          </a:p>
        </p:txBody>
      </p:sp>
      <p:sp>
        <p:nvSpPr>
          <p:cNvPr id="3" name="Δεξιό βέλος 2"/>
          <p:cNvSpPr/>
          <p:nvPr/>
        </p:nvSpPr>
        <p:spPr>
          <a:xfrm>
            <a:off x="35496" y="921425"/>
            <a:ext cx="2541549" cy="1434301"/>
          </a:xfrm>
          <a:prstGeom prst="rightArrow">
            <a:avLst>
              <a:gd name="adj1" fmla="val 50000"/>
              <a:gd name="adj2" fmla="val 51128"/>
            </a:avLst>
          </a:prstGeom>
          <a:solidFill>
            <a:srgbClr val="FF9900"/>
          </a:solidFill>
        </p:spPr>
        <p:style>
          <a:lnRef idx="3">
            <a:schemeClr val="lt1"/>
          </a:lnRef>
          <a:fillRef idx="1">
            <a:schemeClr val="accent2"/>
          </a:fillRef>
          <a:effectRef idx="1">
            <a:schemeClr val="accent2"/>
          </a:effectRef>
          <a:fontRef idx="minor">
            <a:schemeClr val="lt1"/>
          </a:fontRef>
        </p:style>
        <p:txBody>
          <a:bodyPr rtlCol="0" anchor="ctr"/>
          <a:lstStyle/>
          <a:p>
            <a:pPr lvl="0">
              <a:buClr>
                <a:srgbClr val="FF9900"/>
              </a:buClr>
            </a:pPr>
            <a:r>
              <a:rPr lang="el-GR" b="1" dirty="0">
                <a:solidFill>
                  <a:schemeClr val="bg1"/>
                </a:solidFill>
                <a:latin typeface="CIDFont+F1"/>
                <a:cs typeface="Arial"/>
              </a:rPr>
              <a:t>Εγκαθίδρυση βασικών αρχών και αξιών:</a:t>
            </a:r>
          </a:p>
        </p:txBody>
      </p:sp>
    </p:spTree>
    <p:extLst>
      <p:ext uri="{BB962C8B-B14F-4D97-AF65-F5344CB8AC3E}">
        <p14:creationId xmlns:p14="http://schemas.microsoft.com/office/powerpoint/2010/main" val="941797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3" name="Google Shape;223;p14"/>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18</a:t>
            </a:fld>
            <a:endParaRPr dirty="0"/>
          </a:p>
        </p:txBody>
      </p:sp>
      <p:sp>
        <p:nvSpPr>
          <p:cNvPr id="224" name="Google Shape;224;p14"/>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l-GR" sz="12000" b="1" dirty="0">
                <a:solidFill>
                  <a:srgbClr val="3F5378"/>
                </a:solidFill>
                <a:latin typeface="Roboto Condensed"/>
                <a:ea typeface="Roboto Condensed"/>
                <a:cs typeface="Roboto Condensed"/>
                <a:sym typeface="Roboto Condensed"/>
              </a:rPr>
              <a:t>6</a:t>
            </a:r>
            <a:endParaRPr sz="3000" b="1" dirty="0">
              <a:solidFill>
                <a:srgbClr val="3F5378"/>
              </a:solidFill>
              <a:latin typeface="Roboto Condensed"/>
              <a:ea typeface="Roboto Condensed"/>
              <a:cs typeface="Roboto Condensed"/>
              <a:sym typeface="Roboto Condensed"/>
            </a:endParaRPr>
          </a:p>
        </p:txBody>
      </p:sp>
      <p:sp>
        <p:nvSpPr>
          <p:cNvPr id="5" name="Google Shape;221;p14"/>
          <p:cNvSpPr txBox="1">
            <a:spLocks noGrp="1"/>
          </p:cNvSpPr>
          <p:nvPr>
            <p:ph type="ctrTitle"/>
          </p:nvPr>
        </p:nvSpPr>
        <p:spPr>
          <a:xfrm>
            <a:off x="463525" y="3075806"/>
            <a:ext cx="4094400" cy="1159800"/>
          </a:xfrm>
          <a:prstGeom prst="rect">
            <a:avLst/>
          </a:prstGeom>
        </p:spPr>
        <p:txBody>
          <a:bodyPr spcFirstLastPara="1" wrap="square" lIns="91425" tIns="91425" rIns="91425" bIns="91425" anchor="b" anchorCtr="0">
            <a:noAutofit/>
          </a:bodyPr>
          <a:lstStyle/>
          <a:p>
            <a:pPr lvl="0">
              <a:buClr>
                <a:schemeClr val="accent1"/>
              </a:buClr>
            </a:pPr>
            <a:r>
              <a:rPr lang="el-GR" sz="2400" dirty="0">
                <a:cs typeface="Times New Roman"/>
              </a:rPr>
              <a:t>Αποτελέσματα Ι</a:t>
            </a:r>
            <a:endParaRPr sz="1800" dirty="0"/>
          </a:p>
        </p:txBody>
      </p:sp>
    </p:spTree>
    <p:extLst>
      <p:ext uri="{BB962C8B-B14F-4D97-AF65-F5344CB8AC3E}">
        <p14:creationId xmlns:p14="http://schemas.microsoft.com/office/powerpoint/2010/main" val="3206003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23"/>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t>Οι αριθμοί</a:t>
            </a:r>
            <a:endParaRPr dirty="0"/>
          </a:p>
        </p:txBody>
      </p:sp>
      <p:sp>
        <p:nvSpPr>
          <p:cNvPr id="343" name="Google Shape;343;p23"/>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19</a:t>
            </a:fld>
            <a:endParaRPr dirty="0"/>
          </a:p>
        </p:txBody>
      </p:sp>
      <p:grpSp>
        <p:nvGrpSpPr>
          <p:cNvPr id="344" name="Google Shape;344;p23"/>
          <p:cNvGrpSpPr/>
          <p:nvPr/>
        </p:nvGrpSpPr>
        <p:grpSpPr>
          <a:xfrm>
            <a:off x="307844" y="634299"/>
            <a:ext cx="318264" cy="282756"/>
            <a:chOff x="5292575" y="3681900"/>
            <a:chExt cx="420150" cy="373275"/>
          </a:xfrm>
        </p:grpSpPr>
        <p:sp>
          <p:nvSpPr>
            <p:cNvPr id="345" name="Google Shape;345;p23"/>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6" name="Google Shape;346;p23"/>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7" name="Google Shape;347;p23"/>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8" name="Google Shape;348;p23"/>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9" name="Google Shape;349;p23"/>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0" name="Google Shape;350;p23"/>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1" name="Google Shape;351;p23"/>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aphicFrame>
        <p:nvGraphicFramePr>
          <p:cNvPr id="15" name="Πίνακας 14"/>
          <p:cNvGraphicFramePr>
            <a:graphicFrameLocks noGrp="1"/>
          </p:cNvGraphicFramePr>
          <p:nvPr>
            <p:extLst>
              <p:ext uri="{D42A27DB-BD31-4B8C-83A1-F6EECF244321}">
                <p14:modId xmlns:p14="http://schemas.microsoft.com/office/powerpoint/2010/main" val="1229541440"/>
              </p:ext>
            </p:extLst>
          </p:nvPr>
        </p:nvGraphicFramePr>
        <p:xfrm>
          <a:off x="592126" y="2139702"/>
          <a:ext cx="6716177" cy="1440160"/>
        </p:xfrm>
        <a:graphic>
          <a:graphicData uri="http://schemas.openxmlformats.org/drawingml/2006/table">
            <a:tbl>
              <a:tblPr>
                <a:effectLst>
                  <a:reflection blurRad="6350" stA="52000" endA="300" endPos="35000" dir="5400000" sy="-100000" algn="bl" rotWithShape="0"/>
                </a:effectLst>
                <a:tableStyleId>{5C22544A-7EE6-4342-B048-85BDC9FD1C3A}</a:tableStyleId>
              </a:tblPr>
              <a:tblGrid>
                <a:gridCol w="1723241">
                  <a:extLst>
                    <a:ext uri="{9D8B030D-6E8A-4147-A177-3AD203B41FA5}">
                      <a16:colId xmlns:a16="http://schemas.microsoft.com/office/drawing/2014/main" val="20000"/>
                    </a:ext>
                  </a:extLst>
                </a:gridCol>
                <a:gridCol w="2465432">
                  <a:extLst>
                    <a:ext uri="{9D8B030D-6E8A-4147-A177-3AD203B41FA5}">
                      <a16:colId xmlns:a16="http://schemas.microsoft.com/office/drawing/2014/main" val="20001"/>
                    </a:ext>
                  </a:extLst>
                </a:gridCol>
                <a:gridCol w="2527504">
                  <a:extLst>
                    <a:ext uri="{9D8B030D-6E8A-4147-A177-3AD203B41FA5}">
                      <a16:colId xmlns:a16="http://schemas.microsoft.com/office/drawing/2014/main" val="20002"/>
                    </a:ext>
                  </a:extLst>
                </a:gridCol>
              </a:tblGrid>
              <a:tr h="1440160">
                <a:tc>
                  <a:txBody>
                    <a:bodyPr/>
                    <a:lstStyle/>
                    <a:p>
                      <a:pPr marL="0" lvl="0" indent="0" algn="ctr" rtl="0">
                        <a:spcBef>
                          <a:spcPts val="0"/>
                        </a:spcBef>
                        <a:spcAft>
                          <a:spcPts val="0"/>
                        </a:spcAft>
                        <a:buNone/>
                      </a:pPr>
                      <a:r>
                        <a:rPr lang="el-GR" sz="2000" b="1" dirty="0">
                          <a:solidFill>
                            <a:schemeClr val="accent1">
                              <a:lumMod val="50000"/>
                            </a:schemeClr>
                          </a:solidFill>
                          <a:sym typeface="Roboto Condensed"/>
                        </a:rPr>
                        <a:t>Σύνολο</a:t>
                      </a:r>
                      <a:endParaRPr sz="2000" b="1" dirty="0">
                        <a:solidFill>
                          <a:schemeClr val="accent1">
                            <a:lumMod val="50000"/>
                          </a:schemeClr>
                        </a:solidFill>
                        <a:latin typeface="Roboto Condensed"/>
                        <a:ea typeface="Roboto Condensed"/>
                        <a:cs typeface="Roboto Condensed"/>
                        <a:sym typeface="Roboto Condensed"/>
                      </a:endParaRPr>
                    </a:p>
                  </a:txBody>
                  <a:tcPr marL="91425" marR="91425" marT="68575" marB="68575" anchor="ctr">
                    <a:solidFill>
                      <a:schemeClr val="accent4">
                        <a:lumMod val="60000"/>
                        <a:lumOff val="40000"/>
                      </a:schemeClr>
                    </a:solidFill>
                  </a:tcPr>
                </a:tc>
                <a:tc>
                  <a:txBody>
                    <a:bodyPr/>
                    <a:lstStyle/>
                    <a:p>
                      <a:pPr marL="0" lvl="0" indent="0" algn="ctr" rtl="0">
                        <a:spcBef>
                          <a:spcPts val="0"/>
                        </a:spcBef>
                        <a:spcAft>
                          <a:spcPts val="0"/>
                        </a:spcAft>
                        <a:buNone/>
                      </a:pPr>
                      <a:r>
                        <a:rPr lang="el-GR" sz="2400" b="1" dirty="0">
                          <a:solidFill>
                            <a:schemeClr val="accent1">
                              <a:lumMod val="50000"/>
                            </a:schemeClr>
                          </a:solidFill>
                          <a:sym typeface="Roboto Condensed"/>
                        </a:rPr>
                        <a:t>38 </a:t>
                      </a:r>
                    </a:p>
                    <a:p>
                      <a:pPr marL="0" lvl="0" indent="0" algn="ctr" rtl="0">
                        <a:spcBef>
                          <a:spcPts val="0"/>
                        </a:spcBef>
                        <a:spcAft>
                          <a:spcPts val="0"/>
                        </a:spcAft>
                        <a:buNone/>
                      </a:pPr>
                      <a:r>
                        <a:rPr lang="el-GR" sz="2000" dirty="0">
                          <a:solidFill>
                            <a:schemeClr val="accent1">
                              <a:lumMod val="50000"/>
                            </a:schemeClr>
                          </a:solidFill>
                          <a:sym typeface="Roboto Condensed"/>
                        </a:rPr>
                        <a:t>σχολικές μονάδες</a:t>
                      </a:r>
                      <a:endParaRPr sz="2000" b="0" dirty="0">
                        <a:solidFill>
                          <a:schemeClr val="accent1">
                            <a:lumMod val="50000"/>
                          </a:schemeClr>
                        </a:solidFill>
                        <a:latin typeface="Roboto Condensed"/>
                        <a:ea typeface="Roboto Condensed"/>
                        <a:cs typeface="Roboto Condensed"/>
                        <a:sym typeface="Roboto Condensed"/>
                      </a:endParaRPr>
                    </a:p>
                  </a:txBody>
                  <a:tcPr marL="91425" marR="91425" marT="68575" marB="68575" anchor="ctr">
                    <a:solidFill>
                      <a:schemeClr val="accent4">
                        <a:lumMod val="60000"/>
                        <a:lumOff val="40000"/>
                      </a:schemeClr>
                    </a:solidFill>
                  </a:tcPr>
                </a:tc>
                <a:tc>
                  <a:txBody>
                    <a:bodyPr/>
                    <a:lstStyle/>
                    <a:p>
                      <a:pPr marL="0" lvl="0" indent="0" algn="ctr" rtl="0">
                        <a:spcBef>
                          <a:spcPts val="0"/>
                        </a:spcBef>
                        <a:spcAft>
                          <a:spcPts val="0"/>
                        </a:spcAft>
                        <a:buNone/>
                      </a:pPr>
                      <a:r>
                        <a:rPr lang="el-GR" sz="2400" b="1" dirty="0">
                          <a:solidFill>
                            <a:schemeClr val="accent1">
                              <a:lumMod val="50000"/>
                            </a:schemeClr>
                          </a:solidFill>
                          <a:sym typeface="Roboto Condensed"/>
                        </a:rPr>
                        <a:t>2810</a:t>
                      </a:r>
                    </a:p>
                    <a:p>
                      <a:pPr marL="0" lvl="0" indent="0" algn="ctr" rtl="0">
                        <a:spcBef>
                          <a:spcPts val="0"/>
                        </a:spcBef>
                        <a:spcAft>
                          <a:spcPts val="0"/>
                        </a:spcAft>
                        <a:buNone/>
                      </a:pPr>
                      <a:r>
                        <a:rPr lang="el-GR" sz="2000" dirty="0">
                          <a:solidFill>
                            <a:schemeClr val="accent1">
                              <a:lumMod val="50000"/>
                            </a:schemeClr>
                          </a:solidFill>
                          <a:sym typeface="Roboto Condensed"/>
                        </a:rPr>
                        <a:t>ωφελούμενοι έφηβοι </a:t>
                      </a:r>
                      <a:endParaRPr sz="2000" b="0" dirty="0">
                        <a:solidFill>
                          <a:schemeClr val="accent1">
                            <a:lumMod val="50000"/>
                          </a:schemeClr>
                        </a:solidFill>
                        <a:latin typeface="Roboto Condensed"/>
                        <a:ea typeface="Roboto Condensed"/>
                        <a:cs typeface="Roboto Condensed"/>
                        <a:sym typeface="Roboto Condensed"/>
                      </a:endParaRPr>
                    </a:p>
                  </a:txBody>
                  <a:tcPr marL="91425" marR="91425" marT="68575" marB="68575" anchor="ctr">
                    <a:solidFill>
                      <a:schemeClr val="accent4">
                        <a:lumMod val="60000"/>
                        <a:lumOff val="40000"/>
                      </a:schemeClr>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3"/>
          <p:cNvSpPr txBox="1">
            <a:spLocks noGrp="1"/>
          </p:cNvSpPr>
          <p:nvPr>
            <p:ph type="ctrTitle" idx="4294967295"/>
          </p:nvPr>
        </p:nvSpPr>
        <p:spPr>
          <a:xfrm>
            <a:off x="1275150" y="2364400"/>
            <a:ext cx="65937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sz="6000" dirty="0">
                <a:solidFill>
                  <a:srgbClr val="FF9800"/>
                </a:solidFill>
                <a:latin typeface="+mn-lt"/>
              </a:rPr>
              <a:t>Καλημέρα!</a:t>
            </a:r>
            <a:endParaRPr sz="6000" dirty="0">
              <a:solidFill>
                <a:srgbClr val="FF9800"/>
              </a:solidFill>
              <a:latin typeface="+mn-lt"/>
            </a:endParaRPr>
          </a:p>
        </p:txBody>
      </p:sp>
      <p:pic>
        <p:nvPicPr>
          <p:cNvPr id="215" name="Google Shape;215;p13" descr="10.jpg"/>
          <p:cNvPicPr preferRelativeResize="0"/>
          <p:nvPr/>
        </p:nvPicPr>
        <p:blipFill rotWithShape="1">
          <a:blip r:embed="rId3">
            <a:alphaModFix/>
          </a:blip>
          <a:srcRect l="15648" r="28102"/>
          <a:stretch/>
        </p:blipFill>
        <p:spPr>
          <a:xfrm>
            <a:off x="3539200" y="367400"/>
            <a:ext cx="2065500" cy="2065500"/>
          </a:xfrm>
          <a:prstGeom prst="diamond">
            <a:avLst/>
          </a:prstGeom>
          <a:noFill/>
          <a:ln w="38100" cap="flat" cmpd="sng">
            <a:solidFill>
              <a:srgbClr val="3F5378"/>
            </a:solidFill>
            <a:prstDash val="solid"/>
            <a:miter lim="8000"/>
            <a:headEnd type="none" w="sm" len="sm"/>
            <a:tailEnd type="none" w="sm" len="sm"/>
          </a:ln>
        </p:spPr>
      </p:pic>
      <p:sp>
        <p:nvSpPr>
          <p:cNvPr id="216" name="Google Shape;216;p13"/>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8" name="Google Shape;358;p24"/>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20</a:t>
            </a:fld>
            <a:endParaRPr dirty="0"/>
          </a:p>
        </p:txBody>
      </p:sp>
      <p:sp>
        <p:nvSpPr>
          <p:cNvPr id="366" name="Google Shape;366;p24"/>
          <p:cNvSpPr/>
          <p:nvPr/>
        </p:nvSpPr>
        <p:spPr>
          <a:xfrm>
            <a:off x="2992605" y="3370448"/>
            <a:ext cx="107100" cy="107100"/>
          </a:xfrm>
          <a:prstGeom prst="diamond">
            <a:avLst/>
          </a:prstGeom>
          <a:solidFill>
            <a:srgbClr val="FF9800"/>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7" name="Google Shape;367;p24"/>
          <p:cNvSpPr/>
          <p:nvPr/>
        </p:nvSpPr>
        <p:spPr>
          <a:xfrm>
            <a:off x="3907005" y="1841398"/>
            <a:ext cx="107100" cy="107100"/>
          </a:xfrm>
          <a:prstGeom prst="diamond">
            <a:avLst/>
          </a:prstGeom>
          <a:solidFill>
            <a:srgbClr val="FF9800"/>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9" name="Google Shape;369;p24"/>
          <p:cNvSpPr/>
          <p:nvPr/>
        </p:nvSpPr>
        <p:spPr>
          <a:xfrm>
            <a:off x="4621130" y="3997673"/>
            <a:ext cx="107100" cy="107100"/>
          </a:xfrm>
          <a:prstGeom prst="diamond">
            <a:avLst/>
          </a:prstGeom>
          <a:solidFill>
            <a:srgbClr val="FF9800"/>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3" name="Εικόνα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8423" y="211945"/>
            <a:ext cx="4869841" cy="4869841"/>
          </a:xfrm>
          <a:prstGeom prst="rect">
            <a:avLst/>
          </a:prstGeom>
        </p:spPr>
      </p:pic>
      <p:sp>
        <p:nvSpPr>
          <p:cNvPr id="365" name="Google Shape;365;p24"/>
          <p:cNvSpPr/>
          <p:nvPr/>
        </p:nvSpPr>
        <p:spPr>
          <a:xfrm>
            <a:off x="5569915" y="761967"/>
            <a:ext cx="107100" cy="107100"/>
          </a:xfrm>
          <a:prstGeom prst="diamond">
            <a:avLst/>
          </a:prstGeom>
          <a:solidFill>
            <a:srgbClr val="FF9800"/>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0" name="Google Shape;370;p24"/>
          <p:cNvSpPr/>
          <p:nvPr/>
        </p:nvSpPr>
        <p:spPr>
          <a:xfrm>
            <a:off x="4410946" y="2909510"/>
            <a:ext cx="107100" cy="107100"/>
          </a:xfrm>
          <a:prstGeom prst="diamond">
            <a:avLst/>
          </a:prstGeom>
          <a:solidFill>
            <a:srgbClr val="FF9800"/>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2769" y="2497088"/>
            <a:ext cx="122237"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5886" y="2337260"/>
            <a:ext cx="122237"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Επεξήγηση με γραμμή 1 3"/>
          <p:cNvSpPr/>
          <p:nvPr/>
        </p:nvSpPr>
        <p:spPr>
          <a:xfrm>
            <a:off x="6732240" y="2715766"/>
            <a:ext cx="2304256" cy="1062264"/>
          </a:xfrm>
          <a:prstGeom prst="borderCallout1">
            <a:avLst>
              <a:gd name="adj1" fmla="val 4941"/>
              <a:gd name="adj2" fmla="val -6127"/>
              <a:gd name="adj3" fmla="val 20051"/>
              <a:gd name="adj4" fmla="val -96749"/>
            </a:avLst>
          </a:prstGeom>
          <a:solidFill>
            <a:srgbClr val="FF9900"/>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l-GR" sz="1600" b="1" dirty="0"/>
              <a:t>Υπηρεσίες Αττικής</a:t>
            </a:r>
          </a:p>
          <a:p>
            <a:pPr algn="ctr"/>
            <a:r>
              <a:rPr lang="el-GR" i="1" dirty="0"/>
              <a:t>Βραχείες Παρεμβάσεις</a:t>
            </a:r>
          </a:p>
          <a:p>
            <a:pPr algn="ctr"/>
            <a:r>
              <a:rPr lang="el-GR" dirty="0"/>
              <a:t>14 Σχολικές Μονάδες</a:t>
            </a:r>
          </a:p>
          <a:p>
            <a:pPr algn="ctr"/>
            <a:r>
              <a:rPr lang="el-GR" dirty="0"/>
              <a:t>1200 ωφελούμενοι έφηβοι</a:t>
            </a:r>
          </a:p>
        </p:txBody>
      </p:sp>
      <p:sp>
        <p:nvSpPr>
          <p:cNvPr id="5" name="Επεξήγηση με γραμμή 1 4"/>
          <p:cNvSpPr/>
          <p:nvPr/>
        </p:nvSpPr>
        <p:spPr>
          <a:xfrm>
            <a:off x="7020272" y="90306"/>
            <a:ext cx="2123728" cy="1107238"/>
          </a:xfrm>
          <a:prstGeom prst="borderCallout1">
            <a:avLst>
              <a:gd name="adj1" fmla="val 3836"/>
              <a:gd name="adj2" fmla="val -3654"/>
              <a:gd name="adj3" fmla="val 62636"/>
              <a:gd name="adj4" fmla="val -63202"/>
            </a:avLst>
          </a:prstGeom>
          <a:solidFill>
            <a:srgbClr val="FF9900"/>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l-GR" sz="1600" b="1" dirty="0"/>
              <a:t>Υπηρεσίες Θράκης</a:t>
            </a:r>
          </a:p>
          <a:p>
            <a:pPr algn="ctr"/>
            <a:r>
              <a:rPr lang="el-GR" i="1" dirty="0"/>
              <a:t>Βραχείες Παρεμβάσεις</a:t>
            </a:r>
          </a:p>
          <a:p>
            <a:pPr algn="ctr"/>
            <a:r>
              <a:rPr lang="el-GR" i="1" dirty="0"/>
              <a:t>9 σχολικές μονάδες </a:t>
            </a:r>
          </a:p>
          <a:p>
            <a:pPr algn="ctr"/>
            <a:r>
              <a:rPr lang="el-GR" i="1" dirty="0"/>
              <a:t>1050 ωφελούμενοι έφηβοι</a:t>
            </a:r>
          </a:p>
        </p:txBody>
      </p:sp>
      <p:sp>
        <p:nvSpPr>
          <p:cNvPr id="25" name="Επεξήγηση με γραμμή 1 24"/>
          <p:cNvSpPr/>
          <p:nvPr/>
        </p:nvSpPr>
        <p:spPr>
          <a:xfrm>
            <a:off x="5292080" y="1491630"/>
            <a:ext cx="2304256" cy="967866"/>
          </a:xfrm>
          <a:prstGeom prst="borderCallout1">
            <a:avLst>
              <a:gd name="adj1" fmla="val 5991"/>
              <a:gd name="adj2" fmla="val -5176"/>
              <a:gd name="adj3" fmla="val 88553"/>
              <a:gd name="adj4" fmla="val -57138"/>
            </a:avLst>
          </a:prstGeom>
          <a:solidFill>
            <a:srgbClr val="FF9900"/>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l-GR" sz="1600" b="1" dirty="0"/>
              <a:t>Υπηρεσίες Φθιώτιδας</a:t>
            </a:r>
          </a:p>
          <a:p>
            <a:pPr algn="ctr"/>
            <a:r>
              <a:rPr lang="el-GR" dirty="0"/>
              <a:t>Βραχεία παρέμβαση</a:t>
            </a:r>
          </a:p>
          <a:p>
            <a:pPr algn="ctr"/>
            <a:r>
              <a:rPr lang="el-GR" dirty="0"/>
              <a:t>1 σχολική μονάδα</a:t>
            </a:r>
          </a:p>
          <a:p>
            <a:pPr algn="ctr"/>
            <a:r>
              <a:rPr lang="el-GR" dirty="0"/>
              <a:t>119 ωφελούμενοι έφηβοι</a:t>
            </a:r>
          </a:p>
        </p:txBody>
      </p:sp>
      <p:sp>
        <p:nvSpPr>
          <p:cNvPr id="6" name="Επεξήγηση με γραμμή 1 5"/>
          <p:cNvSpPr/>
          <p:nvPr/>
        </p:nvSpPr>
        <p:spPr>
          <a:xfrm>
            <a:off x="179512" y="2336282"/>
            <a:ext cx="2222438" cy="2687221"/>
          </a:xfrm>
          <a:prstGeom prst="borderCallout1">
            <a:avLst>
              <a:gd name="adj1" fmla="val 7017"/>
              <a:gd name="adj2" fmla="val 148317"/>
              <a:gd name="adj3" fmla="val 2129"/>
              <a:gd name="adj4" fmla="val 104217"/>
            </a:avLst>
          </a:prstGeom>
          <a:solidFill>
            <a:srgbClr val="FF9900"/>
          </a:solidFill>
        </p:spPr>
        <p:style>
          <a:lnRef idx="3">
            <a:schemeClr val="lt1"/>
          </a:lnRef>
          <a:fillRef idx="1">
            <a:schemeClr val="accent2"/>
          </a:fillRef>
          <a:effectRef idx="1">
            <a:schemeClr val="accent2"/>
          </a:effectRef>
          <a:fontRef idx="minor">
            <a:schemeClr val="lt1"/>
          </a:fontRef>
        </p:style>
        <p:txBody>
          <a:bodyPr rtlCol="0" anchor="t"/>
          <a:lstStyle/>
          <a:p>
            <a:pPr algn="ctr"/>
            <a:r>
              <a:rPr lang="el-GR" sz="1600" b="1" dirty="0"/>
              <a:t>Υπηρεσίες Φωκίδας</a:t>
            </a:r>
          </a:p>
          <a:p>
            <a:pPr algn="ctr"/>
            <a:r>
              <a:rPr lang="el-GR" i="1" dirty="0"/>
              <a:t>Μακροχρόνιες παρεμβάσεις</a:t>
            </a:r>
          </a:p>
          <a:p>
            <a:pPr algn="ctr"/>
            <a:r>
              <a:rPr lang="el-GR" dirty="0"/>
              <a:t>6 σχολικές μονάδες </a:t>
            </a:r>
          </a:p>
          <a:p>
            <a:pPr algn="ctr"/>
            <a:r>
              <a:rPr lang="el-GR" dirty="0"/>
              <a:t>120 ωφελούμενοι έφηβοι</a:t>
            </a:r>
          </a:p>
          <a:p>
            <a:pPr algn="ctr"/>
            <a:endParaRPr lang="el-GR" dirty="0"/>
          </a:p>
          <a:p>
            <a:pPr algn="ctr"/>
            <a:r>
              <a:rPr lang="el-GR" i="1" dirty="0"/>
              <a:t>Βραχείες παρεμβάσεις</a:t>
            </a:r>
          </a:p>
          <a:p>
            <a:pPr algn="ctr"/>
            <a:r>
              <a:rPr lang="el-GR" dirty="0"/>
              <a:t>8 σχολικές μονάδες</a:t>
            </a:r>
          </a:p>
          <a:p>
            <a:pPr algn="ctr"/>
            <a:r>
              <a:rPr lang="el-GR" dirty="0"/>
              <a:t>216 ωφελούμενοι </a:t>
            </a:r>
          </a:p>
          <a:p>
            <a:pPr algn="ctr"/>
            <a:endParaRPr lang="el-GR" dirty="0"/>
          </a:p>
          <a:p>
            <a:pPr algn="ctr"/>
            <a:r>
              <a:rPr lang="el-GR" dirty="0"/>
              <a:t>2 ημερίδες εφήβων</a:t>
            </a:r>
          </a:p>
          <a:p>
            <a:pPr algn="ctr"/>
            <a:r>
              <a:rPr lang="el-GR" dirty="0"/>
              <a:t>105 ωφελούμενοι</a:t>
            </a:r>
          </a:p>
        </p:txBody>
      </p:sp>
      <p:sp>
        <p:nvSpPr>
          <p:cNvPr id="9" name="TextBox 8"/>
          <p:cNvSpPr txBox="1"/>
          <p:nvPr/>
        </p:nvSpPr>
        <p:spPr>
          <a:xfrm>
            <a:off x="90468" y="123478"/>
            <a:ext cx="1433406" cy="400110"/>
          </a:xfrm>
          <a:prstGeom prst="rect">
            <a:avLst/>
          </a:prstGeom>
          <a:noFill/>
        </p:spPr>
        <p:txBody>
          <a:bodyPr wrap="none" rtlCol="0">
            <a:spAutoFit/>
          </a:bodyPr>
          <a:lstStyle/>
          <a:p>
            <a:r>
              <a:rPr lang="el-GR" sz="2000" b="1" dirty="0">
                <a:solidFill>
                  <a:schemeClr val="bg1"/>
                </a:solidFill>
              </a:rPr>
              <a:t>Οι αριθμοί</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25"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3" name="Google Shape;223;p14"/>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21</a:t>
            </a:fld>
            <a:endParaRPr dirty="0"/>
          </a:p>
        </p:txBody>
      </p:sp>
      <p:sp>
        <p:nvSpPr>
          <p:cNvPr id="224" name="Google Shape;224;p14"/>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l-GR" sz="12000" b="1" dirty="0">
                <a:solidFill>
                  <a:srgbClr val="3F5378"/>
                </a:solidFill>
                <a:latin typeface="Roboto Condensed"/>
                <a:ea typeface="Roboto Condensed"/>
                <a:cs typeface="Roboto Condensed"/>
                <a:sym typeface="Roboto Condensed"/>
              </a:rPr>
              <a:t>7</a:t>
            </a:r>
            <a:endParaRPr sz="3000" b="1" dirty="0">
              <a:solidFill>
                <a:srgbClr val="3F5378"/>
              </a:solidFill>
              <a:latin typeface="Roboto Condensed"/>
              <a:ea typeface="Roboto Condensed"/>
              <a:cs typeface="Roboto Condensed"/>
              <a:sym typeface="Roboto Condensed"/>
            </a:endParaRPr>
          </a:p>
        </p:txBody>
      </p:sp>
      <p:sp>
        <p:nvSpPr>
          <p:cNvPr id="5" name="Google Shape;221;p14"/>
          <p:cNvSpPr txBox="1">
            <a:spLocks noGrp="1"/>
          </p:cNvSpPr>
          <p:nvPr>
            <p:ph type="ctrTitle"/>
          </p:nvPr>
        </p:nvSpPr>
        <p:spPr>
          <a:xfrm>
            <a:off x="463525" y="3075806"/>
            <a:ext cx="4094400" cy="1159800"/>
          </a:xfrm>
          <a:prstGeom prst="rect">
            <a:avLst/>
          </a:prstGeom>
        </p:spPr>
        <p:txBody>
          <a:bodyPr spcFirstLastPara="1" wrap="square" lIns="91425" tIns="91425" rIns="91425" bIns="91425" anchor="b" anchorCtr="0">
            <a:noAutofit/>
          </a:bodyPr>
          <a:lstStyle/>
          <a:p>
            <a:pPr lvl="0">
              <a:buClr>
                <a:schemeClr val="accent1"/>
              </a:buClr>
            </a:pPr>
            <a:r>
              <a:rPr lang="el-GR" sz="2400" dirty="0">
                <a:cs typeface="Times New Roman"/>
              </a:rPr>
              <a:t>Αξιολόγηση</a:t>
            </a:r>
            <a:br>
              <a:rPr lang="el-GR" sz="2400" dirty="0">
                <a:cs typeface="Times New Roman"/>
              </a:rPr>
            </a:br>
            <a:r>
              <a:rPr lang="el-GR" sz="2400" dirty="0">
                <a:cs typeface="Times New Roman"/>
              </a:rPr>
              <a:t>Η γνώμη των εφήβων</a:t>
            </a:r>
            <a:endParaRPr sz="1800" dirty="0"/>
          </a:p>
        </p:txBody>
      </p:sp>
    </p:spTree>
    <p:extLst>
      <p:ext uri="{BB962C8B-B14F-4D97-AF65-F5344CB8AC3E}">
        <p14:creationId xmlns:p14="http://schemas.microsoft.com/office/powerpoint/2010/main" val="4172862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20"/>
          <p:cNvSpPr txBox="1">
            <a:spLocks noGrp="1"/>
          </p:cNvSpPr>
          <p:nvPr>
            <p:ph type="title"/>
          </p:nvPr>
        </p:nvSpPr>
        <p:spPr>
          <a:xfrm>
            <a:off x="814275" y="392575"/>
            <a:ext cx="5492400"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t>Η γνώμη των εφήβων</a:t>
            </a:r>
            <a:endParaRPr dirty="0"/>
          </a:p>
        </p:txBody>
      </p:sp>
      <p:sp>
        <p:nvSpPr>
          <p:cNvPr id="301" name="Google Shape;301;p20"/>
          <p:cNvSpPr txBox="1">
            <a:spLocks noGrp="1"/>
          </p:cNvSpPr>
          <p:nvPr>
            <p:ph type="body" idx="1"/>
          </p:nvPr>
        </p:nvSpPr>
        <p:spPr>
          <a:xfrm>
            <a:off x="299071" y="1491630"/>
            <a:ext cx="5569073" cy="3145500"/>
          </a:xfrm>
          <a:prstGeom prst="rect">
            <a:avLst/>
          </a:prstGeom>
        </p:spPr>
        <p:txBody>
          <a:bodyPr spcFirstLastPara="1" wrap="square" lIns="91425" tIns="91425" rIns="91425" bIns="91425" anchor="ctr" anchorCtr="0">
            <a:noAutofit/>
          </a:bodyPr>
          <a:lstStyle/>
          <a:p>
            <a:pPr marL="0" lvl="0" indent="0">
              <a:spcBef>
                <a:spcPts val="0"/>
              </a:spcBef>
              <a:buNone/>
            </a:pPr>
            <a:endParaRPr lang="el-GR" sz="1200" i="1" dirty="0">
              <a:solidFill>
                <a:schemeClr val="accent1"/>
              </a:solidFill>
              <a:latin typeface="+mn-lt"/>
            </a:endParaRPr>
          </a:p>
          <a:p>
            <a:pPr marL="0" lvl="0" indent="0">
              <a:spcBef>
                <a:spcPts val="0"/>
              </a:spcBef>
              <a:buNone/>
            </a:pPr>
            <a:endParaRPr lang="el-GR" sz="1200" i="1" dirty="0">
              <a:solidFill>
                <a:schemeClr val="accent1"/>
              </a:solidFill>
              <a:latin typeface="+mn-lt"/>
            </a:endParaRPr>
          </a:p>
          <a:p>
            <a:pPr marL="0" lvl="0" indent="0">
              <a:lnSpc>
                <a:spcPct val="114000"/>
              </a:lnSpc>
              <a:spcBef>
                <a:spcPts val="0"/>
              </a:spcBef>
              <a:buNone/>
            </a:pPr>
            <a:r>
              <a:rPr lang="el-GR" sz="1200" i="1" dirty="0">
                <a:solidFill>
                  <a:schemeClr val="accent1"/>
                </a:solidFill>
                <a:latin typeface="+mn-lt"/>
              </a:rPr>
              <a:t>«μου καθάρισε την ψυχή»</a:t>
            </a:r>
          </a:p>
          <a:p>
            <a:pPr marL="0" lvl="0" indent="0">
              <a:lnSpc>
                <a:spcPct val="114000"/>
              </a:lnSpc>
              <a:spcBef>
                <a:spcPts val="0"/>
              </a:spcBef>
              <a:buNone/>
            </a:pPr>
            <a:r>
              <a:rPr lang="el-GR" sz="1200" i="1" dirty="0">
                <a:solidFill>
                  <a:schemeClr val="accent1"/>
                </a:solidFill>
                <a:latin typeface="+mn-lt"/>
              </a:rPr>
              <a:t>«ομάδα μια αγκαλιά όπου όλοι μιλούν ελεύθερα μεταξύ τους»</a:t>
            </a:r>
            <a:br>
              <a:rPr lang="el-GR" sz="1200" i="1" dirty="0">
                <a:solidFill>
                  <a:schemeClr val="accent1"/>
                </a:solidFill>
                <a:latin typeface="+mn-lt"/>
              </a:rPr>
            </a:br>
            <a:r>
              <a:rPr lang="el-GR" sz="1200" i="1" dirty="0">
                <a:solidFill>
                  <a:schemeClr val="accent1"/>
                </a:solidFill>
                <a:latin typeface="+mn-lt"/>
              </a:rPr>
              <a:t>«μαθαίνουμε καινούρια πράγματα, μαθαίνουμε καλύτερα τους</a:t>
            </a:r>
            <a:br>
              <a:rPr lang="el-GR" sz="1200" i="1" dirty="0">
                <a:solidFill>
                  <a:schemeClr val="accent1"/>
                </a:solidFill>
                <a:latin typeface="+mn-lt"/>
              </a:rPr>
            </a:br>
            <a:r>
              <a:rPr lang="el-GR" sz="1200" i="1" dirty="0">
                <a:solidFill>
                  <a:schemeClr val="accent1"/>
                </a:solidFill>
                <a:latin typeface="+mn-lt"/>
              </a:rPr>
              <a:t>συμμαθητές μας»</a:t>
            </a:r>
          </a:p>
          <a:p>
            <a:pPr marL="0" lvl="0" indent="0">
              <a:lnSpc>
                <a:spcPct val="114000"/>
              </a:lnSpc>
              <a:spcBef>
                <a:spcPts val="0"/>
              </a:spcBef>
              <a:buNone/>
            </a:pPr>
            <a:r>
              <a:rPr lang="el-GR" sz="1200" i="1" dirty="0">
                <a:solidFill>
                  <a:schemeClr val="accent1"/>
                </a:solidFill>
                <a:latin typeface="+mn-lt"/>
              </a:rPr>
              <a:t>«Με βοήθησε να έχω καλύτερη σχέση με τους άλλους»</a:t>
            </a:r>
            <a:br>
              <a:rPr lang="el-GR" sz="1200" i="1" dirty="0">
                <a:solidFill>
                  <a:schemeClr val="accent1"/>
                </a:solidFill>
                <a:latin typeface="+mn-lt"/>
              </a:rPr>
            </a:br>
            <a:r>
              <a:rPr lang="el-GR" sz="1200" i="1" dirty="0">
                <a:solidFill>
                  <a:schemeClr val="accent1"/>
                </a:solidFill>
                <a:latin typeface="+mn-lt"/>
              </a:rPr>
              <a:t>«ένας κύκλος, μια ομάδα που τα άτομα μαθαίνουν να σέβονται ο ένας τον άλλο, να εκτιμάμε τη γνώμη του άλλου και με τη βοήθεια των ειδικών να αποκτάμε καινούριες γνώσεις»</a:t>
            </a:r>
            <a:br>
              <a:rPr lang="el-GR" sz="1200" i="1" dirty="0">
                <a:solidFill>
                  <a:schemeClr val="accent1"/>
                </a:solidFill>
                <a:latin typeface="+mn-lt"/>
              </a:rPr>
            </a:br>
            <a:r>
              <a:rPr lang="el-GR" sz="1200" i="1" dirty="0">
                <a:solidFill>
                  <a:schemeClr val="accent1"/>
                </a:solidFill>
                <a:latin typeface="+mn-lt"/>
              </a:rPr>
              <a:t>«έμαθα για τα συναισθήματά μου και πώς να τα χειρίζομαι»</a:t>
            </a:r>
          </a:p>
          <a:p>
            <a:pPr marL="0" lvl="0" indent="0">
              <a:lnSpc>
                <a:spcPct val="114000"/>
              </a:lnSpc>
              <a:spcBef>
                <a:spcPts val="0"/>
              </a:spcBef>
              <a:buNone/>
            </a:pPr>
            <a:r>
              <a:rPr lang="el-GR" sz="1200" i="1" dirty="0">
                <a:solidFill>
                  <a:schemeClr val="accent1"/>
                </a:solidFill>
                <a:latin typeface="+mn-lt"/>
              </a:rPr>
              <a:t>«ηρεμούσα στις συναντήσεις»</a:t>
            </a:r>
            <a:br>
              <a:rPr lang="el-GR" sz="1200" i="1" dirty="0">
                <a:solidFill>
                  <a:schemeClr val="accent1"/>
                </a:solidFill>
                <a:latin typeface="+mn-lt"/>
              </a:rPr>
            </a:br>
            <a:r>
              <a:rPr lang="el-GR" sz="1200" i="1" dirty="0">
                <a:solidFill>
                  <a:schemeClr val="accent1"/>
                </a:solidFill>
                <a:latin typeface="+mn-lt"/>
              </a:rPr>
              <a:t>«έμαθα να ελέγχω τα νεύρα μου»</a:t>
            </a:r>
            <a:br>
              <a:rPr lang="el-GR" sz="1200" i="1" dirty="0">
                <a:solidFill>
                  <a:schemeClr val="accent1"/>
                </a:solidFill>
                <a:latin typeface="+mn-lt"/>
              </a:rPr>
            </a:br>
            <a:r>
              <a:rPr lang="el-GR" sz="1200" i="1" dirty="0">
                <a:solidFill>
                  <a:schemeClr val="accent1"/>
                </a:solidFill>
                <a:latin typeface="+mn-lt"/>
              </a:rPr>
              <a:t>«πέρασα μια χαρά»</a:t>
            </a:r>
            <a:br>
              <a:rPr lang="el-GR" sz="1200" i="1" dirty="0">
                <a:solidFill>
                  <a:schemeClr val="accent1"/>
                </a:solidFill>
                <a:latin typeface="+mn-lt"/>
              </a:rPr>
            </a:br>
            <a:r>
              <a:rPr lang="el-GR" sz="1200" i="1" dirty="0">
                <a:solidFill>
                  <a:schemeClr val="accent1"/>
                </a:solidFill>
                <a:latin typeface="+mn-lt"/>
              </a:rPr>
              <a:t>«έχασα μάθημα»</a:t>
            </a:r>
            <a:br>
              <a:rPr lang="el-GR" sz="1200" i="1" dirty="0">
                <a:solidFill>
                  <a:schemeClr val="accent1"/>
                </a:solidFill>
                <a:latin typeface="+mn-lt"/>
              </a:rPr>
            </a:br>
            <a:r>
              <a:rPr lang="el-GR" sz="1200" i="1" dirty="0">
                <a:solidFill>
                  <a:schemeClr val="accent1"/>
                </a:solidFill>
                <a:latin typeface="+mn-lt"/>
              </a:rPr>
              <a:t>«έμαθα αν κάτι με απασχολεί να μιλάω με κάποιον που εμπιστεύομαι, φίλο ή μέλος της οικογένειας»</a:t>
            </a:r>
          </a:p>
          <a:p>
            <a:pPr marL="0" lvl="0" indent="0">
              <a:lnSpc>
                <a:spcPct val="114000"/>
              </a:lnSpc>
              <a:spcBef>
                <a:spcPts val="0"/>
              </a:spcBef>
              <a:buNone/>
            </a:pPr>
            <a:r>
              <a:rPr lang="el-GR" sz="1200" i="1" dirty="0">
                <a:solidFill>
                  <a:schemeClr val="accent1"/>
                </a:solidFill>
                <a:latin typeface="+mn-lt"/>
              </a:rPr>
              <a:t>«δύσκολο να διαχειριζόμαστε την ανυπακοή»</a:t>
            </a:r>
          </a:p>
          <a:p>
            <a:pPr marL="0" lvl="0" indent="0">
              <a:lnSpc>
                <a:spcPct val="114000"/>
              </a:lnSpc>
              <a:spcBef>
                <a:spcPts val="0"/>
              </a:spcBef>
              <a:buNone/>
            </a:pPr>
            <a:r>
              <a:rPr lang="el-GR" sz="1200" i="1" dirty="0">
                <a:solidFill>
                  <a:schemeClr val="accent1"/>
                </a:solidFill>
                <a:latin typeface="+mn-lt"/>
              </a:rPr>
              <a:t>«θα ήθελα περισσότερες συναντήσεις»</a:t>
            </a:r>
          </a:p>
          <a:p>
            <a:pPr marL="0" lvl="0" indent="0">
              <a:lnSpc>
                <a:spcPct val="114000"/>
              </a:lnSpc>
              <a:spcBef>
                <a:spcPts val="0"/>
              </a:spcBef>
              <a:buNone/>
            </a:pPr>
            <a:r>
              <a:rPr lang="el-GR" sz="1200" i="1" dirty="0">
                <a:solidFill>
                  <a:schemeClr val="accent1"/>
                </a:solidFill>
                <a:latin typeface="+mn-lt"/>
              </a:rPr>
              <a:t>«Βαρέθηκα»</a:t>
            </a:r>
            <a:endParaRPr sz="1200" i="1" dirty="0">
              <a:solidFill>
                <a:schemeClr val="accent1"/>
              </a:solidFill>
              <a:latin typeface="+mn-lt"/>
            </a:endParaRPr>
          </a:p>
        </p:txBody>
      </p:sp>
      <p:sp>
        <p:nvSpPr>
          <p:cNvPr id="303" name="Google Shape;303;p20"/>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22</a:t>
            </a:fld>
            <a:endParaRPr dirty="0"/>
          </a:p>
        </p:txBody>
      </p:sp>
      <p:grpSp>
        <p:nvGrpSpPr>
          <p:cNvPr id="304" name="Google Shape;304;p20"/>
          <p:cNvGrpSpPr/>
          <p:nvPr/>
        </p:nvGrpSpPr>
        <p:grpSpPr>
          <a:xfrm>
            <a:off x="299071" y="635918"/>
            <a:ext cx="335800" cy="279517"/>
            <a:chOff x="1247825" y="322750"/>
            <a:chExt cx="443300" cy="369000"/>
          </a:xfrm>
        </p:grpSpPr>
        <p:sp>
          <p:nvSpPr>
            <p:cNvPr id="305" name="Google Shape;305;p20"/>
            <p:cNvSpPr/>
            <p:nvPr/>
          </p:nvSpPr>
          <p:spPr>
            <a:xfrm>
              <a:off x="1247825" y="322750"/>
              <a:ext cx="443300" cy="369000"/>
            </a:xfrm>
            <a:custGeom>
              <a:avLst/>
              <a:gdLst/>
              <a:ahLst/>
              <a:cxnLst/>
              <a:rect l="l" t="t" r="r" b="b"/>
              <a:pathLst>
                <a:path w="17732" h="14760" fill="none" extrusionOk="0">
                  <a:moveTo>
                    <a:pt x="16952" y="2558"/>
                  </a:moveTo>
                  <a:lnTo>
                    <a:pt x="13664" y="2558"/>
                  </a:lnTo>
                  <a:lnTo>
                    <a:pt x="13226" y="755"/>
                  </a:lnTo>
                  <a:lnTo>
                    <a:pt x="13226" y="755"/>
                  </a:lnTo>
                  <a:lnTo>
                    <a:pt x="13177" y="609"/>
                  </a:lnTo>
                  <a:lnTo>
                    <a:pt x="13104" y="463"/>
                  </a:lnTo>
                  <a:lnTo>
                    <a:pt x="13006" y="317"/>
                  </a:lnTo>
                  <a:lnTo>
                    <a:pt x="12885" y="220"/>
                  </a:lnTo>
                  <a:lnTo>
                    <a:pt x="12739" y="122"/>
                  </a:lnTo>
                  <a:lnTo>
                    <a:pt x="12592" y="49"/>
                  </a:lnTo>
                  <a:lnTo>
                    <a:pt x="12446" y="0"/>
                  </a:lnTo>
                  <a:lnTo>
                    <a:pt x="12276" y="0"/>
                  </a:lnTo>
                  <a:lnTo>
                    <a:pt x="5456" y="0"/>
                  </a:lnTo>
                  <a:lnTo>
                    <a:pt x="5456" y="0"/>
                  </a:lnTo>
                  <a:lnTo>
                    <a:pt x="5286" y="0"/>
                  </a:lnTo>
                  <a:lnTo>
                    <a:pt x="5140" y="49"/>
                  </a:lnTo>
                  <a:lnTo>
                    <a:pt x="4994" y="122"/>
                  </a:lnTo>
                  <a:lnTo>
                    <a:pt x="4848" y="220"/>
                  </a:lnTo>
                  <a:lnTo>
                    <a:pt x="4726" y="317"/>
                  </a:lnTo>
                  <a:lnTo>
                    <a:pt x="4628" y="463"/>
                  </a:lnTo>
                  <a:lnTo>
                    <a:pt x="4555" y="609"/>
                  </a:lnTo>
                  <a:lnTo>
                    <a:pt x="4507" y="755"/>
                  </a:lnTo>
                  <a:lnTo>
                    <a:pt x="4068" y="2558"/>
                  </a:lnTo>
                  <a:lnTo>
                    <a:pt x="3240" y="2558"/>
                  </a:lnTo>
                  <a:lnTo>
                    <a:pt x="3240" y="2558"/>
                  </a:lnTo>
                  <a:lnTo>
                    <a:pt x="3240" y="2558"/>
                  </a:lnTo>
                  <a:lnTo>
                    <a:pt x="3240" y="2460"/>
                  </a:lnTo>
                  <a:lnTo>
                    <a:pt x="3216" y="2363"/>
                  </a:lnTo>
                  <a:lnTo>
                    <a:pt x="3167" y="2290"/>
                  </a:lnTo>
                  <a:lnTo>
                    <a:pt x="3094" y="2217"/>
                  </a:lnTo>
                  <a:lnTo>
                    <a:pt x="3045" y="2144"/>
                  </a:lnTo>
                  <a:lnTo>
                    <a:pt x="2948" y="2119"/>
                  </a:lnTo>
                  <a:lnTo>
                    <a:pt x="2850" y="2071"/>
                  </a:lnTo>
                  <a:lnTo>
                    <a:pt x="2753" y="2071"/>
                  </a:lnTo>
                  <a:lnTo>
                    <a:pt x="2047" y="2071"/>
                  </a:lnTo>
                  <a:lnTo>
                    <a:pt x="2047" y="2071"/>
                  </a:lnTo>
                  <a:lnTo>
                    <a:pt x="1949" y="2071"/>
                  </a:lnTo>
                  <a:lnTo>
                    <a:pt x="1852" y="2119"/>
                  </a:lnTo>
                  <a:lnTo>
                    <a:pt x="1779" y="2144"/>
                  </a:lnTo>
                  <a:lnTo>
                    <a:pt x="1706" y="2217"/>
                  </a:lnTo>
                  <a:lnTo>
                    <a:pt x="1633" y="2290"/>
                  </a:lnTo>
                  <a:lnTo>
                    <a:pt x="1608" y="2363"/>
                  </a:lnTo>
                  <a:lnTo>
                    <a:pt x="1560" y="2460"/>
                  </a:lnTo>
                  <a:lnTo>
                    <a:pt x="1560" y="2558"/>
                  </a:lnTo>
                  <a:lnTo>
                    <a:pt x="1560" y="2558"/>
                  </a:lnTo>
                  <a:lnTo>
                    <a:pt x="780" y="2558"/>
                  </a:lnTo>
                  <a:lnTo>
                    <a:pt x="780" y="2558"/>
                  </a:lnTo>
                  <a:lnTo>
                    <a:pt x="634" y="2582"/>
                  </a:lnTo>
                  <a:lnTo>
                    <a:pt x="488" y="2631"/>
                  </a:lnTo>
                  <a:lnTo>
                    <a:pt x="342" y="2679"/>
                  </a:lnTo>
                  <a:lnTo>
                    <a:pt x="220" y="2777"/>
                  </a:lnTo>
                  <a:lnTo>
                    <a:pt x="123" y="2899"/>
                  </a:lnTo>
                  <a:lnTo>
                    <a:pt x="74" y="3045"/>
                  </a:lnTo>
                  <a:lnTo>
                    <a:pt x="25" y="3191"/>
                  </a:lnTo>
                  <a:lnTo>
                    <a:pt x="1" y="3337"/>
                  </a:lnTo>
                  <a:lnTo>
                    <a:pt x="1" y="13980"/>
                  </a:lnTo>
                  <a:lnTo>
                    <a:pt x="1" y="13980"/>
                  </a:lnTo>
                  <a:lnTo>
                    <a:pt x="25" y="14151"/>
                  </a:lnTo>
                  <a:lnTo>
                    <a:pt x="74" y="14297"/>
                  </a:lnTo>
                  <a:lnTo>
                    <a:pt x="123" y="14418"/>
                  </a:lnTo>
                  <a:lnTo>
                    <a:pt x="220" y="14540"/>
                  </a:lnTo>
                  <a:lnTo>
                    <a:pt x="342" y="14638"/>
                  </a:lnTo>
                  <a:lnTo>
                    <a:pt x="488" y="14711"/>
                  </a:lnTo>
                  <a:lnTo>
                    <a:pt x="634" y="14759"/>
                  </a:lnTo>
                  <a:lnTo>
                    <a:pt x="780" y="14759"/>
                  </a:lnTo>
                  <a:lnTo>
                    <a:pt x="16952" y="14759"/>
                  </a:lnTo>
                  <a:lnTo>
                    <a:pt x="16952" y="14759"/>
                  </a:lnTo>
                  <a:lnTo>
                    <a:pt x="17098" y="14759"/>
                  </a:lnTo>
                  <a:lnTo>
                    <a:pt x="17244" y="14711"/>
                  </a:lnTo>
                  <a:lnTo>
                    <a:pt x="17390" y="14638"/>
                  </a:lnTo>
                  <a:lnTo>
                    <a:pt x="17512" y="14540"/>
                  </a:lnTo>
                  <a:lnTo>
                    <a:pt x="17610" y="14418"/>
                  </a:lnTo>
                  <a:lnTo>
                    <a:pt x="17658" y="14297"/>
                  </a:lnTo>
                  <a:lnTo>
                    <a:pt x="17707" y="14151"/>
                  </a:lnTo>
                  <a:lnTo>
                    <a:pt x="17731" y="13980"/>
                  </a:lnTo>
                  <a:lnTo>
                    <a:pt x="17731" y="3337"/>
                  </a:lnTo>
                  <a:lnTo>
                    <a:pt x="17731" y="3337"/>
                  </a:lnTo>
                  <a:lnTo>
                    <a:pt x="17707" y="3191"/>
                  </a:lnTo>
                  <a:lnTo>
                    <a:pt x="17658" y="3045"/>
                  </a:lnTo>
                  <a:lnTo>
                    <a:pt x="17610" y="2899"/>
                  </a:lnTo>
                  <a:lnTo>
                    <a:pt x="17512" y="2777"/>
                  </a:lnTo>
                  <a:lnTo>
                    <a:pt x="17390" y="2679"/>
                  </a:lnTo>
                  <a:lnTo>
                    <a:pt x="17244" y="2631"/>
                  </a:lnTo>
                  <a:lnTo>
                    <a:pt x="17098" y="2582"/>
                  </a:lnTo>
                  <a:lnTo>
                    <a:pt x="16952" y="2558"/>
                  </a:lnTo>
                  <a:lnTo>
                    <a:pt x="16952" y="2558"/>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 name="Google Shape;306;p20"/>
            <p:cNvSpPr/>
            <p:nvPr/>
          </p:nvSpPr>
          <p:spPr>
            <a:xfrm>
              <a:off x="1398225" y="386675"/>
              <a:ext cx="142500" cy="25"/>
            </a:xfrm>
            <a:custGeom>
              <a:avLst/>
              <a:gdLst/>
              <a:ahLst/>
              <a:cxnLst/>
              <a:rect l="l" t="t" r="r" b="b"/>
              <a:pathLst>
                <a:path w="5700" h="1" fill="none" extrusionOk="0">
                  <a:moveTo>
                    <a:pt x="5700" y="1"/>
                  </a:moveTo>
                  <a:lnTo>
                    <a:pt x="1"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7" name="Google Shape;307;p20"/>
            <p:cNvSpPr/>
            <p:nvPr/>
          </p:nvSpPr>
          <p:spPr>
            <a:xfrm>
              <a:off x="1370225" y="450000"/>
              <a:ext cx="198500" cy="197900"/>
            </a:xfrm>
            <a:custGeom>
              <a:avLst/>
              <a:gdLst/>
              <a:ahLst/>
              <a:cxnLst/>
              <a:rect l="l" t="t" r="r" b="b"/>
              <a:pathLst>
                <a:path w="7940" h="7916" fill="none" extrusionOk="0">
                  <a:moveTo>
                    <a:pt x="3970" y="7916"/>
                  </a:moveTo>
                  <a:lnTo>
                    <a:pt x="3970" y="7916"/>
                  </a:lnTo>
                  <a:lnTo>
                    <a:pt x="3556" y="7892"/>
                  </a:lnTo>
                  <a:lnTo>
                    <a:pt x="3166" y="7843"/>
                  </a:lnTo>
                  <a:lnTo>
                    <a:pt x="2801" y="7745"/>
                  </a:lnTo>
                  <a:lnTo>
                    <a:pt x="2436" y="7624"/>
                  </a:lnTo>
                  <a:lnTo>
                    <a:pt x="2070" y="7453"/>
                  </a:lnTo>
                  <a:lnTo>
                    <a:pt x="1754" y="7258"/>
                  </a:lnTo>
                  <a:lnTo>
                    <a:pt x="1462" y="7015"/>
                  </a:lnTo>
                  <a:lnTo>
                    <a:pt x="1169" y="6771"/>
                  </a:lnTo>
                  <a:lnTo>
                    <a:pt x="901" y="6479"/>
                  </a:lnTo>
                  <a:lnTo>
                    <a:pt x="682" y="6187"/>
                  </a:lnTo>
                  <a:lnTo>
                    <a:pt x="487" y="5846"/>
                  </a:lnTo>
                  <a:lnTo>
                    <a:pt x="317" y="5505"/>
                  </a:lnTo>
                  <a:lnTo>
                    <a:pt x="195" y="5139"/>
                  </a:lnTo>
                  <a:lnTo>
                    <a:pt x="98" y="4750"/>
                  </a:lnTo>
                  <a:lnTo>
                    <a:pt x="25" y="4360"/>
                  </a:lnTo>
                  <a:lnTo>
                    <a:pt x="0" y="3970"/>
                  </a:lnTo>
                  <a:lnTo>
                    <a:pt x="0" y="3970"/>
                  </a:lnTo>
                  <a:lnTo>
                    <a:pt x="25" y="3556"/>
                  </a:lnTo>
                  <a:lnTo>
                    <a:pt x="98" y="3167"/>
                  </a:lnTo>
                  <a:lnTo>
                    <a:pt x="195" y="2777"/>
                  </a:lnTo>
                  <a:lnTo>
                    <a:pt x="317" y="2412"/>
                  </a:lnTo>
                  <a:lnTo>
                    <a:pt x="487" y="2071"/>
                  </a:lnTo>
                  <a:lnTo>
                    <a:pt x="682" y="1754"/>
                  </a:lnTo>
                  <a:lnTo>
                    <a:pt x="901" y="1437"/>
                  </a:lnTo>
                  <a:lnTo>
                    <a:pt x="1169" y="1170"/>
                  </a:lnTo>
                  <a:lnTo>
                    <a:pt x="1462" y="902"/>
                  </a:lnTo>
                  <a:lnTo>
                    <a:pt x="1754" y="682"/>
                  </a:lnTo>
                  <a:lnTo>
                    <a:pt x="2070" y="488"/>
                  </a:lnTo>
                  <a:lnTo>
                    <a:pt x="2436" y="317"/>
                  </a:lnTo>
                  <a:lnTo>
                    <a:pt x="2801" y="171"/>
                  </a:lnTo>
                  <a:lnTo>
                    <a:pt x="3166" y="74"/>
                  </a:lnTo>
                  <a:lnTo>
                    <a:pt x="3556" y="25"/>
                  </a:lnTo>
                  <a:lnTo>
                    <a:pt x="3970" y="1"/>
                  </a:lnTo>
                  <a:lnTo>
                    <a:pt x="3970" y="1"/>
                  </a:lnTo>
                  <a:lnTo>
                    <a:pt x="4384" y="25"/>
                  </a:lnTo>
                  <a:lnTo>
                    <a:pt x="4774" y="74"/>
                  </a:lnTo>
                  <a:lnTo>
                    <a:pt x="5139" y="171"/>
                  </a:lnTo>
                  <a:lnTo>
                    <a:pt x="5505" y="317"/>
                  </a:lnTo>
                  <a:lnTo>
                    <a:pt x="5870" y="488"/>
                  </a:lnTo>
                  <a:lnTo>
                    <a:pt x="6186" y="682"/>
                  </a:lnTo>
                  <a:lnTo>
                    <a:pt x="6479" y="902"/>
                  </a:lnTo>
                  <a:lnTo>
                    <a:pt x="6771" y="1170"/>
                  </a:lnTo>
                  <a:lnTo>
                    <a:pt x="7039" y="1437"/>
                  </a:lnTo>
                  <a:lnTo>
                    <a:pt x="7258" y="1754"/>
                  </a:lnTo>
                  <a:lnTo>
                    <a:pt x="7453" y="2071"/>
                  </a:lnTo>
                  <a:lnTo>
                    <a:pt x="7623" y="2412"/>
                  </a:lnTo>
                  <a:lnTo>
                    <a:pt x="7745" y="2777"/>
                  </a:lnTo>
                  <a:lnTo>
                    <a:pt x="7843" y="3167"/>
                  </a:lnTo>
                  <a:lnTo>
                    <a:pt x="7916" y="3556"/>
                  </a:lnTo>
                  <a:lnTo>
                    <a:pt x="7940" y="3970"/>
                  </a:lnTo>
                  <a:lnTo>
                    <a:pt x="7940" y="3970"/>
                  </a:lnTo>
                  <a:lnTo>
                    <a:pt x="7916" y="4360"/>
                  </a:lnTo>
                  <a:lnTo>
                    <a:pt x="7843" y="4750"/>
                  </a:lnTo>
                  <a:lnTo>
                    <a:pt x="7745" y="5139"/>
                  </a:lnTo>
                  <a:lnTo>
                    <a:pt x="7623" y="5505"/>
                  </a:lnTo>
                  <a:lnTo>
                    <a:pt x="7453" y="5846"/>
                  </a:lnTo>
                  <a:lnTo>
                    <a:pt x="7258" y="6187"/>
                  </a:lnTo>
                  <a:lnTo>
                    <a:pt x="7039" y="6479"/>
                  </a:lnTo>
                  <a:lnTo>
                    <a:pt x="6771" y="6771"/>
                  </a:lnTo>
                  <a:lnTo>
                    <a:pt x="6479" y="7015"/>
                  </a:lnTo>
                  <a:lnTo>
                    <a:pt x="6186" y="7258"/>
                  </a:lnTo>
                  <a:lnTo>
                    <a:pt x="5870" y="7453"/>
                  </a:lnTo>
                  <a:lnTo>
                    <a:pt x="5505" y="7624"/>
                  </a:lnTo>
                  <a:lnTo>
                    <a:pt x="5139" y="7745"/>
                  </a:lnTo>
                  <a:lnTo>
                    <a:pt x="4774" y="7843"/>
                  </a:lnTo>
                  <a:lnTo>
                    <a:pt x="4384" y="7892"/>
                  </a:lnTo>
                  <a:lnTo>
                    <a:pt x="3970" y="7916"/>
                  </a:lnTo>
                  <a:lnTo>
                    <a:pt x="3970" y="7916"/>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8" name="Google Shape;308;p20"/>
            <p:cNvSpPr/>
            <p:nvPr/>
          </p:nvSpPr>
          <p:spPr>
            <a:xfrm>
              <a:off x="1403100" y="482875"/>
              <a:ext cx="132750" cy="132150"/>
            </a:xfrm>
            <a:custGeom>
              <a:avLst/>
              <a:gdLst/>
              <a:ahLst/>
              <a:cxnLst/>
              <a:rect l="l" t="t" r="r" b="b"/>
              <a:pathLst>
                <a:path w="5310" h="5286" fill="none" extrusionOk="0">
                  <a:moveTo>
                    <a:pt x="2655" y="5286"/>
                  </a:moveTo>
                  <a:lnTo>
                    <a:pt x="2655" y="5286"/>
                  </a:lnTo>
                  <a:lnTo>
                    <a:pt x="2387" y="5286"/>
                  </a:lnTo>
                  <a:lnTo>
                    <a:pt x="2119" y="5237"/>
                  </a:lnTo>
                  <a:lnTo>
                    <a:pt x="1876" y="5164"/>
                  </a:lnTo>
                  <a:lnTo>
                    <a:pt x="1632" y="5091"/>
                  </a:lnTo>
                  <a:lnTo>
                    <a:pt x="1389" y="4969"/>
                  </a:lnTo>
                  <a:lnTo>
                    <a:pt x="1169" y="4847"/>
                  </a:lnTo>
                  <a:lnTo>
                    <a:pt x="975" y="4677"/>
                  </a:lnTo>
                  <a:lnTo>
                    <a:pt x="780" y="4506"/>
                  </a:lnTo>
                  <a:lnTo>
                    <a:pt x="609" y="4336"/>
                  </a:lnTo>
                  <a:lnTo>
                    <a:pt x="463" y="4117"/>
                  </a:lnTo>
                  <a:lnTo>
                    <a:pt x="317" y="3897"/>
                  </a:lnTo>
                  <a:lnTo>
                    <a:pt x="220" y="3678"/>
                  </a:lnTo>
                  <a:lnTo>
                    <a:pt x="122" y="3435"/>
                  </a:lnTo>
                  <a:lnTo>
                    <a:pt x="74" y="3191"/>
                  </a:lnTo>
                  <a:lnTo>
                    <a:pt x="25" y="2923"/>
                  </a:lnTo>
                  <a:lnTo>
                    <a:pt x="0" y="2655"/>
                  </a:lnTo>
                  <a:lnTo>
                    <a:pt x="0" y="2655"/>
                  </a:lnTo>
                  <a:lnTo>
                    <a:pt x="25" y="2387"/>
                  </a:lnTo>
                  <a:lnTo>
                    <a:pt x="74" y="2120"/>
                  </a:lnTo>
                  <a:lnTo>
                    <a:pt x="122" y="1852"/>
                  </a:lnTo>
                  <a:lnTo>
                    <a:pt x="220" y="1608"/>
                  </a:lnTo>
                  <a:lnTo>
                    <a:pt x="317" y="1389"/>
                  </a:lnTo>
                  <a:lnTo>
                    <a:pt x="463" y="1170"/>
                  </a:lnTo>
                  <a:lnTo>
                    <a:pt x="609" y="975"/>
                  </a:lnTo>
                  <a:lnTo>
                    <a:pt x="780" y="780"/>
                  </a:lnTo>
                  <a:lnTo>
                    <a:pt x="975" y="610"/>
                  </a:lnTo>
                  <a:lnTo>
                    <a:pt x="1169" y="463"/>
                  </a:lnTo>
                  <a:lnTo>
                    <a:pt x="1389" y="317"/>
                  </a:lnTo>
                  <a:lnTo>
                    <a:pt x="1632" y="220"/>
                  </a:lnTo>
                  <a:lnTo>
                    <a:pt x="1876" y="122"/>
                  </a:lnTo>
                  <a:lnTo>
                    <a:pt x="2119" y="49"/>
                  </a:lnTo>
                  <a:lnTo>
                    <a:pt x="2387" y="25"/>
                  </a:lnTo>
                  <a:lnTo>
                    <a:pt x="2655" y="1"/>
                  </a:lnTo>
                  <a:lnTo>
                    <a:pt x="2655" y="1"/>
                  </a:lnTo>
                  <a:lnTo>
                    <a:pt x="2923" y="25"/>
                  </a:lnTo>
                  <a:lnTo>
                    <a:pt x="3191" y="49"/>
                  </a:lnTo>
                  <a:lnTo>
                    <a:pt x="3435" y="122"/>
                  </a:lnTo>
                  <a:lnTo>
                    <a:pt x="3678" y="220"/>
                  </a:lnTo>
                  <a:lnTo>
                    <a:pt x="3922" y="317"/>
                  </a:lnTo>
                  <a:lnTo>
                    <a:pt x="4141" y="463"/>
                  </a:lnTo>
                  <a:lnTo>
                    <a:pt x="4336" y="610"/>
                  </a:lnTo>
                  <a:lnTo>
                    <a:pt x="4530" y="780"/>
                  </a:lnTo>
                  <a:lnTo>
                    <a:pt x="4701" y="975"/>
                  </a:lnTo>
                  <a:lnTo>
                    <a:pt x="4847" y="1170"/>
                  </a:lnTo>
                  <a:lnTo>
                    <a:pt x="4993" y="1389"/>
                  </a:lnTo>
                  <a:lnTo>
                    <a:pt x="5091" y="1608"/>
                  </a:lnTo>
                  <a:lnTo>
                    <a:pt x="5188" y="1852"/>
                  </a:lnTo>
                  <a:lnTo>
                    <a:pt x="5237" y="2120"/>
                  </a:lnTo>
                  <a:lnTo>
                    <a:pt x="5285" y="2387"/>
                  </a:lnTo>
                  <a:lnTo>
                    <a:pt x="5310" y="2655"/>
                  </a:lnTo>
                  <a:lnTo>
                    <a:pt x="5310" y="2655"/>
                  </a:lnTo>
                  <a:lnTo>
                    <a:pt x="5285" y="2923"/>
                  </a:lnTo>
                  <a:lnTo>
                    <a:pt x="5237" y="3191"/>
                  </a:lnTo>
                  <a:lnTo>
                    <a:pt x="5188" y="3435"/>
                  </a:lnTo>
                  <a:lnTo>
                    <a:pt x="5091" y="3678"/>
                  </a:lnTo>
                  <a:lnTo>
                    <a:pt x="4993" y="3897"/>
                  </a:lnTo>
                  <a:lnTo>
                    <a:pt x="4847" y="4117"/>
                  </a:lnTo>
                  <a:lnTo>
                    <a:pt x="4701" y="4336"/>
                  </a:lnTo>
                  <a:lnTo>
                    <a:pt x="4530" y="4506"/>
                  </a:lnTo>
                  <a:lnTo>
                    <a:pt x="4336" y="4677"/>
                  </a:lnTo>
                  <a:lnTo>
                    <a:pt x="4141" y="4847"/>
                  </a:lnTo>
                  <a:lnTo>
                    <a:pt x="3922" y="4969"/>
                  </a:lnTo>
                  <a:lnTo>
                    <a:pt x="3678" y="5091"/>
                  </a:lnTo>
                  <a:lnTo>
                    <a:pt x="3435" y="5164"/>
                  </a:lnTo>
                  <a:lnTo>
                    <a:pt x="3191" y="5237"/>
                  </a:lnTo>
                  <a:lnTo>
                    <a:pt x="2923" y="5286"/>
                  </a:lnTo>
                  <a:lnTo>
                    <a:pt x="2655" y="5286"/>
                  </a:lnTo>
                  <a:lnTo>
                    <a:pt x="2655" y="5286"/>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9" name="Google Shape;309;p20"/>
            <p:cNvSpPr/>
            <p:nvPr/>
          </p:nvSpPr>
          <p:spPr>
            <a:xfrm>
              <a:off x="1588800" y="435400"/>
              <a:ext cx="66400" cy="43850"/>
            </a:xfrm>
            <a:custGeom>
              <a:avLst/>
              <a:gdLst/>
              <a:ahLst/>
              <a:cxnLst/>
              <a:rect l="l" t="t" r="r" b="b"/>
              <a:pathLst>
                <a:path w="2656" h="1754" fill="none" extrusionOk="0">
                  <a:moveTo>
                    <a:pt x="2655" y="1266"/>
                  </a:moveTo>
                  <a:lnTo>
                    <a:pt x="2655" y="1266"/>
                  </a:lnTo>
                  <a:lnTo>
                    <a:pt x="2655" y="1364"/>
                  </a:lnTo>
                  <a:lnTo>
                    <a:pt x="2631" y="1461"/>
                  </a:lnTo>
                  <a:lnTo>
                    <a:pt x="2582" y="1534"/>
                  </a:lnTo>
                  <a:lnTo>
                    <a:pt x="2509" y="1607"/>
                  </a:lnTo>
                  <a:lnTo>
                    <a:pt x="2461" y="1680"/>
                  </a:lnTo>
                  <a:lnTo>
                    <a:pt x="2363" y="1705"/>
                  </a:lnTo>
                  <a:lnTo>
                    <a:pt x="2266" y="1754"/>
                  </a:lnTo>
                  <a:lnTo>
                    <a:pt x="2168" y="1754"/>
                  </a:lnTo>
                  <a:lnTo>
                    <a:pt x="488" y="1754"/>
                  </a:lnTo>
                  <a:lnTo>
                    <a:pt x="488" y="1754"/>
                  </a:lnTo>
                  <a:lnTo>
                    <a:pt x="390" y="1754"/>
                  </a:lnTo>
                  <a:lnTo>
                    <a:pt x="293" y="1705"/>
                  </a:lnTo>
                  <a:lnTo>
                    <a:pt x="220" y="1680"/>
                  </a:lnTo>
                  <a:lnTo>
                    <a:pt x="147" y="1607"/>
                  </a:lnTo>
                  <a:lnTo>
                    <a:pt x="74" y="1534"/>
                  </a:lnTo>
                  <a:lnTo>
                    <a:pt x="49" y="1461"/>
                  </a:lnTo>
                  <a:lnTo>
                    <a:pt x="1" y="1364"/>
                  </a:lnTo>
                  <a:lnTo>
                    <a:pt x="1" y="1266"/>
                  </a:lnTo>
                  <a:lnTo>
                    <a:pt x="1" y="487"/>
                  </a:lnTo>
                  <a:lnTo>
                    <a:pt x="1" y="487"/>
                  </a:lnTo>
                  <a:lnTo>
                    <a:pt x="1" y="390"/>
                  </a:lnTo>
                  <a:lnTo>
                    <a:pt x="49" y="292"/>
                  </a:lnTo>
                  <a:lnTo>
                    <a:pt x="74" y="219"/>
                  </a:lnTo>
                  <a:lnTo>
                    <a:pt x="147" y="146"/>
                  </a:lnTo>
                  <a:lnTo>
                    <a:pt x="220" y="73"/>
                  </a:lnTo>
                  <a:lnTo>
                    <a:pt x="293" y="49"/>
                  </a:lnTo>
                  <a:lnTo>
                    <a:pt x="390" y="0"/>
                  </a:lnTo>
                  <a:lnTo>
                    <a:pt x="488" y="0"/>
                  </a:lnTo>
                  <a:lnTo>
                    <a:pt x="2168" y="0"/>
                  </a:lnTo>
                  <a:lnTo>
                    <a:pt x="2168" y="0"/>
                  </a:lnTo>
                  <a:lnTo>
                    <a:pt x="2266" y="0"/>
                  </a:lnTo>
                  <a:lnTo>
                    <a:pt x="2363" y="49"/>
                  </a:lnTo>
                  <a:lnTo>
                    <a:pt x="2461" y="73"/>
                  </a:lnTo>
                  <a:lnTo>
                    <a:pt x="2509" y="146"/>
                  </a:lnTo>
                  <a:lnTo>
                    <a:pt x="2582" y="219"/>
                  </a:lnTo>
                  <a:lnTo>
                    <a:pt x="2631" y="292"/>
                  </a:lnTo>
                  <a:lnTo>
                    <a:pt x="2655" y="390"/>
                  </a:lnTo>
                  <a:lnTo>
                    <a:pt x="2655" y="487"/>
                  </a:lnTo>
                  <a:lnTo>
                    <a:pt x="2655" y="1266"/>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2" name="Εικόνα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4116" y="1347615"/>
            <a:ext cx="2919079" cy="194421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Επεξήγηση με στρογγυλεμένο παραλληλόγραμμο 3"/>
          <p:cNvSpPr/>
          <p:nvPr/>
        </p:nvSpPr>
        <p:spPr>
          <a:xfrm>
            <a:off x="3805986" y="518415"/>
            <a:ext cx="1368152" cy="867042"/>
          </a:xfrm>
          <a:prstGeom prst="wedgeRoundRectCallout">
            <a:avLst/>
          </a:prstGeom>
          <a:solidFill>
            <a:srgbClr val="76A9D4"/>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l-GR" sz="1200" b="1" dirty="0">
                <a:solidFill>
                  <a:schemeClr val="bg1"/>
                </a:solidFill>
              </a:rPr>
              <a:t>Τι είπαν οι έφηβοι για τις ομάδες που συμμετείχαν</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3"/>
        <p:cNvGrpSpPr/>
        <p:nvPr/>
      </p:nvGrpSpPr>
      <p:grpSpPr>
        <a:xfrm>
          <a:off x="0" y="0"/>
          <a:ext cx="0" cy="0"/>
          <a:chOff x="0" y="0"/>
          <a:chExt cx="0" cy="0"/>
        </a:xfrm>
      </p:grpSpPr>
      <p:sp>
        <p:nvSpPr>
          <p:cNvPr id="314" name="Google Shape;314;p21"/>
          <p:cNvSpPr txBox="1">
            <a:spLocks noGrp="1"/>
          </p:cNvSpPr>
          <p:nvPr>
            <p:ph type="title" idx="4294967295"/>
          </p:nvPr>
        </p:nvSpPr>
        <p:spPr>
          <a:xfrm>
            <a:off x="2373267" y="1779662"/>
            <a:ext cx="4397466" cy="720080"/>
          </a:xfrm>
          <a:prstGeom prst="rect">
            <a:avLst/>
          </a:prstGeom>
          <a:solidFill>
            <a:srgbClr val="FF9900"/>
          </a:solidFill>
        </p:spPr>
        <p:style>
          <a:lnRef idx="3">
            <a:schemeClr val="lt1"/>
          </a:lnRef>
          <a:fillRef idx="1">
            <a:schemeClr val="accent2"/>
          </a:fillRef>
          <a:effectRef idx="1">
            <a:schemeClr val="accent2"/>
          </a:effectRef>
          <a:fontRef idx="minor">
            <a:schemeClr val="lt1"/>
          </a:fontRef>
        </p:style>
        <p:txBody>
          <a:bodyPr spcFirstLastPara="1" wrap="square" lIns="91425" tIns="91425" rIns="91425" bIns="91425" anchor="ctr" anchorCtr="0">
            <a:noAutofit/>
          </a:bodyPr>
          <a:lstStyle/>
          <a:p>
            <a:pPr marL="0" lvl="0" indent="0" algn="ctr" rtl="0">
              <a:spcBef>
                <a:spcPts val="0"/>
              </a:spcBef>
              <a:spcAft>
                <a:spcPts val="0"/>
              </a:spcAft>
              <a:buNone/>
            </a:pPr>
            <a:r>
              <a:rPr lang="el-GR" sz="3600" dirty="0">
                <a:solidFill>
                  <a:schemeClr val="bg1"/>
                </a:solidFill>
              </a:rPr>
              <a:t>ΣΥΜΠΕΡΑΣΜΑΤΑ</a:t>
            </a:r>
            <a:endParaRPr sz="3600" dirty="0">
              <a:solidFill>
                <a:schemeClr val="bg1"/>
              </a:solidFill>
            </a:endParaRPr>
          </a:p>
        </p:txBody>
      </p:sp>
      <p:sp>
        <p:nvSpPr>
          <p:cNvPr id="315" name="Google Shape;315;p21"/>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23</a:t>
            </a:fld>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4"/>
                                        </p:tgtEl>
                                        <p:attrNameLst>
                                          <p:attrName>style.visibility</p:attrName>
                                        </p:attrNameLst>
                                      </p:cBhvr>
                                      <p:to>
                                        <p:strVal val="visible"/>
                                      </p:to>
                                    </p:set>
                                    <p:anim calcmode="lin" valueType="num">
                                      <p:cBhvr additive="base">
                                        <p:cTn id="7" dur="500" fill="hold"/>
                                        <p:tgtEl>
                                          <p:spTgt spid="314"/>
                                        </p:tgtEl>
                                        <p:attrNameLst>
                                          <p:attrName>ppt_x</p:attrName>
                                        </p:attrNameLst>
                                      </p:cBhvr>
                                      <p:tavLst>
                                        <p:tav tm="0">
                                          <p:val>
                                            <p:strVal val="#ppt_x"/>
                                          </p:val>
                                        </p:tav>
                                        <p:tav tm="100000">
                                          <p:val>
                                            <p:strVal val="#ppt_x"/>
                                          </p:val>
                                        </p:tav>
                                      </p:tavLst>
                                    </p:anim>
                                    <p:anim calcmode="lin" valueType="num">
                                      <p:cBhvr additive="base">
                                        <p:cTn id="8" dur="500" fill="hold"/>
                                        <p:tgtEl>
                                          <p:spTgt spid="3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8"/>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t>ΣΥΜΠΕΡΑΣΜΑΤΑ</a:t>
            </a:r>
            <a:endParaRPr dirty="0"/>
          </a:p>
        </p:txBody>
      </p:sp>
      <p:sp>
        <p:nvSpPr>
          <p:cNvPr id="446" name="Google Shape;446;p28"/>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24</a:t>
            </a:fld>
            <a:endParaRPr dirty="0"/>
          </a:p>
        </p:txBody>
      </p:sp>
      <p:grpSp>
        <p:nvGrpSpPr>
          <p:cNvPr id="450" name="Google Shape;450;p28"/>
          <p:cNvGrpSpPr/>
          <p:nvPr/>
        </p:nvGrpSpPr>
        <p:grpSpPr>
          <a:xfrm>
            <a:off x="305070" y="605926"/>
            <a:ext cx="323793" cy="339493"/>
            <a:chOff x="5961125" y="1623900"/>
            <a:chExt cx="427450" cy="448175"/>
          </a:xfrm>
        </p:grpSpPr>
        <p:sp>
          <p:nvSpPr>
            <p:cNvPr id="451" name="Google Shape;451;p28"/>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2" name="Google Shape;452;p28"/>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3" name="Google Shape;453;p28"/>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4" name="Google Shape;454;p28"/>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5" name="Google Shape;455;p28"/>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6" name="Google Shape;456;p28"/>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7" name="Google Shape;457;p28"/>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4" name="Google Shape;389;p26"/>
          <p:cNvGrpSpPr/>
          <p:nvPr/>
        </p:nvGrpSpPr>
        <p:grpSpPr>
          <a:xfrm>
            <a:off x="305070" y="2382653"/>
            <a:ext cx="6646391" cy="1629257"/>
            <a:chOff x="-1535283" y="1287960"/>
            <a:chExt cx="11486579" cy="2067200"/>
          </a:xfrm>
        </p:grpSpPr>
        <p:sp>
          <p:nvSpPr>
            <p:cNvPr id="25" name="Google Shape;390;p26"/>
            <p:cNvSpPr/>
            <p:nvPr/>
          </p:nvSpPr>
          <p:spPr>
            <a:xfrm>
              <a:off x="8699476" y="1287960"/>
              <a:ext cx="1243800" cy="414300"/>
            </a:xfrm>
            <a:prstGeom prst="triangle">
              <a:avLst>
                <a:gd name="adj" fmla="val 0"/>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26" name="Google Shape;391;p26"/>
            <p:cNvSpPr/>
            <p:nvPr/>
          </p:nvSpPr>
          <p:spPr>
            <a:xfrm rot="10800000" flipH="1">
              <a:off x="-308909" y="1697039"/>
              <a:ext cx="9030600" cy="12438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27" name="Google Shape;392;p26"/>
            <p:cNvSpPr/>
            <p:nvPr/>
          </p:nvSpPr>
          <p:spPr>
            <a:xfrm rot="10800000" flipH="1">
              <a:off x="8707496" y="1697043"/>
              <a:ext cx="1243800" cy="12438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28" name="Google Shape;393;p26"/>
            <p:cNvSpPr/>
            <p:nvPr/>
          </p:nvSpPr>
          <p:spPr>
            <a:xfrm flipH="1">
              <a:off x="-1535283" y="1697043"/>
              <a:ext cx="1243800" cy="12438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29" name="Google Shape;394;p26"/>
            <p:cNvSpPr/>
            <p:nvPr/>
          </p:nvSpPr>
          <p:spPr>
            <a:xfrm rot="10800000">
              <a:off x="-1535278" y="2940860"/>
              <a:ext cx="1243800" cy="414300"/>
            </a:xfrm>
            <a:prstGeom prst="triangle">
              <a:avLst>
                <a:gd name="adj" fmla="val 0"/>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grpSp>
        <p:nvGrpSpPr>
          <p:cNvPr id="30" name="Google Shape;395;p26"/>
          <p:cNvGrpSpPr/>
          <p:nvPr/>
        </p:nvGrpSpPr>
        <p:grpSpPr>
          <a:xfrm>
            <a:off x="312910" y="4011910"/>
            <a:ext cx="6638551" cy="1122688"/>
            <a:chOff x="-1535283" y="1287960"/>
            <a:chExt cx="11486579" cy="2067200"/>
          </a:xfrm>
        </p:grpSpPr>
        <p:sp>
          <p:nvSpPr>
            <p:cNvPr id="31" name="Google Shape;396;p26"/>
            <p:cNvSpPr/>
            <p:nvPr/>
          </p:nvSpPr>
          <p:spPr>
            <a:xfrm>
              <a:off x="8699476" y="1287960"/>
              <a:ext cx="1243800" cy="414300"/>
            </a:xfrm>
            <a:prstGeom prst="triangle">
              <a:avLst>
                <a:gd name="adj" fmla="val 0"/>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32" name="Google Shape;397;p26"/>
            <p:cNvSpPr/>
            <p:nvPr/>
          </p:nvSpPr>
          <p:spPr>
            <a:xfrm rot="10800000" flipH="1">
              <a:off x="-308909" y="1697039"/>
              <a:ext cx="9030600" cy="12438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33" name="Google Shape;398;p26"/>
            <p:cNvSpPr/>
            <p:nvPr/>
          </p:nvSpPr>
          <p:spPr>
            <a:xfrm rot="10800000" flipH="1">
              <a:off x="8707496" y="1697043"/>
              <a:ext cx="1243800" cy="12438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34" name="Google Shape;399;p26"/>
            <p:cNvSpPr/>
            <p:nvPr/>
          </p:nvSpPr>
          <p:spPr>
            <a:xfrm flipH="1">
              <a:off x="-1535283" y="1697043"/>
              <a:ext cx="1243800" cy="12438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35" name="Google Shape;400;p26"/>
            <p:cNvSpPr/>
            <p:nvPr/>
          </p:nvSpPr>
          <p:spPr>
            <a:xfrm rot="10800000">
              <a:off x="-1535278" y="2940860"/>
              <a:ext cx="1243800" cy="414300"/>
            </a:xfrm>
            <a:prstGeom prst="triangle">
              <a:avLst>
                <a:gd name="adj" fmla="val 0"/>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grpSp>
        <p:nvGrpSpPr>
          <p:cNvPr id="36" name="Google Shape;401;p26"/>
          <p:cNvGrpSpPr/>
          <p:nvPr/>
        </p:nvGrpSpPr>
        <p:grpSpPr>
          <a:xfrm>
            <a:off x="305070" y="1203598"/>
            <a:ext cx="6646391" cy="1368152"/>
            <a:chOff x="-1535283" y="1287960"/>
            <a:chExt cx="11486579" cy="2067200"/>
          </a:xfrm>
        </p:grpSpPr>
        <p:sp>
          <p:nvSpPr>
            <p:cNvPr id="37" name="Google Shape;402;p26"/>
            <p:cNvSpPr/>
            <p:nvPr/>
          </p:nvSpPr>
          <p:spPr>
            <a:xfrm>
              <a:off x="8699476" y="1287960"/>
              <a:ext cx="1243800" cy="414300"/>
            </a:xfrm>
            <a:prstGeom prst="triangle">
              <a:avLst>
                <a:gd name="adj" fmla="val 0"/>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38" name="Google Shape;403;p26"/>
            <p:cNvSpPr/>
            <p:nvPr/>
          </p:nvSpPr>
          <p:spPr>
            <a:xfrm rot="10800000" flipH="1">
              <a:off x="-308909" y="1697039"/>
              <a:ext cx="9030600" cy="12438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39" name="Google Shape;404;p26"/>
            <p:cNvSpPr/>
            <p:nvPr/>
          </p:nvSpPr>
          <p:spPr>
            <a:xfrm rot="10800000" flipH="1">
              <a:off x="8707496" y="1697043"/>
              <a:ext cx="1243800" cy="12438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40" name="Google Shape;405;p26"/>
            <p:cNvSpPr/>
            <p:nvPr/>
          </p:nvSpPr>
          <p:spPr>
            <a:xfrm flipH="1">
              <a:off x="-1535283" y="1697043"/>
              <a:ext cx="1243800" cy="12438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sp>
          <p:nvSpPr>
            <p:cNvPr id="41" name="Google Shape;406;p26"/>
            <p:cNvSpPr/>
            <p:nvPr/>
          </p:nvSpPr>
          <p:spPr>
            <a:xfrm rot="10800000">
              <a:off x="-1535278" y="2940860"/>
              <a:ext cx="1243800" cy="414300"/>
            </a:xfrm>
            <a:prstGeom prst="triangle">
              <a:avLst>
                <a:gd name="adj" fmla="val 0"/>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vo"/>
                <a:ea typeface="Arvo"/>
                <a:cs typeface="Arvo"/>
                <a:sym typeface="Arvo"/>
              </a:endParaRPr>
            </a:p>
          </p:txBody>
        </p:sp>
      </p:grpSp>
      <p:sp>
        <p:nvSpPr>
          <p:cNvPr id="8" name="Ορθογώνιο 7"/>
          <p:cNvSpPr/>
          <p:nvPr/>
        </p:nvSpPr>
        <p:spPr>
          <a:xfrm>
            <a:off x="1031755" y="1491630"/>
            <a:ext cx="5379787" cy="830997"/>
          </a:xfrm>
          <a:prstGeom prst="rect">
            <a:avLst/>
          </a:prstGeom>
        </p:spPr>
        <p:txBody>
          <a:bodyPr wrap="square">
            <a:spAutoFit/>
          </a:bodyPr>
          <a:lstStyle/>
          <a:p>
            <a:pPr algn="just"/>
            <a:r>
              <a:rPr lang="el-GR" sz="1200" dirty="0">
                <a:solidFill>
                  <a:schemeClr val="bg1"/>
                </a:solidFill>
                <a:latin typeface="+mn-lt"/>
                <a:ea typeface="Calibri"/>
              </a:rPr>
              <a:t>Οι νέοι/έφηβοι, μέσα από τη διαδικασία αυτή, αποκομίζουν οφέλη που αφορούν τη μετάβαση από την παιδική ηλικία στην εφηβεία και στο πλαίσιο αυτό δίνεται η δυνατότητα διαχείρισης των αλλαγών κατά την περίοδο της εφηβείας.</a:t>
            </a:r>
            <a:endParaRPr lang="el-GR" sz="1200" dirty="0">
              <a:solidFill>
                <a:schemeClr val="bg1"/>
              </a:solidFill>
              <a:latin typeface="+mn-lt"/>
            </a:endParaRPr>
          </a:p>
        </p:txBody>
      </p:sp>
      <p:sp>
        <p:nvSpPr>
          <p:cNvPr id="9" name="Ορθογώνιο 8"/>
          <p:cNvSpPr/>
          <p:nvPr/>
        </p:nvSpPr>
        <p:spPr>
          <a:xfrm>
            <a:off x="1014677" y="2708215"/>
            <a:ext cx="5396865" cy="1015663"/>
          </a:xfrm>
          <a:prstGeom prst="rect">
            <a:avLst/>
          </a:prstGeom>
        </p:spPr>
        <p:txBody>
          <a:bodyPr wrap="square">
            <a:spAutoFit/>
          </a:bodyPr>
          <a:lstStyle/>
          <a:p>
            <a:pPr algn="just"/>
            <a:r>
              <a:rPr lang="el-GR" sz="1200" dirty="0">
                <a:solidFill>
                  <a:schemeClr val="bg1"/>
                </a:solidFill>
                <a:latin typeface="+mn-lt"/>
                <a:ea typeface="Calibri"/>
              </a:rPr>
              <a:t>Το πρόγραμμα αποτελεί μια δράση πρόληψης ευρύτερα των ψυχοκοινωνικών προβλημάτων που αναδεικνύονται στο σχολικό περιβάλλον, ενώ παράλληλα προάγει ομαδικές αξίες, όπως η συλλογικότητα, η αλληλεγγύη και η ισότητα, υιοθετώντας τους κανόνες και τα χαρακτηριστικά της «έρευνας δράσης». </a:t>
            </a:r>
            <a:endParaRPr lang="el-GR" sz="1200" dirty="0">
              <a:solidFill>
                <a:schemeClr val="bg1"/>
              </a:solidFill>
              <a:latin typeface="+mn-lt"/>
            </a:endParaRPr>
          </a:p>
        </p:txBody>
      </p:sp>
      <p:sp>
        <p:nvSpPr>
          <p:cNvPr id="10" name="Ορθογώνιο 9"/>
          <p:cNvSpPr/>
          <p:nvPr/>
        </p:nvSpPr>
        <p:spPr>
          <a:xfrm>
            <a:off x="1031754" y="4234079"/>
            <a:ext cx="5379787" cy="729430"/>
          </a:xfrm>
          <a:prstGeom prst="rect">
            <a:avLst/>
          </a:prstGeom>
        </p:spPr>
        <p:txBody>
          <a:bodyPr wrap="square">
            <a:spAutoFit/>
          </a:bodyPr>
          <a:lstStyle/>
          <a:p>
            <a:pPr algn="just">
              <a:lnSpc>
                <a:spcPct val="115000"/>
              </a:lnSpc>
              <a:spcAft>
                <a:spcPts val="1000"/>
              </a:spcAft>
            </a:pPr>
            <a:r>
              <a:rPr lang="el-GR" sz="1200" dirty="0">
                <a:solidFill>
                  <a:schemeClr val="bg1"/>
                </a:solidFill>
                <a:latin typeface="+mn-lt"/>
                <a:ea typeface="Calibri"/>
                <a:cs typeface="Times New Roman"/>
              </a:rPr>
              <a:t>Έχει πολλαπλασιαστικό χαρακτήρα, καθώς είναι χρήσιμο τόσο για τους εφήβους όσο και για τους εκπαιδευτικούς και τους γονείς, ενώ παράλληλα δίνεται η δυνατότητα ενσωμάτωσης νέων ομάδων κάθε χρόνο.</a:t>
            </a:r>
            <a:endParaRPr lang="el-GR" sz="1200" dirty="0">
              <a:solidFill>
                <a:schemeClr val="bg1"/>
              </a:solidFill>
              <a:effectLst/>
              <a:latin typeface="+mn-lt"/>
              <a:ea typeface="Calibri"/>
              <a:cs typeface="Times New Roman"/>
            </a:endParaRPr>
          </a:p>
        </p:txBody>
      </p:sp>
      <p:sp>
        <p:nvSpPr>
          <p:cNvPr id="15" name="Έλλειψη 14"/>
          <p:cNvSpPr/>
          <p:nvPr/>
        </p:nvSpPr>
        <p:spPr>
          <a:xfrm>
            <a:off x="6946819" y="182023"/>
            <a:ext cx="2192539" cy="20431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l-GR" sz="1200" dirty="0">
                <a:solidFill>
                  <a:srgbClr val="FFFFFF"/>
                </a:solidFill>
              </a:rPr>
              <a:t>Βασική συνιστώσα η διασύνδεση με: </a:t>
            </a:r>
          </a:p>
          <a:p>
            <a:pPr marL="171450" lvl="0" indent="-171450" algn="ctr">
              <a:buClr>
                <a:schemeClr val="bg1"/>
              </a:buClr>
              <a:buFont typeface="Wingdings" pitchFamily="2" charset="2"/>
              <a:buChar char="ü"/>
            </a:pPr>
            <a:endParaRPr lang="el-GR" sz="1200" dirty="0">
              <a:solidFill>
                <a:srgbClr val="FFFFFF"/>
              </a:solidFill>
            </a:endParaRPr>
          </a:p>
          <a:p>
            <a:pPr marL="171450" lvl="0" indent="-171450" algn="ctr">
              <a:buClr>
                <a:srgbClr val="FF9900"/>
              </a:buClr>
              <a:buFont typeface="Wingdings" pitchFamily="2" charset="2"/>
              <a:buChar char="ü"/>
            </a:pPr>
            <a:r>
              <a:rPr lang="el-GR" sz="1200" dirty="0">
                <a:solidFill>
                  <a:srgbClr val="FFFFFF"/>
                </a:solidFill>
              </a:rPr>
              <a:t>Συμβουλευτικό Σταθμό Νέων </a:t>
            </a:r>
          </a:p>
          <a:p>
            <a:pPr marL="171450" lvl="0" indent="-171450" algn="ctr">
              <a:buClr>
                <a:srgbClr val="FF9900"/>
              </a:buClr>
              <a:buFont typeface="Wingdings" pitchFamily="2" charset="2"/>
              <a:buChar char="ü"/>
            </a:pPr>
            <a:r>
              <a:rPr lang="el-GR" sz="1200" dirty="0">
                <a:solidFill>
                  <a:srgbClr val="FFFFFF"/>
                </a:solidFill>
              </a:rPr>
              <a:t>ΚΕΔΔΥ</a:t>
            </a:r>
          </a:p>
          <a:p>
            <a:pPr marL="171450" lvl="0" indent="-171450" algn="ctr">
              <a:buClr>
                <a:srgbClr val="FF9900"/>
              </a:buClr>
              <a:buFont typeface="Wingdings" pitchFamily="2" charset="2"/>
              <a:buChar char="ü"/>
            </a:pPr>
            <a:r>
              <a:rPr lang="el-GR" sz="1200" dirty="0">
                <a:solidFill>
                  <a:srgbClr val="FFFFFF"/>
                </a:solidFill>
              </a:rPr>
              <a:t>Άλλους αρμόδιους φορείς του τόπου</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1000"/>
                                        <p:tgtEl>
                                          <p:spTgt spid="30"/>
                                        </p:tgtEl>
                                      </p:cBhvr>
                                    </p:animEffect>
                                    <p:anim calcmode="lin" valueType="num">
                                      <p:cBhvr>
                                        <p:cTn id="37" dur="1000" fill="hold"/>
                                        <p:tgtEl>
                                          <p:spTgt spid="30"/>
                                        </p:tgtEl>
                                        <p:attrNameLst>
                                          <p:attrName>ppt_x</p:attrName>
                                        </p:attrNameLst>
                                      </p:cBhvr>
                                      <p:tavLst>
                                        <p:tav tm="0">
                                          <p:val>
                                            <p:strVal val="#ppt_x"/>
                                          </p:val>
                                        </p:tav>
                                        <p:tav tm="100000">
                                          <p:val>
                                            <p:strVal val="#ppt_x"/>
                                          </p:val>
                                        </p:tav>
                                      </p:tavLst>
                                    </p:anim>
                                    <p:anim calcmode="lin" valueType="num">
                                      <p:cBhvr>
                                        <p:cTn id="3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heel(1)">
                                      <p:cBhvr>
                                        <p:cTn id="43"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34"/>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25</a:t>
            </a:fld>
            <a:endParaRPr dirty="0"/>
          </a:p>
        </p:txBody>
      </p:sp>
      <p:sp>
        <p:nvSpPr>
          <p:cNvPr id="503" name="Google Shape;503;p34"/>
          <p:cNvSpPr txBox="1">
            <a:spLocks noGrp="1"/>
          </p:cNvSpPr>
          <p:nvPr>
            <p:ph type="ctrTitle" idx="4294967295"/>
          </p:nvPr>
        </p:nvSpPr>
        <p:spPr>
          <a:xfrm>
            <a:off x="1275150" y="2364400"/>
            <a:ext cx="65937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sz="6000" dirty="0">
                <a:solidFill>
                  <a:srgbClr val="FF9800"/>
                </a:solidFill>
              </a:rPr>
              <a:t>Ευχαριστώ πολύ!</a:t>
            </a:r>
            <a:endParaRPr sz="6000" dirty="0">
              <a:solidFill>
                <a:srgbClr val="FF9800"/>
              </a:solidFill>
            </a:endParaRPr>
          </a:p>
        </p:txBody>
      </p:sp>
      <p:sp>
        <p:nvSpPr>
          <p:cNvPr id="504" name="Google Shape;504;p34"/>
          <p:cNvSpPr txBox="1">
            <a:spLocks noGrp="1"/>
          </p:cNvSpPr>
          <p:nvPr>
            <p:ph type="subTitle" idx="4294967295"/>
          </p:nvPr>
        </p:nvSpPr>
        <p:spPr>
          <a:xfrm>
            <a:off x="1331640" y="3867894"/>
            <a:ext cx="6593700" cy="99233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sz="2000" b="1" dirty="0"/>
              <a:t>Ερωτήσεις;</a:t>
            </a:r>
            <a:endParaRPr sz="2000" b="1" dirty="0"/>
          </a:p>
        </p:txBody>
      </p:sp>
      <p:grpSp>
        <p:nvGrpSpPr>
          <p:cNvPr id="505" name="Google Shape;505;p34"/>
          <p:cNvGrpSpPr/>
          <p:nvPr/>
        </p:nvGrpSpPr>
        <p:grpSpPr>
          <a:xfrm>
            <a:off x="3996210" y="966817"/>
            <a:ext cx="1197664" cy="1126777"/>
            <a:chOff x="5972700" y="2330200"/>
            <a:chExt cx="411625" cy="387275"/>
          </a:xfrm>
        </p:grpSpPr>
        <p:sp>
          <p:nvSpPr>
            <p:cNvPr id="506" name="Google Shape;506;p34"/>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9050" cap="rnd" cmpd="sng">
              <a:solidFill>
                <a:srgbClr val="3F537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7" name="Google Shape;507;p34"/>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9050" cap="rnd" cmpd="sng">
              <a:solidFill>
                <a:srgbClr val="3F537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36"/>
          <p:cNvSpPr txBox="1">
            <a:spLocks noGrp="1"/>
          </p:cNvSpPr>
          <p:nvPr>
            <p:ph type="title"/>
          </p:nvPr>
        </p:nvSpPr>
        <p:spPr>
          <a:xfrm>
            <a:off x="814275" y="392575"/>
            <a:ext cx="5492400"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t>Υλικό και επιμέλεια</a:t>
            </a:r>
            <a:endParaRPr dirty="0"/>
          </a:p>
        </p:txBody>
      </p:sp>
      <p:sp>
        <p:nvSpPr>
          <p:cNvPr id="521" name="Google Shape;521;p36"/>
          <p:cNvSpPr txBox="1">
            <a:spLocks noGrp="1"/>
          </p:cNvSpPr>
          <p:nvPr>
            <p:ph type="body" idx="1"/>
          </p:nvPr>
        </p:nvSpPr>
        <p:spPr>
          <a:xfrm>
            <a:off x="814274" y="1327350"/>
            <a:ext cx="7862182" cy="3145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lang="el-GR" sz="1800" b="1" dirty="0">
              <a:solidFill>
                <a:srgbClr val="FF9800"/>
              </a:solidFill>
            </a:endParaRPr>
          </a:p>
          <a:p>
            <a:pPr marL="285750" lvl="0" indent="-285750" algn="l" rtl="0">
              <a:lnSpc>
                <a:spcPct val="150000"/>
              </a:lnSpc>
              <a:spcBef>
                <a:spcPts val="0"/>
              </a:spcBef>
              <a:spcAft>
                <a:spcPts val="0"/>
              </a:spcAft>
              <a:buFont typeface="Wingdings" pitchFamily="2" charset="2"/>
              <a:buChar char="q"/>
            </a:pPr>
            <a:r>
              <a:rPr lang="el-GR" sz="1800" b="1" dirty="0">
                <a:solidFill>
                  <a:srgbClr val="FF9800"/>
                </a:solidFill>
              </a:rPr>
              <a:t>αρχείο Εταιρίας Κοινωνικής Ψυχιατρικής και Ψυχικής Υγείας</a:t>
            </a:r>
          </a:p>
          <a:p>
            <a:pPr marL="285750" lvl="0" indent="-285750" algn="l" rtl="0">
              <a:lnSpc>
                <a:spcPct val="150000"/>
              </a:lnSpc>
              <a:spcBef>
                <a:spcPts val="0"/>
              </a:spcBef>
              <a:spcAft>
                <a:spcPts val="0"/>
              </a:spcAft>
              <a:buFont typeface="Wingdings" pitchFamily="2" charset="2"/>
              <a:buChar char="q"/>
            </a:pPr>
            <a:r>
              <a:rPr lang="el-GR" sz="1800" b="1" dirty="0">
                <a:solidFill>
                  <a:srgbClr val="FF9800"/>
                </a:solidFill>
              </a:rPr>
              <a:t>υλικό προγράμματος </a:t>
            </a:r>
            <a:r>
              <a:rPr lang="en-US" sz="1800" b="1" dirty="0">
                <a:solidFill>
                  <a:srgbClr val="FF9800"/>
                </a:solidFill>
              </a:rPr>
              <a:t>Erasmus+ DSH – Positive Choices 2015- 2017</a:t>
            </a:r>
            <a:endParaRPr lang="el-GR" sz="1800" b="1" dirty="0">
              <a:solidFill>
                <a:srgbClr val="FF9800"/>
              </a:solidFill>
            </a:endParaRPr>
          </a:p>
          <a:p>
            <a:pPr marL="285750" lvl="0" indent="-285750" algn="l" rtl="0">
              <a:lnSpc>
                <a:spcPct val="150000"/>
              </a:lnSpc>
              <a:spcBef>
                <a:spcPts val="0"/>
              </a:spcBef>
              <a:spcAft>
                <a:spcPts val="0"/>
              </a:spcAft>
              <a:buFont typeface="Wingdings" pitchFamily="2" charset="2"/>
              <a:buChar char="q"/>
            </a:pPr>
            <a:r>
              <a:rPr lang="el-GR" sz="1800" b="1" dirty="0">
                <a:solidFill>
                  <a:srgbClr val="FF9800"/>
                </a:solidFill>
              </a:rPr>
              <a:t>στατιστικό εργαλείο </a:t>
            </a:r>
            <a:r>
              <a:rPr lang="en-US" sz="1800" b="1" dirty="0">
                <a:solidFill>
                  <a:srgbClr val="FF9800"/>
                </a:solidFill>
              </a:rPr>
              <a:t>SPSS</a:t>
            </a:r>
          </a:p>
          <a:p>
            <a:pPr marL="0" lvl="0" indent="0" algn="l" rtl="0">
              <a:spcBef>
                <a:spcPts val="0"/>
              </a:spcBef>
              <a:spcAft>
                <a:spcPts val="0"/>
              </a:spcAft>
              <a:buNone/>
            </a:pPr>
            <a:endParaRPr lang="el-GR" sz="1800" b="1" dirty="0">
              <a:solidFill>
                <a:srgbClr val="FF9800"/>
              </a:solidFill>
            </a:endParaRPr>
          </a:p>
          <a:p>
            <a:pPr marL="0" lvl="0" indent="0" algn="l" rtl="0">
              <a:spcBef>
                <a:spcPts val="0"/>
              </a:spcBef>
              <a:spcAft>
                <a:spcPts val="0"/>
              </a:spcAft>
              <a:buNone/>
            </a:pPr>
            <a:endParaRPr lang="el-GR" sz="1800" b="1" dirty="0">
              <a:solidFill>
                <a:srgbClr val="FF9800"/>
              </a:solidFill>
            </a:endParaRPr>
          </a:p>
          <a:p>
            <a:pPr marL="0" lvl="0" indent="0" algn="l" rtl="0">
              <a:spcBef>
                <a:spcPts val="0"/>
              </a:spcBef>
              <a:spcAft>
                <a:spcPts val="0"/>
              </a:spcAft>
              <a:buNone/>
            </a:pPr>
            <a:r>
              <a:rPr lang="el-GR" sz="1800" b="1" dirty="0">
                <a:solidFill>
                  <a:srgbClr val="FF9800"/>
                </a:solidFill>
              </a:rPr>
              <a:t>Επιμέλεια παρουσίασης: </a:t>
            </a:r>
            <a:endParaRPr lang="en-US" sz="1800" b="1" dirty="0">
              <a:solidFill>
                <a:srgbClr val="FF9800"/>
              </a:solidFill>
            </a:endParaRPr>
          </a:p>
          <a:p>
            <a:pPr marL="0" lvl="0" indent="0" algn="l" rtl="0">
              <a:spcBef>
                <a:spcPts val="0"/>
              </a:spcBef>
              <a:spcAft>
                <a:spcPts val="0"/>
              </a:spcAft>
              <a:buNone/>
            </a:pPr>
            <a:r>
              <a:rPr lang="el-GR" sz="1600" i="1" dirty="0">
                <a:solidFill>
                  <a:srgbClr val="FF9800"/>
                </a:solidFill>
              </a:rPr>
              <a:t>Ιωάννα Καλλία, ψυχολόγος υπηρεσιών ΕΚΨ&amp;ΨΥ νομού Φωκίδας, </a:t>
            </a:r>
            <a:r>
              <a:rPr lang="en-US" sz="1800" dirty="0">
                <a:solidFill>
                  <a:srgbClr val="FF9800"/>
                </a:solidFill>
                <a:hlinkClick r:id="rId3"/>
              </a:rPr>
              <a:t>dd.ekpsfoki@gmail.com</a:t>
            </a:r>
            <a:endParaRPr lang="en-US" sz="1800" dirty="0">
              <a:solidFill>
                <a:srgbClr val="FF9800"/>
              </a:solidFill>
            </a:endParaRPr>
          </a:p>
          <a:p>
            <a:pPr marL="0" lvl="0" indent="0" algn="l" rtl="0">
              <a:spcBef>
                <a:spcPts val="0"/>
              </a:spcBef>
              <a:spcAft>
                <a:spcPts val="0"/>
              </a:spcAft>
              <a:buNone/>
            </a:pPr>
            <a:endParaRPr sz="1800" dirty="0">
              <a:solidFill>
                <a:srgbClr val="FF9800"/>
              </a:solidFill>
            </a:endParaRPr>
          </a:p>
        </p:txBody>
      </p:sp>
      <p:sp>
        <p:nvSpPr>
          <p:cNvPr id="523" name="Google Shape;523;p3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26</a:t>
            </a:fld>
            <a:endParaRPr dirty="0"/>
          </a:p>
        </p:txBody>
      </p:sp>
      <p:grpSp>
        <p:nvGrpSpPr>
          <p:cNvPr id="524" name="Google Shape;524;p36"/>
          <p:cNvGrpSpPr/>
          <p:nvPr/>
        </p:nvGrpSpPr>
        <p:grpSpPr>
          <a:xfrm>
            <a:off x="283552" y="610550"/>
            <a:ext cx="330270" cy="330251"/>
            <a:chOff x="1923675" y="1633650"/>
            <a:chExt cx="436000" cy="435975"/>
          </a:xfrm>
        </p:grpSpPr>
        <p:sp>
          <p:nvSpPr>
            <p:cNvPr id="525" name="Google Shape;525;p36"/>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6" name="Google Shape;526;p36"/>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7" name="Google Shape;527;p36"/>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8" name="Google Shape;528;p36"/>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9" name="Google Shape;529;p36"/>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0" name="Google Shape;530;p36"/>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5"/>
          <p:cNvSpPr txBox="1">
            <a:spLocks noGrp="1"/>
          </p:cNvSpPr>
          <p:nvPr>
            <p:ph type="body" idx="1"/>
          </p:nvPr>
        </p:nvSpPr>
        <p:spPr>
          <a:xfrm>
            <a:off x="829775" y="1202000"/>
            <a:ext cx="5090700" cy="2745000"/>
          </a:xfrm>
          <a:prstGeom prst="rect">
            <a:avLst/>
          </a:prstGeom>
        </p:spPr>
        <p:txBody>
          <a:bodyPr spcFirstLastPara="1" wrap="square" lIns="91425" tIns="91425" rIns="91425" bIns="91425" anchor="t" anchorCtr="0">
            <a:noAutofit/>
          </a:bodyPr>
          <a:lstStyle/>
          <a:p>
            <a:pPr marL="0" lvl="0" indent="0">
              <a:buNone/>
            </a:pPr>
            <a:r>
              <a:rPr lang="el-GR" sz="2400" dirty="0">
                <a:solidFill>
                  <a:schemeClr val="bg1"/>
                </a:solidFill>
                <a:latin typeface="+mn-lt"/>
              </a:rPr>
              <a:t>Η πρόληψη και έγκαιρη παρέμβαση μπορεί να δώσει καλύτερα αποτελέσματα από την οποιαδήποτε φροντίδα παραμελημένης σχιζοφρένειας ή συσσωρευμένων υποτροπών.</a:t>
            </a:r>
          </a:p>
          <a:p>
            <a:pPr marL="0" lvl="0" indent="0" algn="r" rtl="0">
              <a:spcBef>
                <a:spcPts val="600"/>
              </a:spcBef>
              <a:spcAft>
                <a:spcPts val="0"/>
              </a:spcAft>
              <a:buNone/>
            </a:pPr>
            <a:r>
              <a:rPr lang="el-GR" sz="2400" dirty="0">
                <a:solidFill>
                  <a:schemeClr val="bg1"/>
                </a:solidFill>
                <a:latin typeface="+mn-lt"/>
              </a:rPr>
              <a:t>Παναγιώτης </a:t>
            </a:r>
            <a:r>
              <a:rPr lang="el-GR" sz="2400" dirty="0" err="1">
                <a:solidFill>
                  <a:schemeClr val="bg1"/>
                </a:solidFill>
                <a:latin typeface="+mn-lt"/>
              </a:rPr>
              <a:t>Σακελλαρόπουλος</a:t>
            </a:r>
            <a:endParaRPr sz="2400" dirty="0">
              <a:solidFill>
                <a:schemeClr val="bg1"/>
              </a:solidFill>
              <a:latin typeface="+mn-lt"/>
            </a:endParaRPr>
          </a:p>
        </p:txBody>
      </p:sp>
      <p:sp>
        <p:nvSpPr>
          <p:cNvPr id="230" name="Google Shape;230;p15"/>
          <p:cNvSpPr txBox="1">
            <a:spLocks noGrp="1"/>
          </p:cNvSpPr>
          <p:nvPr>
            <p:ph type="sldNum" idx="4294967295"/>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27</a:t>
            </a:fld>
            <a:endParaRPr dirty="0"/>
          </a:p>
        </p:txBody>
      </p:sp>
      <p:sp>
        <p:nvSpPr>
          <p:cNvPr id="231" name="Google Shape;231;p15"/>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27</a:t>
            </a:fld>
            <a:endParaRPr dirty="0"/>
          </a:p>
        </p:txBody>
      </p:sp>
      <p:sp>
        <p:nvSpPr>
          <p:cNvPr id="2" name="TextBox 1"/>
          <p:cNvSpPr txBox="1"/>
          <p:nvPr/>
        </p:nvSpPr>
        <p:spPr>
          <a:xfrm>
            <a:off x="-612576" y="4208770"/>
            <a:ext cx="4536504" cy="523220"/>
          </a:xfrm>
          <a:prstGeom prst="rect">
            <a:avLst/>
          </a:prstGeom>
          <a:noFill/>
        </p:spPr>
        <p:txBody>
          <a:bodyPr wrap="square" rtlCol="0">
            <a:spAutoFit/>
          </a:bodyPr>
          <a:lstStyle/>
          <a:p>
            <a:pPr algn="r"/>
            <a:r>
              <a:rPr lang="el-GR" b="1" dirty="0">
                <a:solidFill>
                  <a:schemeClr val="accent1">
                    <a:lumMod val="50000"/>
                  </a:schemeClr>
                </a:solidFill>
                <a:latin typeface="Segoe Script" pitchFamily="66" charset="0"/>
              </a:rPr>
              <a:t>Ευχαριστούμε πολύ καθηγητά για την παρακαταθήκη του έργου σας…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2"/>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t>Συνοπτικά:</a:t>
            </a:r>
            <a:endParaRPr dirty="0"/>
          </a:p>
        </p:txBody>
      </p:sp>
      <p:sp>
        <p:nvSpPr>
          <p:cNvPr id="192" name="Google Shape;192;p12"/>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dirty="0"/>
          </a:p>
        </p:txBody>
      </p:sp>
      <p:sp>
        <p:nvSpPr>
          <p:cNvPr id="193" name="Google Shape;193;p12"/>
          <p:cNvSpPr txBox="1">
            <a:spLocks noGrp="1"/>
          </p:cNvSpPr>
          <p:nvPr>
            <p:ph type="body" idx="1"/>
          </p:nvPr>
        </p:nvSpPr>
        <p:spPr>
          <a:xfrm>
            <a:off x="827584" y="1312376"/>
            <a:ext cx="6840760" cy="2411502"/>
          </a:xfrm>
          <a:prstGeom prst="rect">
            <a:avLst/>
          </a:prstGeom>
        </p:spPr>
        <p:txBody>
          <a:bodyPr spcFirstLastPara="1" wrap="square" lIns="91425" tIns="91425" rIns="91425" bIns="91425" anchor="t" anchorCtr="0">
            <a:noAutofit/>
          </a:bodyPr>
          <a:lstStyle/>
          <a:p>
            <a:pPr marL="342900" lvl="0" indent="-342900" algn="l" rtl="0">
              <a:spcBef>
                <a:spcPts val="600"/>
              </a:spcBef>
              <a:spcAft>
                <a:spcPts val="600"/>
              </a:spcAft>
              <a:buClr>
                <a:schemeClr val="accent1"/>
              </a:buClr>
              <a:buSzPct val="110000"/>
              <a:buFont typeface="+mj-lt"/>
              <a:buAutoNum type="arabicPeriod"/>
            </a:pPr>
            <a:r>
              <a:rPr lang="el-GR" sz="1800" b="1" dirty="0">
                <a:solidFill>
                  <a:srgbClr val="FF9800"/>
                </a:solidFill>
                <a:latin typeface="+mn-lt"/>
              </a:rPr>
              <a:t>Τι εννοούμε όταν μιλάμε για την ψυχική ανθεκτικότητα των εφήβων</a:t>
            </a:r>
          </a:p>
          <a:p>
            <a:pPr marL="342900" lvl="0" indent="-342900">
              <a:spcAft>
                <a:spcPts val="600"/>
              </a:spcAft>
              <a:buClr>
                <a:srgbClr val="3A81BA"/>
              </a:buClr>
              <a:buSzPct val="110000"/>
              <a:buFont typeface="+mj-lt"/>
              <a:buAutoNum type="arabicPeriod"/>
            </a:pPr>
            <a:r>
              <a:rPr lang="el-GR" sz="1800" b="1" dirty="0">
                <a:solidFill>
                  <a:srgbClr val="FF9800"/>
                </a:solidFill>
                <a:latin typeface="+mn-lt"/>
              </a:rPr>
              <a:t>Στόχος παρεμβάσεων στους εφήβους</a:t>
            </a:r>
          </a:p>
          <a:p>
            <a:pPr marL="342900" lvl="0" indent="-342900">
              <a:spcAft>
                <a:spcPts val="600"/>
              </a:spcAft>
              <a:buClr>
                <a:srgbClr val="3A81BA"/>
              </a:buClr>
              <a:buSzPct val="110000"/>
              <a:buFont typeface="+mj-lt"/>
              <a:buAutoNum type="arabicPeriod"/>
            </a:pPr>
            <a:r>
              <a:rPr lang="el-GR" sz="1800" b="1" dirty="0">
                <a:solidFill>
                  <a:srgbClr val="FF9800"/>
                </a:solidFill>
                <a:latin typeface="+mn-lt"/>
              </a:rPr>
              <a:t>Είδη παρεμβάσεων</a:t>
            </a:r>
          </a:p>
          <a:p>
            <a:pPr marL="342900" lvl="0" indent="-342900">
              <a:spcAft>
                <a:spcPts val="600"/>
              </a:spcAft>
              <a:buClr>
                <a:srgbClr val="3A81BA"/>
              </a:buClr>
              <a:buSzPct val="110000"/>
              <a:buFont typeface="+mj-lt"/>
              <a:buAutoNum type="arabicPeriod"/>
            </a:pPr>
            <a:r>
              <a:rPr lang="el-GR" sz="1800" b="1" dirty="0">
                <a:solidFill>
                  <a:srgbClr val="FF9800"/>
                </a:solidFill>
                <a:latin typeface="+mn-lt"/>
              </a:rPr>
              <a:t>Μεθοδολογία παρεμβάσεων</a:t>
            </a:r>
          </a:p>
          <a:p>
            <a:pPr marL="342900" lvl="0" indent="-342900" algn="l" rtl="0">
              <a:spcBef>
                <a:spcPts val="600"/>
              </a:spcBef>
              <a:spcAft>
                <a:spcPts val="600"/>
              </a:spcAft>
              <a:buClr>
                <a:schemeClr val="accent1"/>
              </a:buClr>
              <a:buSzPct val="110000"/>
              <a:buFont typeface="+mj-lt"/>
              <a:buAutoNum type="arabicPeriod"/>
            </a:pPr>
            <a:r>
              <a:rPr lang="el-GR" sz="1800" b="1" dirty="0">
                <a:solidFill>
                  <a:srgbClr val="FF9800"/>
                </a:solidFill>
                <a:latin typeface="+mn-lt"/>
              </a:rPr>
              <a:t>Οι ομάδες εφήβων ως καλή πρακτική</a:t>
            </a:r>
          </a:p>
          <a:p>
            <a:pPr marL="342900" lvl="0" indent="-342900" algn="l" rtl="0">
              <a:spcBef>
                <a:spcPts val="600"/>
              </a:spcBef>
              <a:spcAft>
                <a:spcPts val="600"/>
              </a:spcAft>
              <a:buClr>
                <a:schemeClr val="accent1"/>
              </a:buClr>
              <a:buSzPct val="110000"/>
              <a:buFont typeface="+mj-lt"/>
              <a:buAutoNum type="arabicPeriod"/>
            </a:pPr>
            <a:r>
              <a:rPr lang="el-GR" sz="1800" b="1" dirty="0">
                <a:solidFill>
                  <a:srgbClr val="FF9800"/>
                </a:solidFill>
                <a:latin typeface="+mn-lt"/>
              </a:rPr>
              <a:t>Αποτελέσματα παρεμβάσεων Ι – Οι αριθμοί</a:t>
            </a:r>
          </a:p>
          <a:p>
            <a:pPr marL="342900" lvl="0" indent="-342900">
              <a:spcAft>
                <a:spcPts val="600"/>
              </a:spcAft>
              <a:buClr>
                <a:schemeClr val="accent1"/>
              </a:buClr>
              <a:buSzPct val="110000"/>
              <a:buFont typeface="+mj-lt"/>
              <a:buAutoNum type="arabicPeriod"/>
            </a:pPr>
            <a:r>
              <a:rPr lang="el-GR" sz="1800" b="1" dirty="0">
                <a:solidFill>
                  <a:srgbClr val="FF9800"/>
                </a:solidFill>
                <a:latin typeface="Arial"/>
              </a:rPr>
              <a:t>Αποτελέσματα παρεμβάσεων ΙΙ – Η Γνώμη των Εφήβων</a:t>
            </a:r>
          </a:p>
          <a:p>
            <a:pPr marL="342900" lvl="0" indent="-342900">
              <a:spcAft>
                <a:spcPts val="600"/>
              </a:spcAft>
              <a:buClr>
                <a:schemeClr val="accent1"/>
              </a:buClr>
              <a:buSzPct val="110000"/>
              <a:buFont typeface="+mj-lt"/>
              <a:buAutoNum type="arabicPeriod"/>
            </a:pPr>
            <a:r>
              <a:rPr lang="el-GR" sz="1800" b="1" dirty="0">
                <a:solidFill>
                  <a:srgbClr val="FF9800"/>
                </a:solidFill>
                <a:latin typeface="+mn-lt"/>
              </a:rPr>
              <a:t>Συμπεράσματα</a:t>
            </a:r>
            <a:endParaRPr sz="1800" dirty="0">
              <a:latin typeface="+mn-lt"/>
            </a:endParaRPr>
          </a:p>
          <a:p>
            <a:pPr marL="285750" lvl="0" indent="-285750" algn="l" rtl="0">
              <a:spcBef>
                <a:spcPts val="600"/>
              </a:spcBef>
              <a:spcAft>
                <a:spcPts val="600"/>
              </a:spcAft>
              <a:buClr>
                <a:schemeClr val="accent1"/>
              </a:buClr>
              <a:buSzPts val="1100"/>
              <a:buFont typeface="Wingdings" pitchFamily="2" charset="2"/>
              <a:buChar char="q"/>
            </a:pPr>
            <a:endParaRPr sz="1800" dirty="0">
              <a:latin typeface="+mn-lt"/>
            </a:endParaRPr>
          </a:p>
          <a:p>
            <a:pPr marL="0" lvl="0" indent="0" algn="l" rtl="0">
              <a:spcBef>
                <a:spcPts val="600"/>
              </a:spcBef>
              <a:spcAft>
                <a:spcPts val="600"/>
              </a:spcAft>
              <a:buClr>
                <a:schemeClr val="accent1"/>
              </a:buClr>
              <a:buNone/>
            </a:pPr>
            <a:endParaRPr sz="3200" dirty="0">
              <a:latin typeface="+mn-lt"/>
            </a:endParaRPr>
          </a:p>
        </p:txBody>
      </p:sp>
      <p:grpSp>
        <p:nvGrpSpPr>
          <p:cNvPr id="194" name="Google Shape;194;p12"/>
          <p:cNvGrpSpPr/>
          <p:nvPr/>
        </p:nvGrpSpPr>
        <p:grpSpPr>
          <a:xfrm>
            <a:off x="293683" y="574116"/>
            <a:ext cx="309041" cy="403123"/>
            <a:chOff x="590250" y="244200"/>
            <a:chExt cx="407975" cy="532175"/>
          </a:xfrm>
        </p:grpSpPr>
        <p:sp>
          <p:nvSpPr>
            <p:cNvPr id="19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93">
                                            <p:txEl>
                                              <p:pRg st="0" end="0"/>
                                            </p:txEl>
                                          </p:spTgt>
                                        </p:tgtEl>
                                      </p:cBhvr>
                                    </p:animEffect>
                                    <p:animScale>
                                      <p:cBhvr>
                                        <p:cTn id="7" dur="250" autoRev="1" fill="hold"/>
                                        <p:tgtEl>
                                          <p:spTgt spid="193">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193">
                                            <p:txEl>
                                              <p:pRg st="1" end="1"/>
                                            </p:txEl>
                                          </p:spTgt>
                                        </p:tgtEl>
                                      </p:cBhvr>
                                    </p:animEffect>
                                    <p:animScale>
                                      <p:cBhvr>
                                        <p:cTn id="12" dur="250" autoRev="1" fill="hold"/>
                                        <p:tgtEl>
                                          <p:spTgt spid="193">
                                            <p:txEl>
                                              <p:pRg st="1" end="1"/>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193">
                                            <p:txEl>
                                              <p:pRg st="2" end="2"/>
                                            </p:txEl>
                                          </p:spTgt>
                                        </p:tgtEl>
                                      </p:cBhvr>
                                    </p:animEffect>
                                    <p:animScale>
                                      <p:cBhvr>
                                        <p:cTn id="17" dur="250" autoRev="1" fill="hold"/>
                                        <p:tgtEl>
                                          <p:spTgt spid="193">
                                            <p:txEl>
                                              <p:pRg st="2" end="2"/>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193">
                                            <p:txEl>
                                              <p:pRg st="3" end="3"/>
                                            </p:txEl>
                                          </p:spTgt>
                                        </p:tgtEl>
                                      </p:cBhvr>
                                    </p:animEffect>
                                    <p:animScale>
                                      <p:cBhvr>
                                        <p:cTn id="22" dur="250" autoRev="1" fill="hold"/>
                                        <p:tgtEl>
                                          <p:spTgt spid="193">
                                            <p:txEl>
                                              <p:pRg st="3" end="3"/>
                                            </p:txEl>
                                          </p:spTgt>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193">
                                            <p:txEl>
                                              <p:pRg st="4" end="4"/>
                                            </p:txEl>
                                          </p:spTgt>
                                        </p:tgtEl>
                                      </p:cBhvr>
                                    </p:animEffect>
                                    <p:animScale>
                                      <p:cBhvr>
                                        <p:cTn id="27" dur="250" autoRev="1" fill="hold"/>
                                        <p:tgtEl>
                                          <p:spTgt spid="193">
                                            <p:txEl>
                                              <p:pRg st="4" end="4"/>
                                            </p:txEl>
                                          </p:spTgt>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grpId="0" nodeType="clickEffect">
                                  <p:stCondLst>
                                    <p:cond delay="0"/>
                                  </p:stCondLst>
                                  <p:childTnLst>
                                    <p:animEffect transition="out" filter="fade">
                                      <p:cBhvr>
                                        <p:cTn id="31" dur="500" tmFilter="0, 0; .2, .5; .8, .5; 1, 0"/>
                                        <p:tgtEl>
                                          <p:spTgt spid="193">
                                            <p:txEl>
                                              <p:pRg st="5" end="5"/>
                                            </p:txEl>
                                          </p:spTgt>
                                        </p:tgtEl>
                                      </p:cBhvr>
                                    </p:animEffect>
                                    <p:animScale>
                                      <p:cBhvr>
                                        <p:cTn id="32" dur="250" autoRev="1" fill="hold"/>
                                        <p:tgtEl>
                                          <p:spTgt spid="193">
                                            <p:txEl>
                                              <p:pRg st="5" end="5"/>
                                            </p:txEl>
                                          </p:spTgt>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grpId="0" nodeType="clickEffect">
                                  <p:stCondLst>
                                    <p:cond delay="0"/>
                                  </p:stCondLst>
                                  <p:childTnLst>
                                    <p:animEffect transition="out" filter="fade">
                                      <p:cBhvr>
                                        <p:cTn id="36" dur="500" tmFilter="0, 0; .2, .5; .8, .5; 1, 0"/>
                                        <p:tgtEl>
                                          <p:spTgt spid="193">
                                            <p:txEl>
                                              <p:pRg st="6" end="6"/>
                                            </p:txEl>
                                          </p:spTgt>
                                        </p:tgtEl>
                                      </p:cBhvr>
                                    </p:animEffect>
                                    <p:animScale>
                                      <p:cBhvr>
                                        <p:cTn id="37" dur="250" autoRev="1" fill="hold"/>
                                        <p:tgtEl>
                                          <p:spTgt spid="193">
                                            <p:txEl>
                                              <p:pRg st="6" end="6"/>
                                            </p:txEl>
                                          </p:spTgt>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26" presetClass="emph" presetSubtype="0" fill="hold" grpId="0" nodeType="clickEffect">
                                  <p:stCondLst>
                                    <p:cond delay="0"/>
                                  </p:stCondLst>
                                  <p:childTnLst>
                                    <p:animEffect transition="out" filter="fade">
                                      <p:cBhvr>
                                        <p:cTn id="41" dur="500" tmFilter="0, 0; .2, .5; .8, .5; 1, 0"/>
                                        <p:tgtEl>
                                          <p:spTgt spid="193">
                                            <p:txEl>
                                              <p:pRg st="7" end="7"/>
                                            </p:txEl>
                                          </p:spTgt>
                                        </p:tgtEl>
                                      </p:cBhvr>
                                    </p:animEffect>
                                    <p:animScale>
                                      <p:cBhvr>
                                        <p:cTn id="42" dur="250" autoRev="1" fill="hold"/>
                                        <p:tgtEl>
                                          <p:spTgt spid="193">
                                            <p:txEl>
                                              <p:pRg st="7" end="7"/>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4"/>
          <p:cNvSpPr txBox="1">
            <a:spLocks noGrp="1"/>
          </p:cNvSpPr>
          <p:nvPr>
            <p:ph type="ctrTitle"/>
          </p:nvPr>
        </p:nvSpPr>
        <p:spPr>
          <a:xfrm>
            <a:off x="463525" y="3363838"/>
            <a:ext cx="40944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l-GR" dirty="0">
                <a:latin typeface="+mj-lt"/>
              </a:rPr>
              <a:t>Η Ψυχική Ανθεκτικότητα των εφήβων</a:t>
            </a:r>
            <a:endParaRPr dirty="0">
              <a:latin typeface="+mj-lt"/>
            </a:endParaRPr>
          </a:p>
        </p:txBody>
      </p:sp>
      <p:sp>
        <p:nvSpPr>
          <p:cNvPr id="223" name="Google Shape;223;p14"/>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dirty="0"/>
          </a:p>
        </p:txBody>
      </p:sp>
      <p:sp>
        <p:nvSpPr>
          <p:cNvPr id="224" name="Google Shape;224;p14"/>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2000" b="1">
                <a:solidFill>
                  <a:srgbClr val="3F5378"/>
                </a:solidFill>
                <a:latin typeface="Roboto Condensed"/>
                <a:ea typeface="Roboto Condensed"/>
                <a:cs typeface="Roboto Condensed"/>
                <a:sym typeface="Roboto Condensed"/>
              </a:rPr>
              <a:t>1</a:t>
            </a:r>
            <a:endParaRPr sz="3000" b="1" dirty="0">
              <a:solidFill>
                <a:srgbClr val="3F5378"/>
              </a:solidFill>
              <a:latin typeface="Roboto Condensed"/>
              <a:ea typeface="Roboto Condensed"/>
              <a:cs typeface="Roboto Condensed"/>
              <a:sym typeface="Roboto Condense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6"/>
          <p:cNvSpPr txBox="1">
            <a:spLocks noGrp="1"/>
          </p:cNvSpPr>
          <p:nvPr>
            <p:ph type="title"/>
          </p:nvPr>
        </p:nvSpPr>
        <p:spPr>
          <a:xfrm>
            <a:off x="814275" y="392575"/>
            <a:ext cx="5492400"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latin typeface="+mj-lt"/>
              </a:rPr>
              <a:t>Ψυχική Ανθεκτικότητα</a:t>
            </a:r>
            <a:endParaRPr dirty="0">
              <a:latin typeface="+mj-lt"/>
            </a:endParaRPr>
          </a:p>
        </p:txBody>
      </p:sp>
      <p:sp>
        <p:nvSpPr>
          <p:cNvPr id="237" name="Google Shape;237;p16"/>
          <p:cNvSpPr txBox="1">
            <a:spLocks noGrp="1"/>
          </p:cNvSpPr>
          <p:nvPr>
            <p:ph type="body" idx="1"/>
          </p:nvPr>
        </p:nvSpPr>
        <p:spPr>
          <a:xfrm>
            <a:off x="340042" y="1491630"/>
            <a:ext cx="5960150" cy="2448272"/>
          </a:xfrm>
          <a:prstGeom prst="rect">
            <a:avLst/>
          </a:prstGeom>
        </p:spPr>
        <p:txBody>
          <a:bodyPr spcFirstLastPara="1" wrap="square" lIns="91425" tIns="91425" rIns="91425" bIns="91425" anchor="ctr" anchorCtr="0">
            <a:noAutofit/>
          </a:bodyPr>
          <a:lstStyle/>
          <a:p>
            <a:pPr marL="76200" indent="0" algn="just">
              <a:lnSpc>
                <a:spcPct val="115000"/>
              </a:lnSpc>
              <a:spcAft>
                <a:spcPts val="600"/>
              </a:spcAft>
              <a:buNone/>
            </a:pPr>
            <a:r>
              <a:rPr lang="el-GR" sz="1400" b="1" dirty="0">
                <a:latin typeface="+mn-lt"/>
                <a:ea typeface="Times New Roman"/>
              </a:rPr>
              <a:t>Η εφηβεία και τα πρώτα χρόνια της ενηλικίωσης είναι μια περίοδος που συντελούνται πολλές αλλαγές, εσωτερικές και εξωτερικές συγκρούσεις. </a:t>
            </a:r>
          </a:p>
          <a:p>
            <a:pPr marL="76200" indent="0" algn="just">
              <a:lnSpc>
                <a:spcPct val="115000"/>
              </a:lnSpc>
              <a:spcAft>
                <a:spcPts val="600"/>
              </a:spcAft>
              <a:buNone/>
            </a:pPr>
            <a:r>
              <a:rPr lang="el-GR" sz="1400" dirty="0">
                <a:latin typeface="+mn-lt"/>
                <a:ea typeface="Times New Roman"/>
              </a:rPr>
              <a:t>Ο νέος καλείται να διαμορφώσει την ταυτότητά του την στιγμή που έχει να διαχειριστεί αντιφατικά και αντικρουόμενα θέλω και ανάγκες, αλλά και δυσκολίες στις σχέσεις με τους γονείς και τους συνομηλίκους του. Καταστάσεις που συχνά δοκιμάζουν την ψυχική του ανθεκτικότητα.</a:t>
            </a:r>
          </a:p>
          <a:p>
            <a:pPr lvl="0" algn="just">
              <a:spcBef>
                <a:spcPts val="0"/>
              </a:spcBef>
              <a:buFont typeface="Symbol" pitchFamily="18" charset="2"/>
              <a:buChar char="®"/>
            </a:pPr>
            <a:endParaRPr lang="el-GR" sz="1600" dirty="0">
              <a:latin typeface="+mn-lt"/>
            </a:endParaRPr>
          </a:p>
          <a:p>
            <a:pPr lvl="0" algn="just">
              <a:spcBef>
                <a:spcPts val="0"/>
              </a:spcBef>
              <a:buFont typeface="Symbol" pitchFamily="18" charset="2"/>
              <a:buChar char="®"/>
            </a:pPr>
            <a:endParaRPr sz="1800" dirty="0">
              <a:latin typeface="+mn-lt"/>
            </a:endParaRPr>
          </a:p>
        </p:txBody>
      </p:sp>
      <p:sp>
        <p:nvSpPr>
          <p:cNvPr id="238" name="Google Shape;238;p1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dirty="0"/>
          </a:p>
        </p:txBody>
      </p:sp>
      <p:grpSp>
        <p:nvGrpSpPr>
          <p:cNvPr id="239" name="Google Shape;239;p16"/>
          <p:cNvGrpSpPr/>
          <p:nvPr/>
        </p:nvGrpSpPr>
        <p:grpSpPr>
          <a:xfrm>
            <a:off x="282216" y="590918"/>
            <a:ext cx="369505" cy="369505"/>
            <a:chOff x="2594050" y="1631825"/>
            <a:chExt cx="439625" cy="439625"/>
          </a:xfrm>
        </p:grpSpPr>
        <p:sp>
          <p:nvSpPr>
            <p:cNvPr id="240" name="Google Shape;240;p16"/>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241;p16"/>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242;p16"/>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243;p16"/>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 name="Διάγραμμα ροής: Διάτρητη κάρτα 2"/>
          <p:cNvSpPr/>
          <p:nvPr/>
        </p:nvSpPr>
        <p:spPr>
          <a:xfrm>
            <a:off x="6372200" y="411510"/>
            <a:ext cx="2699792" cy="1611916"/>
          </a:xfrm>
          <a:custGeom>
            <a:avLst/>
            <a:gdLst>
              <a:gd name="connsiteX0" fmla="*/ 0 w 10000"/>
              <a:gd name="connsiteY0" fmla="*/ 2000 h 10000"/>
              <a:gd name="connsiteX1" fmla="*/ 2000 w 10000"/>
              <a:gd name="connsiteY1" fmla="*/ 0 h 10000"/>
              <a:gd name="connsiteX2" fmla="*/ 10000 w 10000"/>
              <a:gd name="connsiteY2" fmla="*/ 0 h 10000"/>
              <a:gd name="connsiteX3" fmla="*/ 10000 w 10000"/>
              <a:gd name="connsiteY3" fmla="*/ 10000 h 10000"/>
              <a:gd name="connsiteX4" fmla="*/ 0 w 10000"/>
              <a:gd name="connsiteY4" fmla="*/ 10000 h 10000"/>
              <a:gd name="connsiteX5" fmla="*/ 0 w 10000"/>
              <a:gd name="connsiteY5" fmla="*/ 2000 h 10000"/>
              <a:gd name="connsiteX0" fmla="*/ 0 w 10552"/>
              <a:gd name="connsiteY0" fmla="*/ 4145 h 10000"/>
              <a:gd name="connsiteX1" fmla="*/ 2552 w 10552"/>
              <a:gd name="connsiteY1" fmla="*/ 0 h 10000"/>
              <a:gd name="connsiteX2" fmla="*/ 10552 w 10552"/>
              <a:gd name="connsiteY2" fmla="*/ 0 h 10000"/>
              <a:gd name="connsiteX3" fmla="*/ 10552 w 10552"/>
              <a:gd name="connsiteY3" fmla="*/ 10000 h 10000"/>
              <a:gd name="connsiteX4" fmla="*/ 552 w 10552"/>
              <a:gd name="connsiteY4" fmla="*/ 10000 h 10000"/>
              <a:gd name="connsiteX5" fmla="*/ 0 w 10552"/>
              <a:gd name="connsiteY5" fmla="*/ 4145 h 10000"/>
              <a:gd name="connsiteX0" fmla="*/ 0 w 10552"/>
              <a:gd name="connsiteY0" fmla="*/ 5107 h 10962"/>
              <a:gd name="connsiteX1" fmla="*/ 2892 w 10552"/>
              <a:gd name="connsiteY1" fmla="*/ 0 h 10962"/>
              <a:gd name="connsiteX2" fmla="*/ 10552 w 10552"/>
              <a:gd name="connsiteY2" fmla="*/ 962 h 10962"/>
              <a:gd name="connsiteX3" fmla="*/ 10552 w 10552"/>
              <a:gd name="connsiteY3" fmla="*/ 10962 h 10962"/>
              <a:gd name="connsiteX4" fmla="*/ 552 w 10552"/>
              <a:gd name="connsiteY4" fmla="*/ 10962 h 10962"/>
              <a:gd name="connsiteX5" fmla="*/ 0 w 10552"/>
              <a:gd name="connsiteY5" fmla="*/ 5107 h 10962"/>
              <a:gd name="connsiteX0" fmla="*/ 0 w 10552"/>
              <a:gd name="connsiteY0" fmla="*/ 5107 h 10962"/>
              <a:gd name="connsiteX1" fmla="*/ 2892 w 10552"/>
              <a:gd name="connsiteY1" fmla="*/ 0 h 10962"/>
              <a:gd name="connsiteX2" fmla="*/ 10552 w 10552"/>
              <a:gd name="connsiteY2" fmla="*/ 74 h 10962"/>
              <a:gd name="connsiteX3" fmla="*/ 10552 w 10552"/>
              <a:gd name="connsiteY3" fmla="*/ 10962 h 10962"/>
              <a:gd name="connsiteX4" fmla="*/ 552 w 10552"/>
              <a:gd name="connsiteY4" fmla="*/ 10962 h 10962"/>
              <a:gd name="connsiteX5" fmla="*/ 0 w 10552"/>
              <a:gd name="connsiteY5" fmla="*/ 5107 h 10962"/>
              <a:gd name="connsiteX0" fmla="*/ 0 w 10552"/>
              <a:gd name="connsiteY0" fmla="*/ 5107 h 10962"/>
              <a:gd name="connsiteX1" fmla="*/ 2892 w 10552"/>
              <a:gd name="connsiteY1" fmla="*/ 0 h 10962"/>
              <a:gd name="connsiteX2" fmla="*/ 10552 w 10552"/>
              <a:gd name="connsiteY2" fmla="*/ 74 h 10962"/>
              <a:gd name="connsiteX3" fmla="*/ 10552 w 10552"/>
              <a:gd name="connsiteY3" fmla="*/ 10962 h 10962"/>
              <a:gd name="connsiteX4" fmla="*/ 63 w 10552"/>
              <a:gd name="connsiteY4" fmla="*/ 10962 h 10962"/>
              <a:gd name="connsiteX5" fmla="*/ 0 w 10552"/>
              <a:gd name="connsiteY5" fmla="*/ 5107 h 1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52" h="10962">
                <a:moveTo>
                  <a:pt x="0" y="5107"/>
                </a:moveTo>
                <a:lnTo>
                  <a:pt x="2892" y="0"/>
                </a:lnTo>
                <a:lnTo>
                  <a:pt x="10552" y="74"/>
                </a:lnTo>
                <a:lnTo>
                  <a:pt x="10552" y="10962"/>
                </a:lnTo>
                <a:lnTo>
                  <a:pt x="63" y="10962"/>
                </a:lnTo>
                <a:cubicBezTo>
                  <a:pt x="42" y="9010"/>
                  <a:pt x="21" y="7059"/>
                  <a:pt x="0" y="5107"/>
                </a:cubicBezTo>
                <a:close/>
              </a:path>
            </a:pathLst>
          </a:cu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6200" lvl="0" algn="r">
              <a:lnSpc>
                <a:spcPct val="115000"/>
              </a:lnSpc>
              <a:spcBef>
                <a:spcPts val="600"/>
              </a:spcBef>
              <a:spcAft>
                <a:spcPts val="600"/>
              </a:spcAft>
              <a:buClr>
                <a:srgbClr val="C7D3E6"/>
              </a:buClr>
              <a:buSzPts val="2400"/>
            </a:pPr>
            <a:r>
              <a:rPr lang="el-GR" b="1" dirty="0">
                <a:solidFill>
                  <a:srgbClr val="263248"/>
                </a:solidFill>
                <a:ea typeface="Times New Roman"/>
                <a:sym typeface="Roboto Condensed Light"/>
              </a:rPr>
              <a:t>Ψυχική ανθεκτικότητα: </a:t>
            </a:r>
          </a:p>
          <a:p>
            <a:pPr marL="76200" lvl="0" algn="r">
              <a:lnSpc>
                <a:spcPct val="115000"/>
              </a:lnSpc>
              <a:spcBef>
                <a:spcPts val="600"/>
              </a:spcBef>
              <a:spcAft>
                <a:spcPts val="600"/>
              </a:spcAft>
              <a:buClr>
                <a:srgbClr val="C7D3E6"/>
              </a:buClr>
              <a:buSzPts val="2400"/>
            </a:pPr>
            <a:r>
              <a:rPr lang="el-GR" i="1" dirty="0">
                <a:solidFill>
                  <a:srgbClr val="263248"/>
                </a:solidFill>
                <a:ea typeface="Times New Roman"/>
                <a:sym typeface="Roboto Condensed Light"/>
              </a:rPr>
              <a:t>η ικανότητα του ατόμου να ξεπερνά τις αντίξοες, </a:t>
            </a:r>
            <a:r>
              <a:rPr lang="el-GR" i="1" dirty="0" err="1">
                <a:solidFill>
                  <a:srgbClr val="263248"/>
                </a:solidFill>
                <a:ea typeface="Times New Roman"/>
                <a:sym typeface="Roboto Condensed Light"/>
              </a:rPr>
              <a:t>στρεσογόνες</a:t>
            </a:r>
            <a:r>
              <a:rPr lang="el-GR" i="1" dirty="0">
                <a:solidFill>
                  <a:srgbClr val="263248"/>
                </a:solidFill>
                <a:ea typeface="Times New Roman"/>
                <a:sym typeface="Roboto Condensed Light"/>
              </a:rPr>
              <a:t> καταστάσεις, τις κρίσεις και να συνεχίζει με την εξέλιξή του. </a:t>
            </a:r>
          </a:p>
        </p:txBody>
      </p:sp>
      <p:sp>
        <p:nvSpPr>
          <p:cNvPr id="4" name="TextBox 3"/>
          <p:cNvSpPr txBox="1"/>
          <p:nvPr/>
        </p:nvSpPr>
        <p:spPr>
          <a:xfrm>
            <a:off x="323971" y="3723878"/>
            <a:ext cx="6048229" cy="1083374"/>
          </a:xfrm>
          <a:prstGeom prst="rect">
            <a:avLst/>
          </a:prstGeom>
          <a:noFill/>
        </p:spPr>
        <p:txBody>
          <a:bodyPr wrap="square" rtlCol="0">
            <a:spAutoFit/>
          </a:bodyPr>
          <a:lstStyle/>
          <a:p>
            <a:pPr marL="76200" lvl="0" algn="just">
              <a:lnSpc>
                <a:spcPct val="115000"/>
              </a:lnSpc>
              <a:spcBef>
                <a:spcPts val="600"/>
              </a:spcBef>
              <a:spcAft>
                <a:spcPts val="600"/>
              </a:spcAft>
              <a:buClr>
                <a:srgbClr val="C7D3E6"/>
              </a:buClr>
              <a:buSzPts val="2400"/>
            </a:pPr>
            <a:r>
              <a:rPr lang="el-GR" dirty="0">
                <a:solidFill>
                  <a:srgbClr val="263248"/>
                </a:solidFill>
                <a:ea typeface="Times New Roman"/>
                <a:sym typeface="Roboto Condensed Light"/>
              </a:rPr>
              <a:t>Οι πιο ανθεκτικοί άνθρωποι μπορούν να αντέξουν και να προσαρμοστούν σε αντίξοες συνθήκες χωρίς μεγάλες δυσκολίες, ενώ οι λιγότερο ανθεκτικοί δυσκολεύονται περισσότερο να αντιμετωπίσουν το άγχος και τις αλλαγές στη ζωή.</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9" name="Google Shape;249;p17"/>
          <p:cNvSpPr txBox="1">
            <a:spLocks noGrp="1"/>
          </p:cNvSpPr>
          <p:nvPr>
            <p:ph type="subTitle" idx="4294967295"/>
          </p:nvPr>
        </p:nvSpPr>
        <p:spPr>
          <a:xfrm>
            <a:off x="5076056" y="1563638"/>
            <a:ext cx="3456384" cy="2759634"/>
          </a:xfrm>
          <a:prstGeom prst="rect">
            <a:avLst/>
          </a:prstGeom>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lvl="0" indent="0" algn="l" rtl="0">
              <a:spcBef>
                <a:spcPts val="600"/>
              </a:spcBef>
              <a:spcAft>
                <a:spcPts val="1000"/>
              </a:spcAft>
              <a:buNone/>
            </a:pPr>
            <a:r>
              <a:rPr lang="el-GR" sz="1800" b="1" dirty="0"/>
              <a:t>Προστατευτικοί παράγοντες</a:t>
            </a:r>
          </a:p>
          <a:p>
            <a:pPr marL="285750" lvl="0" indent="-285750" algn="l" rtl="0">
              <a:spcBef>
                <a:spcPts val="600"/>
              </a:spcBef>
              <a:spcAft>
                <a:spcPts val="1000"/>
              </a:spcAft>
              <a:buFont typeface="Wingdings" pitchFamily="2" charset="2"/>
              <a:buChar char="ü"/>
            </a:pPr>
            <a:r>
              <a:rPr lang="el-GR" sz="1600" dirty="0"/>
              <a:t>Οικογένεια </a:t>
            </a:r>
          </a:p>
          <a:p>
            <a:pPr marL="285750" lvl="0" indent="-285750" algn="l" rtl="0">
              <a:spcBef>
                <a:spcPts val="600"/>
              </a:spcBef>
              <a:spcAft>
                <a:spcPts val="1000"/>
              </a:spcAft>
              <a:buFont typeface="Wingdings" pitchFamily="2" charset="2"/>
              <a:buChar char="ü"/>
            </a:pPr>
            <a:r>
              <a:rPr lang="el-GR" sz="1600" dirty="0"/>
              <a:t>Κοινωνικό περιβάλλον</a:t>
            </a:r>
          </a:p>
          <a:p>
            <a:pPr marL="285750" lvl="0" indent="-285750" algn="l" rtl="0">
              <a:spcBef>
                <a:spcPts val="600"/>
              </a:spcBef>
              <a:spcAft>
                <a:spcPts val="1000"/>
              </a:spcAft>
              <a:buFont typeface="Wingdings" pitchFamily="2" charset="2"/>
              <a:buChar char="ü"/>
            </a:pPr>
            <a:r>
              <a:rPr lang="el-GR" sz="1600" dirty="0"/>
              <a:t>Σχολικό περιβάλλον</a:t>
            </a:r>
          </a:p>
          <a:p>
            <a:pPr marL="285750" lvl="0" indent="-285750" algn="l" rtl="0">
              <a:spcBef>
                <a:spcPts val="600"/>
              </a:spcBef>
              <a:spcAft>
                <a:spcPts val="1000"/>
              </a:spcAft>
              <a:buFont typeface="Wingdings" pitchFamily="2" charset="2"/>
              <a:buChar char="ü"/>
            </a:pPr>
            <a:r>
              <a:rPr lang="el-GR" sz="1600" dirty="0"/>
              <a:t>Ατομικά χαρακτηριστικά </a:t>
            </a:r>
            <a:endParaRPr sz="1600" dirty="0"/>
          </a:p>
        </p:txBody>
      </p:sp>
      <p:sp>
        <p:nvSpPr>
          <p:cNvPr id="258" name="Google Shape;258;p17"/>
          <p:cNvSpPr/>
          <p:nvPr/>
        </p:nvSpPr>
        <p:spPr>
          <a:xfrm>
            <a:off x="8480974" y="384703"/>
            <a:ext cx="248336" cy="237120"/>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9" name="Google Shape;259;p17"/>
          <p:cNvSpPr/>
          <p:nvPr/>
        </p:nvSpPr>
        <p:spPr>
          <a:xfrm rot="2697322">
            <a:off x="8346610" y="832097"/>
            <a:ext cx="376961" cy="359936"/>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260;p17"/>
          <p:cNvSpPr/>
          <p:nvPr/>
        </p:nvSpPr>
        <p:spPr>
          <a:xfrm>
            <a:off x="8748464" y="758364"/>
            <a:ext cx="150972" cy="144226"/>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261;p17"/>
          <p:cNvSpPr/>
          <p:nvPr/>
        </p:nvSpPr>
        <p:spPr>
          <a:xfrm rot="1280149">
            <a:off x="8244094" y="644346"/>
            <a:ext cx="150975" cy="144204"/>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262;p17"/>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dirty="0"/>
          </a:p>
        </p:txBody>
      </p:sp>
      <p:sp>
        <p:nvSpPr>
          <p:cNvPr id="4" name="Δεξιό βέλος 3"/>
          <p:cNvSpPr/>
          <p:nvPr/>
        </p:nvSpPr>
        <p:spPr>
          <a:xfrm>
            <a:off x="4650757" y="1923678"/>
            <a:ext cx="288032" cy="2880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dirty="0"/>
          </a:p>
        </p:txBody>
      </p:sp>
      <p:sp>
        <p:nvSpPr>
          <p:cNvPr id="5" name="TextBox 4"/>
          <p:cNvSpPr txBox="1"/>
          <p:nvPr/>
        </p:nvSpPr>
        <p:spPr>
          <a:xfrm>
            <a:off x="2149382" y="175456"/>
            <a:ext cx="6073652" cy="1083374"/>
          </a:xfrm>
          <a:prstGeom prst="rect">
            <a:avLst/>
          </a:prstGeom>
          <a:noFill/>
        </p:spPr>
        <p:txBody>
          <a:bodyPr wrap="square" rtlCol="0">
            <a:spAutoFit/>
          </a:bodyPr>
          <a:lstStyle/>
          <a:p>
            <a:pPr marL="457200" lvl="0" indent="-381000" algn="just">
              <a:lnSpc>
                <a:spcPct val="115000"/>
              </a:lnSpc>
              <a:spcBef>
                <a:spcPts val="600"/>
              </a:spcBef>
              <a:spcAft>
                <a:spcPts val="600"/>
              </a:spcAft>
              <a:buClr>
                <a:srgbClr val="C7D3E6"/>
              </a:buClr>
              <a:buSzPts val="2400"/>
              <a:buFont typeface="Symbol" pitchFamily="18" charset="2"/>
              <a:buChar char="®"/>
            </a:pPr>
            <a:r>
              <a:rPr lang="el-GR" dirty="0">
                <a:solidFill>
                  <a:srgbClr val="263248"/>
                </a:solidFill>
                <a:ea typeface="Times New Roman"/>
                <a:sym typeface="Roboto Condensed Light"/>
              </a:rPr>
              <a:t>αποτελεί το μέσο που θα  βοηθήσει τον νέο να διαχειριστεί όλες τις προκλήσεις αποτελεσματικά, ώστε να μπορέσει να έχει τον έλεγχο της ζωής του, να είναι δημιουργικός και να δημιουργεί υγιείς σχέσεις με τους ανθρώπους γύρω του.</a:t>
            </a:r>
            <a:endParaRPr lang="el-GR" sz="1600" dirty="0">
              <a:solidFill>
                <a:srgbClr val="263248"/>
              </a:solidFill>
              <a:ea typeface="Times New Roman"/>
              <a:sym typeface="Roboto Condensed Light"/>
            </a:endParaRPr>
          </a:p>
        </p:txBody>
      </p:sp>
      <p:sp>
        <p:nvSpPr>
          <p:cNvPr id="6" name="Έλλειψη 5"/>
          <p:cNvSpPr/>
          <p:nvPr/>
        </p:nvSpPr>
        <p:spPr>
          <a:xfrm>
            <a:off x="179512" y="1272592"/>
            <a:ext cx="4333430" cy="3870907"/>
          </a:xfrm>
          <a:prstGeom prst="ellipse">
            <a:avLst/>
          </a:prstGeom>
          <a:solidFill>
            <a:schemeClr val="tx2"/>
          </a:solidFill>
        </p:spPr>
        <p:style>
          <a:lnRef idx="3">
            <a:schemeClr val="lt1"/>
          </a:lnRef>
          <a:fillRef idx="1">
            <a:schemeClr val="accent4"/>
          </a:fillRef>
          <a:effectRef idx="1">
            <a:schemeClr val="accent4"/>
          </a:effectRef>
          <a:fontRef idx="minor">
            <a:schemeClr val="lt1"/>
          </a:fontRef>
        </p:style>
        <p:txBody>
          <a:bodyPr rtlCol="0" anchor="ctr"/>
          <a:lstStyle/>
          <a:p>
            <a:pPr algn="ctr"/>
            <a:endParaRPr lang="el-GR" dirty="0"/>
          </a:p>
        </p:txBody>
      </p:sp>
      <p:sp>
        <p:nvSpPr>
          <p:cNvPr id="3" name="TextBox 2"/>
          <p:cNvSpPr txBox="1"/>
          <p:nvPr/>
        </p:nvSpPr>
        <p:spPr>
          <a:xfrm>
            <a:off x="726822" y="1360031"/>
            <a:ext cx="3238810" cy="3370153"/>
          </a:xfrm>
          <a:prstGeom prst="rect">
            <a:avLst/>
          </a:prstGeom>
          <a:noFill/>
        </p:spPr>
        <p:txBody>
          <a:bodyPr wrap="square" rtlCol="0">
            <a:spAutoFit/>
          </a:bodyPr>
          <a:lstStyle/>
          <a:p>
            <a:pPr algn="ctr"/>
            <a:r>
              <a:rPr lang="el-GR" sz="1800" b="1" dirty="0">
                <a:solidFill>
                  <a:schemeClr val="accent1">
                    <a:lumMod val="50000"/>
                  </a:schemeClr>
                </a:solidFill>
              </a:rPr>
              <a:t>Παράγοντες </a:t>
            </a:r>
          </a:p>
          <a:p>
            <a:pPr algn="ctr"/>
            <a:r>
              <a:rPr lang="el-GR" sz="1800" b="1" dirty="0">
                <a:solidFill>
                  <a:schemeClr val="accent1">
                    <a:lumMod val="50000"/>
                  </a:schemeClr>
                </a:solidFill>
              </a:rPr>
              <a:t>Επικινδυνότητας</a:t>
            </a:r>
          </a:p>
          <a:p>
            <a:endParaRPr lang="el-GR" sz="800" dirty="0"/>
          </a:p>
          <a:p>
            <a:r>
              <a:rPr lang="el-GR" sz="1300" dirty="0">
                <a:solidFill>
                  <a:schemeClr val="accent1">
                    <a:lumMod val="50000"/>
                  </a:schemeClr>
                </a:solidFill>
                <a:latin typeface="Calibri"/>
                <a:ea typeface="Times New Roman"/>
              </a:rPr>
              <a:t>Αντίξοες, στρεσογόνες συνθήκες, όπως:</a:t>
            </a:r>
            <a:endParaRPr lang="el-GR" sz="1300" dirty="0">
              <a:solidFill>
                <a:schemeClr val="accent1">
                  <a:lumMod val="50000"/>
                </a:schemeClr>
              </a:solidFill>
              <a:latin typeface="Times New Roman"/>
              <a:ea typeface="Times New Roman"/>
            </a:endParaRPr>
          </a:p>
          <a:p>
            <a:pPr marL="285750" lvl="2" indent="-285750" algn="just">
              <a:buClr>
                <a:schemeClr val="accent1">
                  <a:lumMod val="60000"/>
                  <a:lumOff val="40000"/>
                </a:schemeClr>
              </a:buClr>
              <a:buFont typeface="Wingdings" pitchFamily="2" charset="2"/>
              <a:buChar char="ü"/>
            </a:pPr>
            <a:r>
              <a:rPr lang="el-GR" sz="1300" dirty="0">
                <a:solidFill>
                  <a:schemeClr val="accent1">
                    <a:lumMod val="50000"/>
                  </a:schemeClr>
                </a:solidFill>
                <a:latin typeface="Calibri"/>
                <a:ea typeface="Times New Roman"/>
              </a:rPr>
              <a:t>οικονομικές δυσκολίες της οικογένειας, </a:t>
            </a:r>
          </a:p>
          <a:p>
            <a:pPr marL="285750" lvl="2" indent="-285750" algn="just">
              <a:buClr>
                <a:schemeClr val="accent1">
                  <a:lumMod val="60000"/>
                  <a:lumOff val="40000"/>
                </a:schemeClr>
              </a:buClr>
              <a:buFont typeface="Wingdings" pitchFamily="2" charset="2"/>
              <a:buChar char="ü"/>
            </a:pPr>
            <a:r>
              <a:rPr lang="el-GR" sz="1300" dirty="0">
                <a:solidFill>
                  <a:schemeClr val="accent1">
                    <a:lumMod val="50000"/>
                  </a:schemeClr>
                </a:solidFill>
                <a:latin typeface="Calibri"/>
                <a:ea typeface="Times New Roman"/>
              </a:rPr>
              <a:t>ψυχική ασθένεια γονέα, </a:t>
            </a:r>
          </a:p>
          <a:p>
            <a:pPr marL="285750" lvl="2" indent="-285750" algn="just">
              <a:buClr>
                <a:schemeClr val="accent1">
                  <a:lumMod val="60000"/>
                  <a:lumOff val="40000"/>
                </a:schemeClr>
              </a:buClr>
              <a:buFont typeface="Wingdings" pitchFamily="2" charset="2"/>
              <a:buChar char="ü"/>
            </a:pPr>
            <a:r>
              <a:rPr lang="el-GR" sz="1300" dirty="0">
                <a:solidFill>
                  <a:schemeClr val="accent1">
                    <a:lumMod val="50000"/>
                  </a:schemeClr>
                </a:solidFill>
                <a:latin typeface="Calibri"/>
                <a:ea typeface="Times New Roman"/>
              </a:rPr>
              <a:t>προβληματική γειτονιά, </a:t>
            </a:r>
          </a:p>
          <a:p>
            <a:pPr marL="285750" lvl="2" indent="-285750" algn="just">
              <a:buClr>
                <a:schemeClr val="accent1">
                  <a:lumMod val="60000"/>
                  <a:lumOff val="40000"/>
                </a:schemeClr>
              </a:buClr>
              <a:buFont typeface="Wingdings" pitchFamily="2" charset="2"/>
              <a:buChar char="ü"/>
            </a:pPr>
            <a:r>
              <a:rPr lang="el-GR" sz="1300" dirty="0">
                <a:solidFill>
                  <a:schemeClr val="accent1">
                    <a:lumMod val="50000"/>
                  </a:schemeClr>
                </a:solidFill>
                <a:latin typeface="Calibri"/>
                <a:ea typeface="Times New Roman"/>
              </a:rPr>
              <a:t>σχολείο υψηλής παραπτωματικότητας, </a:t>
            </a:r>
          </a:p>
          <a:p>
            <a:pPr marL="285750" lvl="2" indent="-285750" algn="just">
              <a:buClr>
                <a:schemeClr val="accent1">
                  <a:lumMod val="60000"/>
                  <a:lumOff val="40000"/>
                </a:schemeClr>
              </a:buClr>
              <a:buFont typeface="Wingdings" pitchFamily="2" charset="2"/>
              <a:buChar char="ü"/>
            </a:pPr>
            <a:r>
              <a:rPr lang="el-GR" sz="1300" dirty="0">
                <a:solidFill>
                  <a:schemeClr val="accent1">
                    <a:lumMod val="50000"/>
                  </a:schemeClr>
                </a:solidFill>
                <a:latin typeface="Calibri"/>
                <a:ea typeface="Times New Roman"/>
              </a:rPr>
              <a:t>μειονεκτική θέση οικογένειας στην κοινότητα, </a:t>
            </a:r>
          </a:p>
          <a:p>
            <a:pPr marL="285750" lvl="2" indent="-285750" algn="just">
              <a:buClr>
                <a:schemeClr val="accent1">
                  <a:lumMod val="60000"/>
                  <a:lumOff val="40000"/>
                </a:schemeClr>
              </a:buClr>
              <a:buFont typeface="Wingdings" pitchFamily="2" charset="2"/>
              <a:buChar char="ü"/>
            </a:pPr>
            <a:r>
              <a:rPr lang="el-GR" sz="1300" dirty="0">
                <a:solidFill>
                  <a:schemeClr val="accent1">
                    <a:lumMod val="50000"/>
                  </a:schemeClr>
                </a:solidFill>
                <a:latin typeface="Calibri"/>
                <a:ea typeface="Times New Roman"/>
              </a:rPr>
              <a:t>νοσηλεία ενός παιδιού σε νοσοκομείο ή άλλου μέλους της οικογένειας, </a:t>
            </a:r>
          </a:p>
          <a:p>
            <a:pPr marL="285750" lvl="2" indent="-285750" algn="just">
              <a:buClr>
                <a:schemeClr val="accent1">
                  <a:lumMod val="60000"/>
                  <a:lumOff val="40000"/>
                </a:schemeClr>
              </a:buClr>
              <a:buFont typeface="Wingdings" pitchFamily="2" charset="2"/>
              <a:buChar char="ü"/>
            </a:pPr>
            <a:r>
              <a:rPr lang="el-GR" sz="1300" dirty="0">
                <a:solidFill>
                  <a:schemeClr val="accent1">
                    <a:lumMod val="50000"/>
                  </a:schemeClr>
                </a:solidFill>
                <a:latin typeface="Calibri"/>
                <a:ea typeface="Times New Roman"/>
              </a:rPr>
              <a:t>θάνατος μέλους της οικογένειας, </a:t>
            </a:r>
          </a:p>
          <a:p>
            <a:pPr marL="285750" lvl="2" indent="-285750" algn="just">
              <a:buClr>
                <a:schemeClr val="accent1">
                  <a:lumMod val="60000"/>
                  <a:lumOff val="40000"/>
                </a:schemeClr>
              </a:buClr>
              <a:buFont typeface="Wingdings" pitchFamily="2" charset="2"/>
              <a:buChar char="ü"/>
            </a:pPr>
            <a:r>
              <a:rPr lang="el-GR" sz="1300" dirty="0">
                <a:solidFill>
                  <a:schemeClr val="accent1">
                    <a:lumMod val="50000"/>
                  </a:schemeClr>
                </a:solidFill>
                <a:latin typeface="Calibri"/>
                <a:ea typeface="Times New Roman"/>
              </a:rPr>
              <a:t>μετανάστευση, </a:t>
            </a:r>
          </a:p>
          <a:p>
            <a:pPr marL="285750" lvl="2" indent="-285750" algn="just">
              <a:buClr>
                <a:schemeClr val="accent1">
                  <a:lumMod val="60000"/>
                  <a:lumOff val="40000"/>
                </a:schemeClr>
              </a:buClr>
              <a:buFont typeface="Wingdings" pitchFamily="2" charset="2"/>
              <a:buChar char="ü"/>
            </a:pPr>
            <a:r>
              <a:rPr lang="el-GR" sz="1300" dirty="0">
                <a:solidFill>
                  <a:schemeClr val="accent1">
                    <a:lumMod val="50000"/>
                  </a:schemeClr>
                </a:solidFill>
                <a:latin typeface="Calibri"/>
                <a:ea typeface="Times New Roman"/>
              </a:rPr>
              <a:t>χωρισμός των γονέων</a:t>
            </a:r>
          </a:p>
          <a:p>
            <a:pPr marL="285750" lvl="2" indent="-285750" algn="just">
              <a:buClr>
                <a:schemeClr val="accent1">
                  <a:lumMod val="60000"/>
                  <a:lumOff val="40000"/>
                </a:schemeClr>
              </a:buClr>
              <a:buFont typeface="Wingdings" pitchFamily="2" charset="2"/>
              <a:buChar char="ü"/>
            </a:pPr>
            <a:r>
              <a:rPr lang="el-GR" sz="1300" dirty="0">
                <a:solidFill>
                  <a:schemeClr val="accent1">
                    <a:lumMod val="50000"/>
                  </a:schemeClr>
                </a:solidFill>
                <a:latin typeface="Calibri"/>
                <a:ea typeface="Times New Roman"/>
              </a:rPr>
              <a:t>κοινωνικές διακρίσεις ή ρατσισμός</a:t>
            </a:r>
            <a:endParaRPr lang="el-GR" sz="1300" dirty="0">
              <a:solidFill>
                <a:schemeClr val="accent1">
                  <a:lumMod val="50000"/>
                </a:schemeClr>
              </a:solidFill>
            </a:endParaRPr>
          </a:p>
        </p:txBody>
      </p:sp>
      <p:sp>
        <p:nvSpPr>
          <p:cNvPr id="7" name="TextBox 6"/>
          <p:cNvSpPr txBox="1"/>
          <p:nvPr/>
        </p:nvSpPr>
        <p:spPr>
          <a:xfrm>
            <a:off x="-32505" y="195486"/>
            <a:ext cx="2084225" cy="292388"/>
          </a:xfrm>
          <a:prstGeom prst="rect">
            <a:avLst/>
          </a:prstGeom>
          <a:noFill/>
        </p:spPr>
        <p:txBody>
          <a:bodyPr wrap="none" rtlCol="0">
            <a:spAutoFit/>
          </a:bodyPr>
          <a:lstStyle/>
          <a:p>
            <a:r>
              <a:rPr lang="el-GR" sz="1300" b="1" dirty="0">
                <a:solidFill>
                  <a:schemeClr val="bg1"/>
                </a:solidFill>
              </a:rPr>
              <a:t>Η ψυχική ανθεκτικότητα</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249">
                                            <p:bg/>
                                          </p:spTgt>
                                        </p:tgtEl>
                                        <p:attrNameLst>
                                          <p:attrName>style.visibility</p:attrName>
                                        </p:attrNameLst>
                                      </p:cBhvr>
                                      <p:to>
                                        <p:strVal val="visible"/>
                                      </p:to>
                                    </p:set>
                                    <p:animEffect transition="in" filter="wipe(down)">
                                      <p:cBhvr>
                                        <p:cTn id="28" dur="500"/>
                                        <p:tgtEl>
                                          <p:spTgt spid="249">
                                            <p:bg/>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249">
                                            <p:txEl>
                                              <p:pRg st="0" end="0"/>
                                            </p:txEl>
                                          </p:spTgt>
                                        </p:tgtEl>
                                        <p:attrNameLst>
                                          <p:attrName>style.visibility</p:attrName>
                                        </p:attrNameLst>
                                      </p:cBhvr>
                                      <p:to>
                                        <p:strVal val="visible"/>
                                      </p:to>
                                    </p:set>
                                    <p:animEffect transition="in" filter="wipe(down)">
                                      <p:cBhvr>
                                        <p:cTn id="33" dur="500"/>
                                        <p:tgtEl>
                                          <p:spTgt spid="249">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249">
                                            <p:txEl>
                                              <p:pRg st="1" end="1"/>
                                            </p:txEl>
                                          </p:spTgt>
                                        </p:tgtEl>
                                        <p:attrNameLst>
                                          <p:attrName>style.visibility</p:attrName>
                                        </p:attrNameLst>
                                      </p:cBhvr>
                                      <p:to>
                                        <p:strVal val="visible"/>
                                      </p:to>
                                    </p:set>
                                    <p:animEffect transition="in" filter="wipe(down)">
                                      <p:cBhvr>
                                        <p:cTn id="38" dur="500"/>
                                        <p:tgtEl>
                                          <p:spTgt spid="249">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249">
                                            <p:txEl>
                                              <p:pRg st="2" end="2"/>
                                            </p:txEl>
                                          </p:spTgt>
                                        </p:tgtEl>
                                        <p:attrNameLst>
                                          <p:attrName>style.visibility</p:attrName>
                                        </p:attrNameLst>
                                      </p:cBhvr>
                                      <p:to>
                                        <p:strVal val="visible"/>
                                      </p:to>
                                    </p:set>
                                    <p:animEffect transition="in" filter="wipe(down)">
                                      <p:cBhvr>
                                        <p:cTn id="43" dur="500"/>
                                        <p:tgtEl>
                                          <p:spTgt spid="249">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249">
                                            <p:txEl>
                                              <p:pRg st="3" end="3"/>
                                            </p:txEl>
                                          </p:spTgt>
                                        </p:tgtEl>
                                        <p:attrNameLst>
                                          <p:attrName>style.visibility</p:attrName>
                                        </p:attrNameLst>
                                      </p:cBhvr>
                                      <p:to>
                                        <p:strVal val="visible"/>
                                      </p:to>
                                    </p:set>
                                    <p:animEffect transition="in" filter="wipe(down)">
                                      <p:cBhvr>
                                        <p:cTn id="48" dur="500"/>
                                        <p:tgtEl>
                                          <p:spTgt spid="249">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249">
                                            <p:txEl>
                                              <p:pRg st="4" end="4"/>
                                            </p:txEl>
                                          </p:spTgt>
                                        </p:tgtEl>
                                        <p:attrNameLst>
                                          <p:attrName>style.visibility</p:attrName>
                                        </p:attrNameLst>
                                      </p:cBhvr>
                                      <p:to>
                                        <p:strVal val="visible"/>
                                      </p:to>
                                    </p:set>
                                    <p:animEffect transition="in" filter="wipe(down)">
                                      <p:cBhvr>
                                        <p:cTn id="53" dur="500"/>
                                        <p:tgtEl>
                                          <p:spTgt spid="24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 grpId="0" build="p" animBg="1"/>
      <p:bldP spid="4" grpId="0" animBg="1"/>
      <p:bldP spid="5" grpId="0"/>
      <p:bldP spid="6" grpId="0" animBg="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4"/>
          <p:cNvSpPr txBox="1">
            <a:spLocks noGrp="1"/>
          </p:cNvSpPr>
          <p:nvPr>
            <p:ph type="ctrTitle"/>
          </p:nvPr>
        </p:nvSpPr>
        <p:spPr>
          <a:xfrm>
            <a:off x="463525" y="3075806"/>
            <a:ext cx="4094400" cy="1159800"/>
          </a:xfrm>
          <a:prstGeom prst="rect">
            <a:avLst/>
          </a:prstGeom>
        </p:spPr>
        <p:txBody>
          <a:bodyPr spcFirstLastPara="1" wrap="square" lIns="91425" tIns="91425" rIns="91425" bIns="91425" anchor="b" anchorCtr="0">
            <a:noAutofit/>
          </a:bodyPr>
          <a:lstStyle/>
          <a:p>
            <a:pPr lvl="0">
              <a:buClr>
                <a:schemeClr val="accent1"/>
              </a:buClr>
            </a:pPr>
            <a:r>
              <a:rPr lang="el-GR" sz="2400" dirty="0">
                <a:ea typeface="Times New Roman"/>
                <a:cs typeface="Times New Roman"/>
              </a:rPr>
              <a:t>Στόχος παρεμβάσεων στους εφήβους</a:t>
            </a:r>
            <a:endParaRPr sz="1800" dirty="0"/>
          </a:p>
        </p:txBody>
      </p:sp>
      <p:sp>
        <p:nvSpPr>
          <p:cNvPr id="223" name="Google Shape;223;p14"/>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dirty="0"/>
          </a:p>
        </p:txBody>
      </p:sp>
      <p:sp>
        <p:nvSpPr>
          <p:cNvPr id="224" name="Google Shape;224;p14"/>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l-GR" sz="12000" b="1" dirty="0">
                <a:solidFill>
                  <a:srgbClr val="3F5378"/>
                </a:solidFill>
                <a:latin typeface="Roboto Condensed"/>
                <a:ea typeface="Roboto Condensed"/>
                <a:cs typeface="Roboto Condensed"/>
                <a:sym typeface="Roboto Condensed"/>
              </a:rPr>
              <a:t>2</a:t>
            </a:r>
            <a:endParaRPr sz="3000" b="1" dirty="0">
              <a:solidFill>
                <a:srgbClr val="3F5378"/>
              </a:solidFill>
              <a:latin typeface="Roboto Condensed"/>
              <a:ea typeface="Roboto Condensed"/>
              <a:cs typeface="Roboto Condensed"/>
              <a:sym typeface="Roboto Condensed"/>
            </a:endParaRPr>
          </a:p>
        </p:txBody>
      </p:sp>
    </p:spTree>
    <p:extLst>
      <p:ext uri="{BB962C8B-B14F-4D97-AF65-F5344CB8AC3E}">
        <p14:creationId xmlns:p14="http://schemas.microsoft.com/office/powerpoint/2010/main" val="3782336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9"/>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t>Στόχοι</a:t>
            </a:r>
            <a:endParaRPr dirty="0"/>
          </a:p>
        </p:txBody>
      </p:sp>
      <p:sp>
        <p:nvSpPr>
          <p:cNvPr id="284" name="Google Shape;284;p19"/>
          <p:cNvSpPr txBox="1">
            <a:spLocks noGrp="1"/>
          </p:cNvSpPr>
          <p:nvPr>
            <p:ph type="body" idx="1"/>
          </p:nvPr>
        </p:nvSpPr>
        <p:spPr>
          <a:xfrm>
            <a:off x="334316" y="1779662"/>
            <a:ext cx="2437483" cy="2709900"/>
          </a:xfrm>
          <a:prstGeom prst="rect">
            <a:avLst/>
          </a:prstGeom>
        </p:spPr>
        <p:style>
          <a:lnRef idx="3">
            <a:schemeClr val="lt1"/>
          </a:lnRef>
          <a:fillRef idx="1">
            <a:schemeClr val="accent2"/>
          </a:fillRef>
          <a:effectRef idx="1">
            <a:schemeClr val="accent2"/>
          </a:effectRef>
          <a:fontRef idx="minor">
            <a:schemeClr val="lt1"/>
          </a:fontRef>
        </p:style>
        <p:txBody>
          <a:bodyPr spcFirstLastPara="1" wrap="square" lIns="91425" tIns="91425" rIns="91425" bIns="91425" anchor="t" anchorCtr="0">
            <a:noAutofit/>
          </a:bodyPr>
          <a:lstStyle/>
          <a:p>
            <a:pPr marL="0" lvl="0" indent="0" algn="ctr" rtl="0">
              <a:spcBef>
                <a:spcPts val="600"/>
              </a:spcBef>
              <a:spcAft>
                <a:spcPts val="0"/>
              </a:spcAft>
              <a:buNone/>
            </a:pPr>
            <a:r>
              <a:rPr lang="el-GR" dirty="0">
                <a:latin typeface="+mn-lt"/>
              </a:rPr>
              <a:t>Προαγωγή της ψυχικής υγείας των νέων, ενίσχυση της ψυχολογικής τους επάρκειας και καλλιέργεια εν γένει της ψυχικής τους ανθεκτικότητας.</a:t>
            </a:r>
            <a:endParaRPr dirty="0">
              <a:latin typeface="+mn-lt"/>
            </a:endParaRPr>
          </a:p>
        </p:txBody>
      </p:sp>
      <p:sp>
        <p:nvSpPr>
          <p:cNvPr id="285" name="Google Shape;285;p19"/>
          <p:cNvSpPr txBox="1">
            <a:spLocks noGrp="1"/>
          </p:cNvSpPr>
          <p:nvPr>
            <p:ph type="body" idx="2"/>
          </p:nvPr>
        </p:nvSpPr>
        <p:spPr>
          <a:xfrm>
            <a:off x="3635896" y="1347614"/>
            <a:ext cx="4680520" cy="2709900"/>
          </a:xfrm>
          <a:prstGeom prst="rect">
            <a:avLst/>
          </a:prstGeom>
        </p:spPr>
        <p:txBody>
          <a:bodyPr spcFirstLastPara="1" wrap="square" lIns="91425" tIns="91425" rIns="91425" bIns="91425" anchor="t" anchorCtr="0">
            <a:noAutofit/>
          </a:bodyPr>
          <a:lstStyle/>
          <a:p>
            <a:pPr marL="0" lvl="0" indent="0" algn="l" rtl="0">
              <a:spcBef>
                <a:spcPts val="0"/>
              </a:spcBef>
              <a:spcAft>
                <a:spcPts val="600"/>
              </a:spcAft>
              <a:buNone/>
            </a:pPr>
            <a:r>
              <a:rPr lang="el-GR" sz="1600" b="1" dirty="0">
                <a:solidFill>
                  <a:schemeClr val="accent1"/>
                </a:solidFill>
                <a:latin typeface="+mn-lt"/>
              </a:rPr>
              <a:t>Ειδικότερα:</a:t>
            </a:r>
          </a:p>
          <a:p>
            <a:pPr algn="just">
              <a:spcBef>
                <a:spcPts val="0"/>
              </a:spcBef>
              <a:spcAft>
                <a:spcPts val="600"/>
              </a:spcAft>
              <a:buClr>
                <a:schemeClr val="accent2"/>
              </a:buClr>
              <a:buFont typeface="Symbol" pitchFamily="18" charset="2"/>
              <a:buChar char="®"/>
            </a:pPr>
            <a:r>
              <a:rPr lang="el-GR" sz="1400" dirty="0">
                <a:latin typeface="+mn-lt"/>
                <a:ea typeface="Calibri"/>
                <a:cs typeface="Times New Roman"/>
              </a:rPr>
              <a:t>η γνωριμία με τον εαυτό,</a:t>
            </a:r>
          </a:p>
          <a:p>
            <a:pPr algn="just">
              <a:spcBef>
                <a:spcPts val="0"/>
              </a:spcBef>
              <a:spcAft>
                <a:spcPts val="600"/>
              </a:spcAft>
              <a:buClr>
                <a:schemeClr val="accent2"/>
              </a:buClr>
              <a:buFont typeface="Symbol" pitchFamily="18" charset="2"/>
              <a:buChar char="®"/>
            </a:pPr>
            <a:r>
              <a:rPr lang="el-GR" sz="1400" dirty="0">
                <a:latin typeface="+mn-lt"/>
                <a:ea typeface="Calibri"/>
                <a:cs typeface="Times New Roman"/>
              </a:rPr>
              <a:t>η ενίσχυση της αυτοεκτίμησης/αυτοπεποίθησης</a:t>
            </a:r>
          </a:p>
          <a:p>
            <a:pPr algn="just">
              <a:spcBef>
                <a:spcPts val="0"/>
              </a:spcBef>
              <a:spcAft>
                <a:spcPts val="600"/>
              </a:spcAft>
              <a:buClr>
                <a:schemeClr val="accent2"/>
              </a:buClr>
              <a:buFont typeface="Symbol" pitchFamily="18" charset="2"/>
              <a:buChar char="®"/>
            </a:pPr>
            <a:r>
              <a:rPr lang="el-GR" sz="1400" dirty="0">
                <a:latin typeface="+mn-lt"/>
                <a:ea typeface="Calibri"/>
                <a:cs typeface="Times New Roman"/>
              </a:rPr>
              <a:t>η ανάπτυξη της αίσθησης σκοπού και προσανατολισμού στο μέλλον, </a:t>
            </a:r>
          </a:p>
          <a:p>
            <a:pPr algn="just">
              <a:spcBef>
                <a:spcPts val="0"/>
              </a:spcBef>
              <a:spcAft>
                <a:spcPts val="600"/>
              </a:spcAft>
              <a:buClr>
                <a:schemeClr val="accent2"/>
              </a:buClr>
              <a:buFont typeface="Symbol" pitchFamily="18" charset="2"/>
              <a:buChar char="®"/>
            </a:pPr>
            <a:r>
              <a:rPr lang="el-GR" sz="1400" dirty="0">
                <a:latin typeface="+mn-lt"/>
                <a:ea typeface="Calibri"/>
                <a:cs typeface="Times New Roman"/>
              </a:rPr>
              <a:t>η αλληλεπίδραση με συνομηλίκους και η ανάπτυξη κοινωνικών δεξιοτήτων, </a:t>
            </a:r>
          </a:p>
          <a:p>
            <a:pPr algn="just">
              <a:spcBef>
                <a:spcPts val="0"/>
              </a:spcBef>
              <a:spcAft>
                <a:spcPts val="600"/>
              </a:spcAft>
              <a:buClr>
                <a:schemeClr val="accent2"/>
              </a:buClr>
              <a:buFont typeface="Symbol" pitchFamily="18" charset="2"/>
              <a:buChar char="®"/>
            </a:pPr>
            <a:r>
              <a:rPr lang="el-GR" sz="1400" dirty="0">
                <a:latin typeface="+mn-lt"/>
                <a:ea typeface="Calibri"/>
                <a:cs typeface="Times New Roman"/>
              </a:rPr>
              <a:t>η συναισθηματική κατανόηση των άλλων,</a:t>
            </a:r>
          </a:p>
          <a:p>
            <a:pPr algn="just">
              <a:spcBef>
                <a:spcPts val="0"/>
              </a:spcBef>
              <a:spcAft>
                <a:spcPts val="600"/>
              </a:spcAft>
              <a:buClr>
                <a:schemeClr val="accent2"/>
              </a:buClr>
              <a:buFont typeface="Symbol" pitchFamily="18" charset="2"/>
              <a:buChar char="®"/>
            </a:pPr>
            <a:r>
              <a:rPr lang="el-GR" sz="1400" dirty="0">
                <a:latin typeface="+mn-lt"/>
                <a:ea typeface="Calibri"/>
                <a:cs typeface="Times New Roman"/>
              </a:rPr>
              <a:t>η εκμάθηση δεξιοτήτων απαραίτητων για τη ζωή όπως η επίλυση προβλημάτων, η κριτική σκέψη, η επικοινωνία,</a:t>
            </a:r>
          </a:p>
          <a:p>
            <a:pPr algn="just">
              <a:spcBef>
                <a:spcPts val="0"/>
              </a:spcBef>
              <a:spcAft>
                <a:spcPts val="600"/>
              </a:spcAft>
              <a:buClr>
                <a:schemeClr val="accent2"/>
              </a:buClr>
              <a:buFont typeface="Symbol" pitchFamily="18" charset="2"/>
              <a:buChar char="®"/>
            </a:pPr>
            <a:r>
              <a:rPr lang="el-GR" sz="1400" dirty="0">
                <a:latin typeface="+mn-lt"/>
                <a:cs typeface="Times New Roman"/>
              </a:rPr>
              <a:t>ο προβληματισμός σε θέματα εφηβείας.</a:t>
            </a:r>
            <a:endParaRPr sz="1400" dirty="0">
              <a:latin typeface="+mn-lt"/>
            </a:endParaRPr>
          </a:p>
        </p:txBody>
      </p:sp>
      <p:sp>
        <p:nvSpPr>
          <p:cNvPr id="287" name="Google Shape;287;p19"/>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dirty="0"/>
          </a:p>
        </p:txBody>
      </p:sp>
      <p:grpSp>
        <p:nvGrpSpPr>
          <p:cNvPr id="288" name="Google Shape;288;p19"/>
          <p:cNvGrpSpPr/>
          <p:nvPr/>
        </p:nvGrpSpPr>
        <p:grpSpPr>
          <a:xfrm>
            <a:off x="312466" y="587260"/>
            <a:ext cx="309022" cy="376837"/>
            <a:chOff x="596350" y="929175"/>
            <a:chExt cx="407950" cy="497475"/>
          </a:xfrm>
        </p:grpSpPr>
        <p:sp>
          <p:nvSpPr>
            <p:cNvPr id="289" name="Google Shape;289;p19"/>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90;p19"/>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91;p19"/>
            <p:cNvSpPr/>
            <p:nvPr/>
          </p:nvSpPr>
          <p:spPr>
            <a:xfrm>
              <a:off x="688900" y="12561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2" name="Google Shape;292;p19"/>
            <p:cNvSpPr/>
            <p:nvPr/>
          </p:nvSpPr>
          <p:spPr>
            <a:xfrm>
              <a:off x="688900" y="1201350"/>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3" name="Google Shape;293;p19"/>
            <p:cNvSpPr/>
            <p:nvPr/>
          </p:nvSpPr>
          <p:spPr>
            <a:xfrm>
              <a:off x="688900" y="1145950"/>
              <a:ext cx="255750" cy="25"/>
            </a:xfrm>
            <a:custGeom>
              <a:avLst/>
              <a:gdLst/>
              <a:ahLst/>
              <a:cxnLst/>
              <a:rect l="l" t="t" r="r" b="b"/>
              <a:pathLst>
                <a:path w="10230" h="1" fill="none" extrusionOk="0">
                  <a:moveTo>
                    <a:pt x="10229"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94;p19"/>
            <p:cNvSpPr/>
            <p:nvPr/>
          </p:nvSpPr>
          <p:spPr>
            <a:xfrm>
              <a:off x="688900" y="10905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5" name="Google Shape;295;p19"/>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4">
                                            <p:bg/>
                                          </p:spTgt>
                                        </p:tgtEl>
                                        <p:attrNameLst>
                                          <p:attrName>style.visibility</p:attrName>
                                        </p:attrNameLst>
                                      </p:cBhvr>
                                      <p:to>
                                        <p:strVal val="visible"/>
                                      </p:to>
                                    </p:set>
                                    <p:animEffect transition="in" filter="fade">
                                      <p:cBhvr>
                                        <p:cTn id="7" dur="500"/>
                                        <p:tgtEl>
                                          <p:spTgt spid="284">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4">
                                            <p:txEl>
                                              <p:pRg st="0" end="0"/>
                                            </p:txEl>
                                          </p:spTgt>
                                        </p:tgtEl>
                                        <p:attrNameLst>
                                          <p:attrName>style.visibility</p:attrName>
                                        </p:attrNameLst>
                                      </p:cBhvr>
                                      <p:to>
                                        <p:strVal val="visible"/>
                                      </p:to>
                                    </p:set>
                                    <p:animEffect transition="in" filter="fade">
                                      <p:cBhvr>
                                        <p:cTn id="12" dur="500"/>
                                        <p:tgtEl>
                                          <p:spTgt spid="28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5">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5">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85">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85">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85">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5">
                                            <p:txEl>
                                              <p:pRg st="5" end="5"/>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85">
                                            <p:txEl>
                                              <p:pRg st="6" end="6"/>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8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 grpId="0" build="p" animBg="1"/>
      <p:bldP spid="28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3" name="Google Shape;223;p14"/>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dirty="0"/>
          </a:p>
        </p:txBody>
      </p:sp>
      <p:sp>
        <p:nvSpPr>
          <p:cNvPr id="224" name="Google Shape;224;p14"/>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l-GR" sz="12000" b="1" dirty="0">
                <a:solidFill>
                  <a:srgbClr val="3F5378"/>
                </a:solidFill>
                <a:latin typeface="Roboto Condensed"/>
                <a:ea typeface="Roboto Condensed"/>
                <a:cs typeface="Roboto Condensed"/>
                <a:sym typeface="Roboto Condensed"/>
              </a:rPr>
              <a:t>3</a:t>
            </a:r>
            <a:endParaRPr sz="3000" b="1" dirty="0">
              <a:solidFill>
                <a:srgbClr val="3F5378"/>
              </a:solidFill>
              <a:latin typeface="Roboto Condensed"/>
              <a:ea typeface="Roboto Condensed"/>
              <a:cs typeface="Roboto Condensed"/>
              <a:sym typeface="Roboto Condensed"/>
            </a:endParaRPr>
          </a:p>
        </p:txBody>
      </p:sp>
      <p:sp>
        <p:nvSpPr>
          <p:cNvPr id="5" name="Google Shape;221;p14"/>
          <p:cNvSpPr txBox="1">
            <a:spLocks noGrp="1"/>
          </p:cNvSpPr>
          <p:nvPr>
            <p:ph type="ctrTitle"/>
          </p:nvPr>
        </p:nvSpPr>
        <p:spPr>
          <a:xfrm>
            <a:off x="463525" y="3075806"/>
            <a:ext cx="4094400" cy="1159800"/>
          </a:xfrm>
          <a:prstGeom prst="rect">
            <a:avLst/>
          </a:prstGeom>
        </p:spPr>
        <p:txBody>
          <a:bodyPr spcFirstLastPara="1" wrap="square" lIns="91425" tIns="91425" rIns="91425" bIns="91425" anchor="b" anchorCtr="0">
            <a:noAutofit/>
          </a:bodyPr>
          <a:lstStyle/>
          <a:p>
            <a:pPr lvl="0">
              <a:buClr>
                <a:schemeClr val="accent1"/>
              </a:buClr>
            </a:pPr>
            <a:r>
              <a:rPr lang="el-GR" sz="2400" dirty="0">
                <a:cs typeface="Times New Roman"/>
              </a:rPr>
              <a:t>Είδη δράσεων</a:t>
            </a:r>
            <a:endParaRPr sz="1800" dirty="0"/>
          </a:p>
        </p:txBody>
      </p:sp>
    </p:spTree>
    <p:extLst>
      <p:ext uri="{BB962C8B-B14F-4D97-AF65-F5344CB8AC3E}">
        <p14:creationId xmlns:p14="http://schemas.microsoft.com/office/powerpoint/2010/main" val="1060549025"/>
      </p:ext>
    </p:extLst>
  </p:cSld>
  <p:clrMapOvr>
    <a:masterClrMapping/>
  </p:clrMapOvr>
</p:sld>
</file>

<file path=ppt/theme/theme1.xml><?xml version="1.0" encoding="utf-8"?>
<a:theme xmlns:a="http://schemas.openxmlformats.org/drawingml/2006/main" name="Salerio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1230</TotalTime>
  <Words>1105</Words>
  <Application>Microsoft Office PowerPoint</Application>
  <PresentationFormat>On-screen Show (16:9)</PresentationFormat>
  <Paragraphs>225</Paragraphs>
  <Slides>27</Slides>
  <Notes>27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27</vt:i4>
      </vt:variant>
    </vt:vector>
  </HeadingPairs>
  <TitlesOfParts>
    <vt:vector size="38" baseType="lpstr">
      <vt:lpstr>Arial</vt:lpstr>
      <vt:lpstr>Arvo</vt:lpstr>
      <vt:lpstr>Calibri</vt:lpstr>
      <vt:lpstr>CIDFont+F1</vt:lpstr>
      <vt:lpstr>Roboto Condensed</vt:lpstr>
      <vt:lpstr>Roboto Condensed Light</vt:lpstr>
      <vt:lpstr>Segoe Script</vt:lpstr>
      <vt:lpstr>Symbol</vt:lpstr>
      <vt:lpstr>Times New Roman</vt:lpstr>
      <vt:lpstr>Wingdings</vt:lpstr>
      <vt:lpstr>Salerio template</vt:lpstr>
      <vt:lpstr>Η ενδυναμωση των εφηβων μeσα απo το προγραμμα ενισχυσησ τησ ψυχικησ ανθεκτικοτητασ των νeων που πραγματοποιει η ε.κ.ψ.&amp;ψ.υ. στισ σχολικεσ μοναδεσ.</vt:lpstr>
      <vt:lpstr>Καλημέρα!</vt:lpstr>
      <vt:lpstr>Συνοπτικά:</vt:lpstr>
      <vt:lpstr>Η Ψυχική Ανθεκτικότητα των εφήβων</vt:lpstr>
      <vt:lpstr>Ψυχική Ανθεκτικότητα</vt:lpstr>
      <vt:lpstr>PowerPoint Presentation</vt:lpstr>
      <vt:lpstr>Στόχος παρεμβάσεων στους εφήβους</vt:lpstr>
      <vt:lpstr>Στόχοι</vt:lpstr>
      <vt:lpstr>Είδη δράσεων</vt:lpstr>
      <vt:lpstr>Δράσεις</vt:lpstr>
      <vt:lpstr>Ποια μεθοδολογία ακολουθούμε</vt:lpstr>
      <vt:lpstr>Μεθοδολογία παρεμβάσεων</vt:lpstr>
      <vt:lpstr>PowerPoint Presentation</vt:lpstr>
      <vt:lpstr>Οι ομάδες εφήβων  -μια καλή πρακτική-</vt:lpstr>
      <vt:lpstr>Ομάδες Εφήβων</vt:lpstr>
      <vt:lpstr>Μεθοδολογία ομάδων εφήβων</vt:lpstr>
      <vt:lpstr>Κρίσιμα σημεία – στόχοι ομάδων εφήβων</vt:lpstr>
      <vt:lpstr>Αποτελέσματα Ι</vt:lpstr>
      <vt:lpstr>Οι αριθμοί</vt:lpstr>
      <vt:lpstr>PowerPoint Presentation</vt:lpstr>
      <vt:lpstr>Αξιολόγηση Η γνώμη των εφήβων</vt:lpstr>
      <vt:lpstr>Η γνώμη των εφήβων</vt:lpstr>
      <vt:lpstr>ΣΥΜΠΕΡΑΣΜΑΤΑ</vt:lpstr>
      <vt:lpstr>ΣΥΜΠΕΡΑΣΜΑΤΑ</vt:lpstr>
      <vt:lpstr>Ευχαριστώ πολύ!</vt:lpstr>
      <vt:lpstr>Υλικό και επιμέλεια</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Ιωάννα</dc:creator>
  <cp:lastModifiedBy>Attiki Prefecture</cp:lastModifiedBy>
  <cp:revision>58</cp:revision>
  <dcterms:modified xsi:type="dcterms:W3CDTF">2018-11-08T07:52:17Z</dcterms:modified>
</cp:coreProperties>
</file>