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708" r:id="rId3"/>
    <p:sldMasterId id="2147483867" r:id="rId4"/>
  </p:sldMasterIdLst>
  <p:sldIdLst>
    <p:sldId id="256" r:id="rId5"/>
  </p:sldIdLst>
  <p:sldSz cx="50406300" cy="28443238"/>
  <p:notesSz cx="9144000" cy="6858000"/>
  <p:defaultTextStyle>
    <a:defPPr>
      <a:defRPr lang="el-GR"/>
    </a:defPPr>
    <a:lvl1pPr marL="0" algn="l" defTabSz="4502496" rtl="0" eaLnBrk="1" latinLnBrk="0" hangingPunct="1">
      <a:defRPr sz="8900" kern="1200">
        <a:solidFill>
          <a:schemeClr val="tx1"/>
        </a:solidFill>
        <a:latin typeface="+mn-lt"/>
        <a:ea typeface="+mn-ea"/>
        <a:cs typeface="+mn-cs"/>
      </a:defRPr>
    </a:lvl1pPr>
    <a:lvl2pPr marL="2251255" algn="l" defTabSz="4502496" rtl="0" eaLnBrk="1" latinLnBrk="0" hangingPunct="1">
      <a:defRPr sz="8900" kern="1200">
        <a:solidFill>
          <a:schemeClr val="tx1"/>
        </a:solidFill>
        <a:latin typeface="+mn-lt"/>
        <a:ea typeface="+mn-ea"/>
        <a:cs typeface="+mn-cs"/>
      </a:defRPr>
    </a:lvl2pPr>
    <a:lvl3pPr marL="4502496" algn="l" defTabSz="4502496" rtl="0" eaLnBrk="1" latinLnBrk="0" hangingPunct="1">
      <a:defRPr sz="8900" kern="1200">
        <a:solidFill>
          <a:schemeClr val="tx1"/>
        </a:solidFill>
        <a:latin typeface="+mn-lt"/>
        <a:ea typeface="+mn-ea"/>
        <a:cs typeface="+mn-cs"/>
      </a:defRPr>
    </a:lvl3pPr>
    <a:lvl4pPr marL="6753751" algn="l" defTabSz="4502496" rtl="0" eaLnBrk="1" latinLnBrk="0" hangingPunct="1">
      <a:defRPr sz="8900" kern="1200">
        <a:solidFill>
          <a:schemeClr val="tx1"/>
        </a:solidFill>
        <a:latin typeface="+mn-lt"/>
        <a:ea typeface="+mn-ea"/>
        <a:cs typeface="+mn-cs"/>
      </a:defRPr>
    </a:lvl4pPr>
    <a:lvl5pPr marL="9005001" algn="l" defTabSz="4502496" rtl="0" eaLnBrk="1" latinLnBrk="0" hangingPunct="1">
      <a:defRPr sz="8900" kern="1200">
        <a:solidFill>
          <a:schemeClr val="tx1"/>
        </a:solidFill>
        <a:latin typeface="+mn-lt"/>
        <a:ea typeface="+mn-ea"/>
        <a:cs typeface="+mn-cs"/>
      </a:defRPr>
    </a:lvl5pPr>
    <a:lvl6pPr marL="11256246" algn="l" defTabSz="4502496" rtl="0" eaLnBrk="1" latinLnBrk="0" hangingPunct="1">
      <a:defRPr sz="8900" kern="1200">
        <a:solidFill>
          <a:schemeClr val="tx1"/>
        </a:solidFill>
        <a:latin typeface="+mn-lt"/>
        <a:ea typeface="+mn-ea"/>
        <a:cs typeface="+mn-cs"/>
      </a:defRPr>
    </a:lvl6pPr>
    <a:lvl7pPr marL="13507501" algn="l" defTabSz="4502496" rtl="0" eaLnBrk="1" latinLnBrk="0" hangingPunct="1">
      <a:defRPr sz="8900" kern="1200">
        <a:solidFill>
          <a:schemeClr val="tx1"/>
        </a:solidFill>
        <a:latin typeface="+mn-lt"/>
        <a:ea typeface="+mn-ea"/>
        <a:cs typeface="+mn-cs"/>
      </a:defRPr>
    </a:lvl7pPr>
    <a:lvl8pPr marL="15758742" algn="l" defTabSz="4502496" rtl="0" eaLnBrk="1" latinLnBrk="0" hangingPunct="1">
      <a:defRPr sz="8900" kern="1200">
        <a:solidFill>
          <a:schemeClr val="tx1"/>
        </a:solidFill>
        <a:latin typeface="+mn-lt"/>
        <a:ea typeface="+mn-ea"/>
        <a:cs typeface="+mn-cs"/>
      </a:defRPr>
    </a:lvl8pPr>
    <a:lvl9pPr marL="18009997" algn="l" defTabSz="4502496" rtl="0" eaLnBrk="1" latinLnBrk="0" hangingPunct="1">
      <a:defRPr sz="8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3" d="100"/>
          <a:sy n="33" d="100"/>
        </p:scale>
        <p:origin x="1986" y="-72"/>
      </p:cViewPr>
      <p:guideLst>
        <p:guide orient="horz" pos="8959"/>
        <p:guide pos="1587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4.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image" Target="../media/image2.jpe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ctrTitle"/>
            <p:custDataLst>
              <p:tags r:id="rId1"/>
            </p:custDataLst>
          </p:nvPr>
        </p:nvSpPr>
        <p:spPr>
          <a:xfrm>
            <a:off x="14894361" y="8835854"/>
            <a:ext cx="26463308" cy="6096861"/>
          </a:xfrm>
        </p:spPr>
        <p:txBody>
          <a:bodyPr/>
          <a:lstStyle>
            <a:lvl1pPr>
              <a:buClr>
                <a:srgbClr val="FFFFFF"/>
              </a:buClr>
              <a:defRPr/>
            </a:lvl1pPr>
          </a:lstStyle>
          <a:p>
            <a:r>
              <a:rPr lang="el-GR" smtClean="0"/>
              <a:t>Kλικ για επεξεργασία του τίτλου</a:t>
            </a:r>
            <a:endParaRPr lang="en-US"/>
          </a:p>
        </p:txBody>
      </p:sp>
      <p:sp>
        <p:nvSpPr>
          <p:cNvPr id="76803" name="Rectangle 3"/>
          <p:cNvSpPr>
            <a:spLocks noGrp="1" noChangeArrowheads="1"/>
          </p:cNvSpPr>
          <p:nvPr>
            <p:ph type="subTitle" idx="1"/>
            <p:custDataLst>
              <p:tags r:id="rId2"/>
            </p:custDataLst>
          </p:nvPr>
        </p:nvSpPr>
        <p:spPr>
          <a:xfrm>
            <a:off x="14894362" y="16117835"/>
            <a:ext cx="22682835" cy="7268827"/>
          </a:xfrm>
        </p:spPr>
        <p:txBody>
          <a:bodyPr/>
          <a:lstStyle>
            <a:lvl1pPr marL="0" indent="0">
              <a:buClr>
                <a:srgbClr val="FFFFFF"/>
              </a:buClr>
              <a:buFontTx/>
              <a:buNone/>
              <a:defRPr/>
            </a:lvl1pPr>
          </a:lstStyle>
          <a:p>
            <a:r>
              <a:rPr lang="el-GR" smtClean="0"/>
              <a:t>Κάντε κλικ για να επεξεργαστείτε τον υπότιτλο του υποδείγματος</a:t>
            </a:r>
            <a:endParaRPr lang="en-US"/>
          </a:p>
        </p:txBody>
      </p:sp>
      <p:sp>
        <p:nvSpPr>
          <p:cNvPr id="76804" name="Rectangle 4"/>
          <p:cNvSpPr>
            <a:spLocks noGrp="1" noChangeArrowheads="1"/>
          </p:cNvSpPr>
          <p:nvPr>
            <p:ph type="dt" sz="half" idx="2"/>
          </p:nvPr>
        </p:nvSpPr>
        <p:spPr/>
        <p:txBody>
          <a:bodyPr/>
          <a:lstStyle>
            <a:lvl1pPr>
              <a:buClrTx/>
              <a:defRPr/>
            </a:lvl1pPr>
          </a:lstStyle>
          <a:p>
            <a:endParaRPr lang="en-US"/>
          </a:p>
        </p:txBody>
      </p:sp>
      <p:sp>
        <p:nvSpPr>
          <p:cNvPr id="76805" name="Rectangle 5"/>
          <p:cNvSpPr>
            <a:spLocks noGrp="1" noChangeArrowheads="1"/>
          </p:cNvSpPr>
          <p:nvPr>
            <p:ph type="ftr" sz="quarter" idx="3"/>
          </p:nvPr>
        </p:nvSpPr>
        <p:spPr/>
        <p:txBody>
          <a:bodyPr/>
          <a:lstStyle>
            <a:lvl1pPr>
              <a:buClrTx/>
              <a:defRPr/>
            </a:lvl1pPr>
          </a:lstStyle>
          <a:p>
            <a:endParaRPr lang="en-US"/>
          </a:p>
        </p:txBody>
      </p:sp>
      <p:sp>
        <p:nvSpPr>
          <p:cNvPr id="76806" name="Rectangle 6"/>
          <p:cNvSpPr>
            <a:spLocks noGrp="1" noChangeArrowheads="1"/>
          </p:cNvSpPr>
          <p:nvPr>
            <p:ph type="sldNum" sz="quarter" idx="4"/>
          </p:nvPr>
        </p:nvSpPr>
        <p:spPr/>
        <p:txBody>
          <a:bodyPr/>
          <a:lstStyle>
            <a:lvl1pPr>
              <a:buClrTx/>
              <a:defRPr/>
            </a:lvl1pPr>
          </a:lstStyle>
          <a:p>
            <a:fld id="{21289072-95E5-4626-9160-E2E92A2009EE}"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8AF97E48-F19F-4F3C-841D-E52920F5CFD7}" type="slidenum">
              <a:rPr lang="en-US"/>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41007626" y="1139063"/>
            <a:ext cx="8716089" cy="24268929"/>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14850628" y="1139063"/>
            <a:ext cx="25316911" cy="24268929"/>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C9F81CF4-5899-4CFC-A198-1B4560E7952A}" type="slidenum">
              <a:rPr lang="en-US"/>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ctrTitle"/>
            <p:custDataLst>
              <p:tags r:id="rId1"/>
            </p:custDataLst>
          </p:nvPr>
        </p:nvSpPr>
        <p:spPr>
          <a:xfrm>
            <a:off x="14894361" y="8835849"/>
            <a:ext cx="26463308" cy="6096861"/>
          </a:xfrm>
        </p:spPr>
        <p:txBody>
          <a:bodyPr/>
          <a:lstStyle>
            <a:lvl1pPr>
              <a:buClr>
                <a:srgbClr val="FFFFFF"/>
              </a:buClr>
              <a:defRPr/>
            </a:lvl1pPr>
          </a:lstStyle>
          <a:p>
            <a:r>
              <a:rPr lang="el-GR" smtClean="0"/>
              <a:t>Kλικ για επεξεργασία του τίτλου</a:t>
            </a:r>
            <a:endParaRPr lang="en-US"/>
          </a:p>
        </p:txBody>
      </p:sp>
      <p:sp>
        <p:nvSpPr>
          <p:cNvPr id="76803" name="Rectangle 3"/>
          <p:cNvSpPr>
            <a:spLocks noGrp="1" noChangeArrowheads="1"/>
          </p:cNvSpPr>
          <p:nvPr>
            <p:ph type="subTitle" idx="1"/>
            <p:custDataLst>
              <p:tags r:id="rId2"/>
            </p:custDataLst>
          </p:nvPr>
        </p:nvSpPr>
        <p:spPr>
          <a:xfrm>
            <a:off x="14894362" y="16117835"/>
            <a:ext cx="22682835" cy="7268827"/>
          </a:xfrm>
        </p:spPr>
        <p:txBody>
          <a:bodyPr/>
          <a:lstStyle>
            <a:lvl1pPr marL="0" indent="0">
              <a:buClr>
                <a:srgbClr val="FFFFFF"/>
              </a:buClr>
              <a:buFontTx/>
              <a:buNone/>
              <a:defRPr/>
            </a:lvl1pPr>
          </a:lstStyle>
          <a:p>
            <a:r>
              <a:rPr lang="el-GR" smtClean="0"/>
              <a:t>Κάντε κλικ για να επεξεργαστείτε τον υπότιτλο του υποδείγματος</a:t>
            </a:r>
            <a:endParaRPr lang="en-US"/>
          </a:p>
        </p:txBody>
      </p:sp>
      <p:sp>
        <p:nvSpPr>
          <p:cNvPr id="76804" name="Rectangle 4"/>
          <p:cNvSpPr>
            <a:spLocks noGrp="1" noChangeArrowheads="1"/>
          </p:cNvSpPr>
          <p:nvPr>
            <p:ph type="dt" sz="half" idx="2"/>
          </p:nvPr>
        </p:nvSpPr>
        <p:spPr/>
        <p:txBody>
          <a:bodyPr/>
          <a:lstStyle>
            <a:lvl1pPr>
              <a:buClrTx/>
              <a:defRPr/>
            </a:lvl1pPr>
          </a:lstStyle>
          <a:p>
            <a:endParaRPr lang="en-US"/>
          </a:p>
        </p:txBody>
      </p:sp>
      <p:sp>
        <p:nvSpPr>
          <p:cNvPr id="76805" name="Rectangle 5"/>
          <p:cNvSpPr>
            <a:spLocks noGrp="1" noChangeArrowheads="1"/>
          </p:cNvSpPr>
          <p:nvPr>
            <p:ph type="ftr" sz="quarter" idx="3"/>
          </p:nvPr>
        </p:nvSpPr>
        <p:spPr/>
        <p:txBody>
          <a:bodyPr/>
          <a:lstStyle>
            <a:lvl1pPr>
              <a:buClrTx/>
              <a:defRPr/>
            </a:lvl1pPr>
          </a:lstStyle>
          <a:p>
            <a:endParaRPr lang="en-US"/>
          </a:p>
        </p:txBody>
      </p:sp>
      <p:sp>
        <p:nvSpPr>
          <p:cNvPr id="76806" name="Rectangle 6"/>
          <p:cNvSpPr>
            <a:spLocks noGrp="1" noChangeArrowheads="1"/>
          </p:cNvSpPr>
          <p:nvPr>
            <p:ph type="sldNum" sz="quarter" idx="4"/>
          </p:nvPr>
        </p:nvSpPr>
        <p:spPr/>
        <p:txBody>
          <a:bodyPr/>
          <a:lstStyle>
            <a:lvl1pPr>
              <a:buClrTx/>
              <a:defRPr/>
            </a:lvl1pPr>
          </a:lstStyle>
          <a:p>
            <a:fld id="{21289072-95E5-4626-9160-E2E92A2009EE}" type="slidenum">
              <a:rPr lang="en-US" smtClean="0"/>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ED47748C-1DD5-4370-A76D-5A79ABA1B4C7}" type="slidenum">
              <a:rPr lang="en-US" smtClean="0"/>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3981750" y="18277424"/>
            <a:ext cx="42845355" cy="5649143"/>
          </a:xfrm>
        </p:spPr>
        <p:txBody>
          <a:bodyPr anchor="t"/>
          <a:lstStyle>
            <a:lvl1pPr algn="l">
              <a:defRPr sz="197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3981750" y="12055460"/>
            <a:ext cx="42845355" cy="6221956"/>
          </a:xfrm>
        </p:spPr>
        <p:txBody>
          <a:bodyPr anchor="b"/>
          <a:lstStyle>
            <a:lvl1pPr marL="0" indent="0">
              <a:buNone/>
              <a:defRPr sz="9900"/>
            </a:lvl1pPr>
            <a:lvl2pPr marL="2251773" indent="0">
              <a:buNone/>
              <a:defRPr sz="8900"/>
            </a:lvl2pPr>
            <a:lvl3pPr marL="4503535" indent="0">
              <a:buNone/>
              <a:defRPr sz="7900"/>
            </a:lvl3pPr>
            <a:lvl4pPr marL="6755308" indent="0">
              <a:buNone/>
              <a:defRPr sz="6900"/>
            </a:lvl4pPr>
            <a:lvl5pPr marL="9007075" indent="0">
              <a:buNone/>
              <a:defRPr sz="6900"/>
            </a:lvl5pPr>
            <a:lvl6pPr marL="11258843" indent="0">
              <a:buNone/>
              <a:defRPr sz="6900"/>
            </a:lvl6pPr>
            <a:lvl7pPr marL="13510615" indent="0">
              <a:buNone/>
              <a:defRPr sz="6900"/>
            </a:lvl7pPr>
            <a:lvl8pPr marL="15762378" indent="0">
              <a:buNone/>
              <a:defRPr sz="6900"/>
            </a:lvl8pPr>
            <a:lvl9pPr marL="18014151" indent="0">
              <a:buNone/>
              <a:defRPr sz="69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3350CEC5-3046-48BC-B5C3-3A8630619A73}" type="slidenum">
              <a:rPr lang="en-US" smtClean="0"/>
              <a:pPr/>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14850609" y="6636766"/>
            <a:ext cx="17012126" cy="18771222"/>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32702854" y="6636766"/>
            <a:ext cx="17020875" cy="18771222"/>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482E798C-699E-4192-A5D0-BECC65D8F39A}" type="slidenum">
              <a:rPr lang="en-US" smtClean="0"/>
              <a:pPr/>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15" y="1139048"/>
            <a:ext cx="45365670" cy="474054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2520315" y="6366810"/>
            <a:ext cx="22271536" cy="2653383"/>
          </a:xfrm>
        </p:spPr>
        <p:txBody>
          <a:bodyPr anchor="b"/>
          <a:lstStyle>
            <a:lvl1pPr marL="0" indent="0">
              <a:buNone/>
              <a:defRPr sz="11800" b="1"/>
            </a:lvl1pPr>
            <a:lvl2pPr marL="2251773" indent="0">
              <a:buNone/>
              <a:defRPr sz="9900" b="1"/>
            </a:lvl2pPr>
            <a:lvl3pPr marL="4503535" indent="0">
              <a:buNone/>
              <a:defRPr sz="8900" b="1"/>
            </a:lvl3pPr>
            <a:lvl4pPr marL="6755308" indent="0">
              <a:buNone/>
              <a:defRPr sz="7900" b="1"/>
            </a:lvl4pPr>
            <a:lvl5pPr marL="9007075" indent="0">
              <a:buNone/>
              <a:defRPr sz="7900" b="1"/>
            </a:lvl5pPr>
            <a:lvl6pPr marL="11258843" indent="0">
              <a:buNone/>
              <a:defRPr sz="7900" b="1"/>
            </a:lvl6pPr>
            <a:lvl7pPr marL="13510615" indent="0">
              <a:buNone/>
              <a:defRPr sz="7900" b="1"/>
            </a:lvl7pPr>
            <a:lvl8pPr marL="15762378" indent="0">
              <a:buNone/>
              <a:defRPr sz="7900" b="1"/>
            </a:lvl8pPr>
            <a:lvl9pPr marL="18014151" indent="0">
              <a:buNone/>
              <a:defRPr sz="79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2520315" y="9020194"/>
            <a:ext cx="22271536"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25605714" y="6366810"/>
            <a:ext cx="22280285" cy="2653383"/>
          </a:xfrm>
        </p:spPr>
        <p:txBody>
          <a:bodyPr anchor="b"/>
          <a:lstStyle>
            <a:lvl1pPr marL="0" indent="0">
              <a:buNone/>
              <a:defRPr sz="11800" b="1"/>
            </a:lvl1pPr>
            <a:lvl2pPr marL="2251773" indent="0">
              <a:buNone/>
              <a:defRPr sz="9900" b="1"/>
            </a:lvl2pPr>
            <a:lvl3pPr marL="4503535" indent="0">
              <a:buNone/>
              <a:defRPr sz="8900" b="1"/>
            </a:lvl3pPr>
            <a:lvl4pPr marL="6755308" indent="0">
              <a:buNone/>
              <a:defRPr sz="7900" b="1"/>
            </a:lvl4pPr>
            <a:lvl5pPr marL="9007075" indent="0">
              <a:buNone/>
              <a:defRPr sz="7900" b="1"/>
            </a:lvl5pPr>
            <a:lvl6pPr marL="11258843" indent="0">
              <a:buNone/>
              <a:defRPr sz="7900" b="1"/>
            </a:lvl6pPr>
            <a:lvl7pPr marL="13510615" indent="0">
              <a:buNone/>
              <a:defRPr sz="7900" b="1"/>
            </a:lvl7pPr>
            <a:lvl8pPr marL="15762378" indent="0">
              <a:buNone/>
              <a:defRPr sz="7900" b="1"/>
            </a:lvl8pPr>
            <a:lvl9pPr marL="18014151" indent="0">
              <a:buNone/>
              <a:defRPr sz="79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25605714" y="9020194"/>
            <a:ext cx="22280285"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n-US"/>
          </a:p>
        </p:txBody>
      </p:sp>
      <p:sp>
        <p:nvSpPr>
          <p:cNvPr id="8" name="7 - Θέση υποσέλιδου"/>
          <p:cNvSpPr>
            <a:spLocks noGrp="1"/>
          </p:cNvSpPr>
          <p:nvPr>
            <p:ph type="ftr" sz="quarter" idx="11"/>
          </p:nvPr>
        </p:nvSpPr>
        <p:spPr/>
        <p:txBody>
          <a:bodyPr/>
          <a:lstStyle>
            <a:lvl1pPr>
              <a:defRPr/>
            </a:lvl1pPr>
          </a:lstStyle>
          <a:p>
            <a:endParaRPr lang="en-US"/>
          </a:p>
        </p:txBody>
      </p:sp>
      <p:sp>
        <p:nvSpPr>
          <p:cNvPr id="9" name="8 - Θέση αριθμού διαφάνειας"/>
          <p:cNvSpPr>
            <a:spLocks noGrp="1"/>
          </p:cNvSpPr>
          <p:nvPr>
            <p:ph type="sldNum" sz="quarter" idx="12"/>
          </p:nvPr>
        </p:nvSpPr>
        <p:spPr/>
        <p:txBody>
          <a:bodyPr/>
          <a:lstStyle>
            <a:lvl1pPr>
              <a:defRPr/>
            </a:lvl1pPr>
          </a:lstStyle>
          <a:p>
            <a:fld id="{269FE560-5255-4472-90C5-DB2708FBB731}" type="slidenum">
              <a:rPr lang="en-US" smtClean="0"/>
              <a:pPr/>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n-US"/>
          </a:p>
        </p:txBody>
      </p:sp>
      <p:sp>
        <p:nvSpPr>
          <p:cNvPr id="4" name="3 - Θέση υποσέλιδου"/>
          <p:cNvSpPr>
            <a:spLocks noGrp="1"/>
          </p:cNvSpPr>
          <p:nvPr>
            <p:ph type="ftr" sz="quarter" idx="11"/>
          </p:nvPr>
        </p:nvSpPr>
        <p:spPr/>
        <p:txBody>
          <a:bodyPr/>
          <a:lstStyle>
            <a:lvl1pPr>
              <a:defRPr/>
            </a:lvl1pPr>
          </a:lstStyle>
          <a:p>
            <a:endParaRPr lang="en-US"/>
          </a:p>
        </p:txBody>
      </p:sp>
      <p:sp>
        <p:nvSpPr>
          <p:cNvPr id="5" name="4 - Θέση αριθμού διαφάνειας"/>
          <p:cNvSpPr>
            <a:spLocks noGrp="1"/>
          </p:cNvSpPr>
          <p:nvPr>
            <p:ph type="sldNum" sz="quarter" idx="12"/>
          </p:nvPr>
        </p:nvSpPr>
        <p:spPr/>
        <p:txBody>
          <a:bodyPr/>
          <a:lstStyle>
            <a:lvl1pPr>
              <a:defRPr/>
            </a:lvl1pPr>
          </a:lstStyle>
          <a:p>
            <a:fld id="{E032E15F-3156-4039-B4D2-66CAEEA84A98}" type="slidenum">
              <a:rPr lang="en-US" smtClean="0"/>
              <a:pPr/>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n-US"/>
          </a:p>
        </p:txBody>
      </p:sp>
      <p:sp>
        <p:nvSpPr>
          <p:cNvPr id="3" name="2 - Θέση υποσέλιδου"/>
          <p:cNvSpPr>
            <a:spLocks noGrp="1"/>
          </p:cNvSpPr>
          <p:nvPr>
            <p:ph type="ftr" sz="quarter" idx="11"/>
          </p:nvPr>
        </p:nvSpPr>
        <p:spPr/>
        <p:txBody>
          <a:bodyPr/>
          <a:lstStyle>
            <a:lvl1pPr>
              <a:defRPr/>
            </a:lvl1pPr>
          </a:lstStyle>
          <a:p>
            <a:endParaRPr lang="en-US"/>
          </a:p>
        </p:txBody>
      </p:sp>
      <p:sp>
        <p:nvSpPr>
          <p:cNvPr id="4" name="3 - Θέση αριθμού διαφάνειας"/>
          <p:cNvSpPr>
            <a:spLocks noGrp="1"/>
          </p:cNvSpPr>
          <p:nvPr>
            <p:ph type="sldNum" sz="quarter" idx="12"/>
          </p:nvPr>
        </p:nvSpPr>
        <p:spPr/>
        <p:txBody>
          <a:bodyPr/>
          <a:lstStyle>
            <a:lvl1pPr>
              <a:defRPr/>
            </a:lvl1pPr>
          </a:lstStyle>
          <a:p>
            <a:fld id="{17F5234F-D77B-42D5-93C1-01834EDEE9FA}" type="slidenum">
              <a:rPr lang="en-US" smtClean="0"/>
              <a:pPr/>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29" y="1132462"/>
            <a:ext cx="16583325" cy="4819549"/>
          </a:xfrm>
        </p:spPr>
        <p:txBody>
          <a:bodyPr/>
          <a:lstStyle>
            <a:lvl1pPr algn="l">
              <a:defRPr sz="99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19707463" y="1132464"/>
            <a:ext cx="28178522" cy="24275516"/>
          </a:xfrm>
        </p:spPr>
        <p:txBody>
          <a:bodyPr/>
          <a:lstStyle>
            <a:lvl1pPr>
              <a:defRPr sz="15800"/>
            </a:lvl1pPr>
            <a:lvl2pPr>
              <a:defRPr sz="13800"/>
            </a:lvl2pPr>
            <a:lvl3pPr>
              <a:defRPr sz="11800"/>
            </a:lvl3pPr>
            <a:lvl4pPr>
              <a:defRPr sz="9900"/>
            </a:lvl4pPr>
            <a:lvl5pPr>
              <a:defRPr sz="9900"/>
            </a:lvl5pPr>
            <a:lvl6pPr>
              <a:defRPr sz="9900"/>
            </a:lvl6pPr>
            <a:lvl7pPr>
              <a:defRPr sz="9900"/>
            </a:lvl7pPr>
            <a:lvl8pPr>
              <a:defRPr sz="9900"/>
            </a:lvl8pPr>
            <a:lvl9pPr>
              <a:defRPr sz="9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2520329" y="5952021"/>
            <a:ext cx="16583325" cy="19455967"/>
          </a:xfrm>
        </p:spPr>
        <p:txBody>
          <a:bodyPr/>
          <a:lstStyle>
            <a:lvl1pPr marL="0" indent="0">
              <a:buNone/>
              <a:defRPr sz="6900"/>
            </a:lvl1pPr>
            <a:lvl2pPr marL="2251773" indent="0">
              <a:buNone/>
              <a:defRPr sz="5900"/>
            </a:lvl2pPr>
            <a:lvl3pPr marL="4503535" indent="0">
              <a:buNone/>
              <a:defRPr sz="4900"/>
            </a:lvl3pPr>
            <a:lvl4pPr marL="6755308" indent="0">
              <a:buNone/>
              <a:defRPr sz="4400"/>
            </a:lvl4pPr>
            <a:lvl5pPr marL="9007075" indent="0">
              <a:buNone/>
              <a:defRPr sz="4400"/>
            </a:lvl5pPr>
            <a:lvl6pPr marL="11258843" indent="0">
              <a:buNone/>
              <a:defRPr sz="4400"/>
            </a:lvl6pPr>
            <a:lvl7pPr marL="13510615" indent="0">
              <a:buNone/>
              <a:defRPr sz="4400"/>
            </a:lvl7pPr>
            <a:lvl8pPr marL="15762378" indent="0">
              <a:buNone/>
              <a:defRPr sz="4400"/>
            </a:lvl8pPr>
            <a:lvl9pPr marL="18014151" indent="0">
              <a:buNone/>
              <a:defRPr sz="44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B3A518EF-CD09-4CC0-BC2B-0A1E811840C6}"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ED47748C-1DD5-4370-A76D-5A79ABA1B4C7}" type="slidenum">
              <a:rPr lang="en-US"/>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879988" y="19910266"/>
            <a:ext cx="30243780" cy="2350520"/>
          </a:xfrm>
        </p:spPr>
        <p:txBody>
          <a:bodyPr/>
          <a:lstStyle>
            <a:lvl1pPr algn="l">
              <a:defRPr sz="99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9879988" y="2541456"/>
            <a:ext cx="30243780" cy="17065943"/>
          </a:xfrm>
        </p:spPr>
        <p:txBody>
          <a:bodyPr/>
          <a:lstStyle>
            <a:lvl1pPr marL="0" indent="0">
              <a:buNone/>
              <a:defRPr sz="15800"/>
            </a:lvl1pPr>
            <a:lvl2pPr marL="2251773" indent="0">
              <a:buNone/>
              <a:defRPr sz="13800"/>
            </a:lvl2pPr>
            <a:lvl3pPr marL="4503535" indent="0">
              <a:buNone/>
              <a:defRPr sz="11800"/>
            </a:lvl3pPr>
            <a:lvl4pPr marL="6755308" indent="0">
              <a:buNone/>
              <a:defRPr sz="9900"/>
            </a:lvl4pPr>
            <a:lvl5pPr marL="9007075" indent="0">
              <a:buNone/>
              <a:defRPr sz="9900"/>
            </a:lvl5pPr>
            <a:lvl6pPr marL="11258843" indent="0">
              <a:buNone/>
              <a:defRPr sz="9900"/>
            </a:lvl6pPr>
            <a:lvl7pPr marL="13510615" indent="0">
              <a:buNone/>
              <a:defRPr sz="9900"/>
            </a:lvl7pPr>
            <a:lvl8pPr marL="15762378" indent="0">
              <a:buNone/>
              <a:defRPr sz="9900"/>
            </a:lvl8pPr>
            <a:lvl9pPr marL="18014151" indent="0">
              <a:buNone/>
              <a:defRPr sz="99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9879988" y="22260786"/>
            <a:ext cx="30243780" cy="3338128"/>
          </a:xfrm>
        </p:spPr>
        <p:txBody>
          <a:bodyPr/>
          <a:lstStyle>
            <a:lvl1pPr marL="0" indent="0">
              <a:buNone/>
              <a:defRPr sz="6900"/>
            </a:lvl1pPr>
            <a:lvl2pPr marL="2251773" indent="0">
              <a:buNone/>
              <a:defRPr sz="5900"/>
            </a:lvl2pPr>
            <a:lvl3pPr marL="4503535" indent="0">
              <a:buNone/>
              <a:defRPr sz="4900"/>
            </a:lvl3pPr>
            <a:lvl4pPr marL="6755308" indent="0">
              <a:buNone/>
              <a:defRPr sz="4400"/>
            </a:lvl4pPr>
            <a:lvl5pPr marL="9007075" indent="0">
              <a:buNone/>
              <a:defRPr sz="4400"/>
            </a:lvl5pPr>
            <a:lvl6pPr marL="11258843" indent="0">
              <a:buNone/>
              <a:defRPr sz="4400"/>
            </a:lvl6pPr>
            <a:lvl7pPr marL="13510615" indent="0">
              <a:buNone/>
              <a:defRPr sz="4400"/>
            </a:lvl7pPr>
            <a:lvl8pPr marL="15762378" indent="0">
              <a:buNone/>
              <a:defRPr sz="4400"/>
            </a:lvl8pPr>
            <a:lvl9pPr marL="18014151" indent="0">
              <a:buNone/>
              <a:defRPr sz="44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3774487A-1218-4ADF-9382-9D8996488310}" type="slidenum">
              <a:rPr lang="en-US" smtClean="0"/>
              <a:pPr/>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8AF97E48-F19F-4F3C-841D-E52920F5CFD7}" type="slidenum">
              <a:rPr lang="en-US" smtClean="0"/>
              <a:pPr/>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41007626" y="1139059"/>
            <a:ext cx="8716089" cy="24268929"/>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14850623" y="1139059"/>
            <a:ext cx="25316911" cy="24268929"/>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C9F81CF4-5899-4CFC-A198-1B4560E7952A}" type="slidenum">
              <a:rPr lang="en-US" smtClean="0"/>
              <a:pPr/>
              <a:t>‹#›</a:t>
            </a:fld>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ctrTitle"/>
            <p:custDataLst>
              <p:tags r:id="rId1"/>
            </p:custDataLst>
          </p:nvPr>
        </p:nvSpPr>
        <p:spPr>
          <a:xfrm>
            <a:off x="14894361" y="8835841"/>
            <a:ext cx="26463308" cy="6096861"/>
          </a:xfrm>
        </p:spPr>
        <p:txBody>
          <a:bodyPr/>
          <a:lstStyle>
            <a:lvl1pPr>
              <a:buClr>
                <a:srgbClr val="FFFFFF"/>
              </a:buClr>
              <a:defRPr/>
            </a:lvl1pPr>
          </a:lstStyle>
          <a:p>
            <a:r>
              <a:rPr lang="el-GR" smtClean="0"/>
              <a:t>Kλικ για επεξεργασία του τίτλου</a:t>
            </a:r>
            <a:endParaRPr lang="en-US"/>
          </a:p>
        </p:txBody>
      </p:sp>
      <p:sp>
        <p:nvSpPr>
          <p:cNvPr id="76803" name="Rectangle 3"/>
          <p:cNvSpPr>
            <a:spLocks noGrp="1" noChangeArrowheads="1"/>
          </p:cNvSpPr>
          <p:nvPr>
            <p:ph type="subTitle" idx="1"/>
            <p:custDataLst>
              <p:tags r:id="rId2"/>
            </p:custDataLst>
          </p:nvPr>
        </p:nvSpPr>
        <p:spPr>
          <a:xfrm>
            <a:off x="14894362" y="16117835"/>
            <a:ext cx="22682835" cy="7268827"/>
          </a:xfrm>
        </p:spPr>
        <p:txBody>
          <a:bodyPr/>
          <a:lstStyle>
            <a:lvl1pPr marL="0" indent="0">
              <a:buClr>
                <a:srgbClr val="FFFFFF"/>
              </a:buClr>
              <a:buFontTx/>
              <a:buNone/>
              <a:defRPr/>
            </a:lvl1pPr>
          </a:lstStyle>
          <a:p>
            <a:r>
              <a:rPr lang="el-GR" smtClean="0"/>
              <a:t>Κάντε κλικ για να επεξεργαστείτε τον υπότιτλο του υποδείγματος</a:t>
            </a:r>
            <a:endParaRPr lang="en-US"/>
          </a:p>
        </p:txBody>
      </p:sp>
      <p:sp>
        <p:nvSpPr>
          <p:cNvPr id="76804" name="Rectangle 4"/>
          <p:cNvSpPr>
            <a:spLocks noGrp="1" noChangeArrowheads="1"/>
          </p:cNvSpPr>
          <p:nvPr>
            <p:ph type="dt" sz="half" idx="2"/>
          </p:nvPr>
        </p:nvSpPr>
        <p:spPr/>
        <p:txBody>
          <a:bodyPr/>
          <a:lstStyle>
            <a:lvl1pPr>
              <a:buClrTx/>
              <a:defRPr/>
            </a:lvl1pPr>
          </a:lstStyle>
          <a:p>
            <a:endParaRPr lang="en-US"/>
          </a:p>
        </p:txBody>
      </p:sp>
      <p:sp>
        <p:nvSpPr>
          <p:cNvPr id="76805" name="Rectangle 5"/>
          <p:cNvSpPr>
            <a:spLocks noGrp="1" noChangeArrowheads="1"/>
          </p:cNvSpPr>
          <p:nvPr>
            <p:ph type="ftr" sz="quarter" idx="3"/>
          </p:nvPr>
        </p:nvSpPr>
        <p:spPr/>
        <p:txBody>
          <a:bodyPr/>
          <a:lstStyle>
            <a:lvl1pPr>
              <a:buClrTx/>
              <a:defRPr/>
            </a:lvl1pPr>
          </a:lstStyle>
          <a:p>
            <a:endParaRPr lang="en-US"/>
          </a:p>
        </p:txBody>
      </p:sp>
      <p:sp>
        <p:nvSpPr>
          <p:cNvPr id="76806" name="Rectangle 6"/>
          <p:cNvSpPr>
            <a:spLocks noGrp="1" noChangeArrowheads="1"/>
          </p:cNvSpPr>
          <p:nvPr>
            <p:ph type="sldNum" sz="quarter" idx="4"/>
          </p:nvPr>
        </p:nvSpPr>
        <p:spPr/>
        <p:txBody>
          <a:bodyPr/>
          <a:lstStyle>
            <a:lvl1pPr>
              <a:buClrTx/>
              <a:defRPr/>
            </a:lvl1pPr>
          </a:lstStyle>
          <a:p>
            <a:fld id="{3B25A624-00D4-41C1-9B1C-23FA3D7EDF53}" type="slidenum">
              <a:rPr lang="en-US"/>
              <a:pPr/>
              <a:t>‹#›</a:t>
            </a:fld>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5AB698B3-2782-4E21-B284-63BEA9BD582C}" type="slidenum">
              <a:rPr lang="en-US"/>
              <a:pPr/>
              <a:t>‹#›</a:t>
            </a:fld>
            <a:endParaRPr lang="en-US"/>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3981750" y="18277416"/>
            <a:ext cx="42845355" cy="5649143"/>
          </a:xfrm>
        </p:spPr>
        <p:txBody>
          <a:bodyPr anchor="t"/>
          <a:lstStyle>
            <a:lvl1pPr algn="l">
              <a:defRPr sz="197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3981750" y="12055460"/>
            <a:ext cx="42845355" cy="6221956"/>
          </a:xfrm>
        </p:spPr>
        <p:txBody>
          <a:bodyPr anchor="b"/>
          <a:lstStyle>
            <a:lvl1pPr marL="0" indent="0">
              <a:buNone/>
              <a:defRPr sz="9900"/>
            </a:lvl1pPr>
            <a:lvl2pPr marL="2252807" indent="0">
              <a:buNone/>
              <a:defRPr sz="8900"/>
            </a:lvl2pPr>
            <a:lvl3pPr marL="4505615" indent="0">
              <a:buNone/>
              <a:defRPr sz="7900"/>
            </a:lvl3pPr>
            <a:lvl4pPr marL="6758422" indent="0">
              <a:buNone/>
              <a:defRPr sz="6900"/>
            </a:lvl4pPr>
            <a:lvl5pPr marL="9011229" indent="0">
              <a:buNone/>
              <a:defRPr sz="6900"/>
            </a:lvl5pPr>
            <a:lvl6pPr marL="11264036" indent="0">
              <a:buNone/>
              <a:defRPr sz="6900"/>
            </a:lvl6pPr>
            <a:lvl7pPr marL="13516844" indent="0">
              <a:buNone/>
              <a:defRPr sz="6900"/>
            </a:lvl7pPr>
            <a:lvl8pPr marL="15769651" indent="0">
              <a:buNone/>
              <a:defRPr sz="6900"/>
            </a:lvl8pPr>
            <a:lvl9pPr marL="18022458" indent="0">
              <a:buNone/>
              <a:defRPr sz="69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F50ABC32-B1B6-43F8-81A8-25DA8CCA0E6D}" type="slidenum">
              <a:rPr lang="en-US"/>
              <a:pPr/>
              <a:t>‹#›</a:t>
            </a:fld>
            <a:endParaRPr lang="en-US"/>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14850609" y="6636758"/>
            <a:ext cx="17012126" cy="18771222"/>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32702843" y="6636758"/>
            <a:ext cx="17020875" cy="18771222"/>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94E9CF6F-8CCA-45AE-9FA8-3CB36691C05E}" type="slidenum">
              <a:rPr lang="en-US"/>
              <a:pPr/>
              <a:t>‹#›</a:t>
            </a:fld>
            <a:endParaRPr lang="en-US"/>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15" y="1139048"/>
            <a:ext cx="45365670" cy="474054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2520315" y="6366810"/>
            <a:ext cx="22271536" cy="2653383"/>
          </a:xfrm>
        </p:spPr>
        <p:txBody>
          <a:bodyPr anchor="b"/>
          <a:lstStyle>
            <a:lvl1pPr marL="0" indent="0">
              <a:buNone/>
              <a:defRPr sz="11800" b="1"/>
            </a:lvl1pPr>
            <a:lvl2pPr marL="2252807" indent="0">
              <a:buNone/>
              <a:defRPr sz="9900" b="1"/>
            </a:lvl2pPr>
            <a:lvl3pPr marL="4505615" indent="0">
              <a:buNone/>
              <a:defRPr sz="8900" b="1"/>
            </a:lvl3pPr>
            <a:lvl4pPr marL="6758422" indent="0">
              <a:buNone/>
              <a:defRPr sz="7900" b="1"/>
            </a:lvl4pPr>
            <a:lvl5pPr marL="9011229" indent="0">
              <a:buNone/>
              <a:defRPr sz="7900" b="1"/>
            </a:lvl5pPr>
            <a:lvl6pPr marL="11264036" indent="0">
              <a:buNone/>
              <a:defRPr sz="7900" b="1"/>
            </a:lvl6pPr>
            <a:lvl7pPr marL="13516844" indent="0">
              <a:buNone/>
              <a:defRPr sz="7900" b="1"/>
            </a:lvl7pPr>
            <a:lvl8pPr marL="15769651" indent="0">
              <a:buNone/>
              <a:defRPr sz="7900" b="1"/>
            </a:lvl8pPr>
            <a:lvl9pPr marL="18022458" indent="0">
              <a:buNone/>
              <a:defRPr sz="79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2520315" y="9020194"/>
            <a:ext cx="22271536"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25605703" y="6366810"/>
            <a:ext cx="22280285" cy="2653383"/>
          </a:xfrm>
        </p:spPr>
        <p:txBody>
          <a:bodyPr anchor="b"/>
          <a:lstStyle>
            <a:lvl1pPr marL="0" indent="0">
              <a:buNone/>
              <a:defRPr sz="11800" b="1"/>
            </a:lvl1pPr>
            <a:lvl2pPr marL="2252807" indent="0">
              <a:buNone/>
              <a:defRPr sz="9900" b="1"/>
            </a:lvl2pPr>
            <a:lvl3pPr marL="4505615" indent="0">
              <a:buNone/>
              <a:defRPr sz="8900" b="1"/>
            </a:lvl3pPr>
            <a:lvl4pPr marL="6758422" indent="0">
              <a:buNone/>
              <a:defRPr sz="7900" b="1"/>
            </a:lvl4pPr>
            <a:lvl5pPr marL="9011229" indent="0">
              <a:buNone/>
              <a:defRPr sz="7900" b="1"/>
            </a:lvl5pPr>
            <a:lvl6pPr marL="11264036" indent="0">
              <a:buNone/>
              <a:defRPr sz="7900" b="1"/>
            </a:lvl6pPr>
            <a:lvl7pPr marL="13516844" indent="0">
              <a:buNone/>
              <a:defRPr sz="7900" b="1"/>
            </a:lvl7pPr>
            <a:lvl8pPr marL="15769651" indent="0">
              <a:buNone/>
              <a:defRPr sz="7900" b="1"/>
            </a:lvl8pPr>
            <a:lvl9pPr marL="18022458" indent="0">
              <a:buNone/>
              <a:defRPr sz="79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25605703" y="9020194"/>
            <a:ext cx="22280285"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n-US"/>
          </a:p>
        </p:txBody>
      </p:sp>
      <p:sp>
        <p:nvSpPr>
          <p:cNvPr id="8" name="7 - Θέση υποσέλιδου"/>
          <p:cNvSpPr>
            <a:spLocks noGrp="1"/>
          </p:cNvSpPr>
          <p:nvPr>
            <p:ph type="ftr" sz="quarter" idx="11"/>
          </p:nvPr>
        </p:nvSpPr>
        <p:spPr/>
        <p:txBody>
          <a:bodyPr/>
          <a:lstStyle>
            <a:lvl1pPr>
              <a:defRPr/>
            </a:lvl1pPr>
          </a:lstStyle>
          <a:p>
            <a:endParaRPr lang="en-US"/>
          </a:p>
        </p:txBody>
      </p:sp>
      <p:sp>
        <p:nvSpPr>
          <p:cNvPr id="9" name="8 - Θέση αριθμού διαφάνειας"/>
          <p:cNvSpPr>
            <a:spLocks noGrp="1"/>
          </p:cNvSpPr>
          <p:nvPr>
            <p:ph type="sldNum" sz="quarter" idx="12"/>
          </p:nvPr>
        </p:nvSpPr>
        <p:spPr/>
        <p:txBody>
          <a:bodyPr/>
          <a:lstStyle>
            <a:lvl1pPr>
              <a:defRPr/>
            </a:lvl1pPr>
          </a:lstStyle>
          <a:p>
            <a:fld id="{0CBA9D0E-1CE9-4BD2-90DC-5A3D7390EFC1}" type="slidenum">
              <a:rPr lang="en-US"/>
              <a:pPr/>
              <a:t>‹#›</a:t>
            </a:fld>
            <a:endParaRPr lang="en-US"/>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n-US"/>
          </a:p>
        </p:txBody>
      </p:sp>
      <p:sp>
        <p:nvSpPr>
          <p:cNvPr id="4" name="3 - Θέση υποσέλιδου"/>
          <p:cNvSpPr>
            <a:spLocks noGrp="1"/>
          </p:cNvSpPr>
          <p:nvPr>
            <p:ph type="ftr" sz="quarter" idx="11"/>
          </p:nvPr>
        </p:nvSpPr>
        <p:spPr/>
        <p:txBody>
          <a:bodyPr/>
          <a:lstStyle>
            <a:lvl1pPr>
              <a:defRPr/>
            </a:lvl1pPr>
          </a:lstStyle>
          <a:p>
            <a:endParaRPr lang="en-US"/>
          </a:p>
        </p:txBody>
      </p:sp>
      <p:sp>
        <p:nvSpPr>
          <p:cNvPr id="5" name="4 - Θέση αριθμού διαφάνειας"/>
          <p:cNvSpPr>
            <a:spLocks noGrp="1"/>
          </p:cNvSpPr>
          <p:nvPr>
            <p:ph type="sldNum" sz="quarter" idx="12"/>
          </p:nvPr>
        </p:nvSpPr>
        <p:spPr/>
        <p:txBody>
          <a:bodyPr/>
          <a:lstStyle>
            <a:lvl1pPr>
              <a:defRPr/>
            </a:lvl1pPr>
          </a:lstStyle>
          <a:p>
            <a:fld id="{8254EDAE-244C-4255-9C8E-0CF024B25B61}" type="slidenum">
              <a:rPr lang="en-US"/>
              <a:pPr/>
              <a:t>‹#›</a:t>
            </a:fld>
            <a:endParaRPr lang="en-US"/>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n-US"/>
          </a:p>
        </p:txBody>
      </p:sp>
      <p:sp>
        <p:nvSpPr>
          <p:cNvPr id="3" name="2 - Θέση υποσέλιδου"/>
          <p:cNvSpPr>
            <a:spLocks noGrp="1"/>
          </p:cNvSpPr>
          <p:nvPr>
            <p:ph type="ftr" sz="quarter" idx="11"/>
          </p:nvPr>
        </p:nvSpPr>
        <p:spPr/>
        <p:txBody>
          <a:bodyPr/>
          <a:lstStyle>
            <a:lvl1pPr>
              <a:defRPr/>
            </a:lvl1pPr>
          </a:lstStyle>
          <a:p>
            <a:endParaRPr lang="en-US"/>
          </a:p>
        </p:txBody>
      </p:sp>
      <p:sp>
        <p:nvSpPr>
          <p:cNvPr id="4" name="3 - Θέση αριθμού διαφάνειας"/>
          <p:cNvSpPr>
            <a:spLocks noGrp="1"/>
          </p:cNvSpPr>
          <p:nvPr>
            <p:ph type="sldNum" sz="quarter" idx="12"/>
          </p:nvPr>
        </p:nvSpPr>
        <p:spPr/>
        <p:txBody>
          <a:bodyPr/>
          <a:lstStyle>
            <a:lvl1pPr>
              <a:defRPr/>
            </a:lvl1pPr>
          </a:lstStyle>
          <a:p>
            <a:fld id="{99F2CFF7-F82B-4D45-9BBE-14045E90520D}" type="slidenum">
              <a:rPr lang="en-US"/>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3981750" y="18277429"/>
            <a:ext cx="42845355" cy="5649143"/>
          </a:xfrm>
        </p:spPr>
        <p:txBody>
          <a:bodyPr anchor="t"/>
          <a:lstStyle>
            <a:lvl1pPr algn="l">
              <a:defRPr sz="197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3981750" y="12055460"/>
            <a:ext cx="42845355" cy="6221956"/>
          </a:xfrm>
        </p:spPr>
        <p:txBody>
          <a:bodyPr anchor="b"/>
          <a:lstStyle>
            <a:lvl1pPr marL="0" indent="0">
              <a:buNone/>
              <a:defRPr sz="9900"/>
            </a:lvl1pPr>
            <a:lvl2pPr marL="2251255" indent="0">
              <a:buNone/>
              <a:defRPr sz="8900"/>
            </a:lvl2pPr>
            <a:lvl3pPr marL="4502496" indent="0">
              <a:buNone/>
              <a:defRPr sz="7900"/>
            </a:lvl3pPr>
            <a:lvl4pPr marL="6753751" indent="0">
              <a:buNone/>
              <a:defRPr sz="6900"/>
            </a:lvl4pPr>
            <a:lvl5pPr marL="9005001" indent="0">
              <a:buNone/>
              <a:defRPr sz="6900"/>
            </a:lvl5pPr>
            <a:lvl6pPr marL="11256246" indent="0">
              <a:buNone/>
              <a:defRPr sz="6900"/>
            </a:lvl6pPr>
            <a:lvl7pPr marL="13507501" indent="0">
              <a:buNone/>
              <a:defRPr sz="6900"/>
            </a:lvl7pPr>
            <a:lvl8pPr marL="15758742" indent="0">
              <a:buNone/>
              <a:defRPr sz="6900"/>
            </a:lvl8pPr>
            <a:lvl9pPr marL="18009997" indent="0">
              <a:buNone/>
              <a:defRPr sz="69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3350CEC5-3046-48BC-B5C3-3A8630619A73}" type="slidenum">
              <a:rPr lang="en-US"/>
              <a:pPr/>
              <a:t>‹#›</a:t>
            </a:fld>
            <a:endParaRPr lang="en-US"/>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18" y="1132462"/>
            <a:ext cx="16583325" cy="4819549"/>
          </a:xfrm>
        </p:spPr>
        <p:txBody>
          <a:bodyPr/>
          <a:lstStyle>
            <a:lvl1pPr algn="l">
              <a:defRPr sz="99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19707463" y="1132464"/>
            <a:ext cx="28178522" cy="24275516"/>
          </a:xfrm>
        </p:spPr>
        <p:txBody>
          <a:bodyPr/>
          <a:lstStyle>
            <a:lvl1pPr>
              <a:defRPr sz="15800"/>
            </a:lvl1pPr>
            <a:lvl2pPr>
              <a:defRPr sz="13800"/>
            </a:lvl2pPr>
            <a:lvl3pPr>
              <a:defRPr sz="11800"/>
            </a:lvl3pPr>
            <a:lvl4pPr>
              <a:defRPr sz="9900"/>
            </a:lvl4pPr>
            <a:lvl5pPr>
              <a:defRPr sz="9900"/>
            </a:lvl5pPr>
            <a:lvl6pPr>
              <a:defRPr sz="9900"/>
            </a:lvl6pPr>
            <a:lvl7pPr>
              <a:defRPr sz="9900"/>
            </a:lvl7pPr>
            <a:lvl8pPr>
              <a:defRPr sz="9900"/>
            </a:lvl8pPr>
            <a:lvl9pPr>
              <a:defRPr sz="9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2520318" y="5952013"/>
            <a:ext cx="16583325" cy="19455967"/>
          </a:xfrm>
        </p:spPr>
        <p:txBody>
          <a:bodyPr/>
          <a:lstStyle>
            <a:lvl1pPr marL="0" indent="0">
              <a:buNone/>
              <a:defRPr sz="6900"/>
            </a:lvl1pPr>
            <a:lvl2pPr marL="2252807" indent="0">
              <a:buNone/>
              <a:defRPr sz="5900"/>
            </a:lvl2pPr>
            <a:lvl3pPr marL="4505615" indent="0">
              <a:buNone/>
              <a:defRPr sz="4900"/>
            </a:lvl3pPr>
            <a:lvl4pPr marL="6758422" indent="0">
              <a:buNone/>
              <a:defRPr sz="4400"/>
            </a:lvl4pPr>
            <a:lvl5pPr marL="9011229" indent="0">
              <a:buNone/>
              <a:defRPr sz="4400"/>
            </a:lvl5pPr>
            <a:lvl6pPr marL="11264036" indent="0">
              <a:buNone/>
              <a:defRPr sz="4400"/>
            </a:lvl6pPr>
            <a:lvl7pPr marL="13516844" indent="0">
              <a:buNone/>
              <a:defRPr sz="4400"/>
            </a:lvl7pPr>
            <a:lvl8pPr marL="15769651" indent="0">
              <a:buNone/>
              <a:defRPr sz="4400"/>
            </a:lvl8pPr>
            <a:lvl9pPr marL="18022458" indent="0">
              <a:buNone/>
              <a:defRPr sz="44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9B094616-54B4-431E-9245-47999DE4296C}" type="slidenum">
              <a:rPr lang="en-US"/>
              <a:pPr/>
              <a:t>‹#›</a:t>
            </a:fld>
            <a:endParaRPr lang="en-US"/>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879988" y="19910266"/>
            <a:ext cx="30243780" cy="2350520"/>
          </a:xfrm>
        </p:spPr>
        <p:txBody>
          <a:bodyPr/>
          <a:lstStyle>
            <a:lvl1pPr algn="l">
              <a:defRPr sz="99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9879988" y="2541456"/>
            <a:ext cx="30243780" cy="17065943"/>
          </a:xfrm>
        </p:spPr>
        <p:txBody>
          <a:bodyPr/>
          <a:lstStyle>
            <a:lvl1pPr marL="0" indent="0">
              <a:buNone/>
              <a:defRPr sz="15800"/>
            </a:lvl1pPr>
            <a:lvl2pPr marL="2252807" indent="0">
              <a:buNone/>
              <a:defRPr sz="13800"/>
            </a:lvl2pPr>
            <a:lvl3pPr marL="4505615" indent="0">
              <a:buNone/>
              <a:defRPr sz="11800"/>
            </a:lvl3pPr>
            <a:lvl4pPr marL="6758422" indent="0">
              <a:buNone/>
              <a:defRPr sz="9900"/>
            </a:lvl4pPr>
            <a:lvl5pPr marL="9011229" indent="0">
              <a:buNone/>
              <a:defRPr sz="9900"/>
            </a:lvl5pPr>
            <a:lvl6pPr marL="11264036" indent="0">
              <a:buNone/>
              <a:defRPr sz="9900"/>
            </a:lvl6pPr>
            <a:lvl7pPr marL="13516844" indent="0">
              <a:buNone/>
              <a:defRPr sz="9900"/>
            </a:lvl7pPr>
            <a:lvl8pPr marL="15769651" indent="0">
              <a:buNone/>
              <a:defRPr sz="9900"/>
            </a:lvl8pPr>
            <a:lvl9pPr marL="18022458" indent="0">
              <a:buNone/>
              <a:defRPr sz="99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9879988" y="22260786"/>
            <a:ext cx="30243780" cy="3338128"/>
          </a:xfrm>
        </p:spPr>
        <p:txBody>
          <a:bodyPr/>
          <a:lstStyle>
            <a:lvl1pPr marL="0" indent="0">
              <a:buNone/>
              <a:defRPr sz="6900"/>
            </a:lvl1pPr>
            <a:lvl2pPr marL="2252807" indent="0">
              <a:buNone/>
              <a:defRPr sz="5900"/>
            </a:lvl2pPr>
            <a:lvl3pPr marL="4505615" indent="0">
              <a:buNone/>
              <a:defRPr sz="4900"/>
            </a:lvl3pPr>
            <a:lvl4pPr marL="6758422" indent="0">
              <a:buNone/>
              <a:defRPr sz="4400"/>
            </a:lvl4pPr>
            <a:lvl5pPr marL="9011229" indent="0">
              <a:buNone/>
              <a:defRPr sz="4400"/>
            </a:lvl5pPr>
            <a:lvl6pPr marL="11264036" indent="0">
              <a:buNone/>
              <a:defRPr sz="4400"/>
            </a:lvl6pPr>
            <a:lvl7pPr marL="13516844" indent="0">
              <a:buNone/>
              <a:defRPr sz="4400"/>
            </a:lvl7pPr>
            <a:lvl8pPr marL="15769651" indent="0">
              <a:buNone/>
              <a:defRPr sz="4400"/>
            </a:lvl8pPr>
            <a:lvl9pPr marL="18022458" indent="0">
              <a:buNone/>
              <a:defRPr sz="44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DAD6B089-AD37-444E-BFDB-C6F111CF351A}" type="slidenum">
              <a:rPr lang="en-US"/>
              <a:pPr/>
              <a:t>‹#›</a:t>
            </a:fld>
            <a:endParaRPr lang="en-US"/>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ED583F3F-7D7F-44F6-8267-B9A2D192FC25}" type="slidenum">
              <a:rPr lang="en-US"/>
              <a:pPr/>
              <a:t>‹#›</a:t>
            </a:fld>
            <a:endParaRPr lang="en-US"/>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41007626" y="1139051"/>
            <a:ext cx="8716089" cy="24268929"/>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14850612" y="1139051"/>
            <a:ext cx="25316911" cy="24268929"/>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n-US"/>
          </a:p>
        </p:txBody>
      </p:sp>
      <p:sp>
        <p:nvSpPr>
          <p:cNvPr id="5" name="4 - Θέση υποσέλιδου"/>
          <p:cNvSpPr>
            <a:spLocks noGrp="1"/>
          </p:cNvSpPr>
          <p:nvPr>
            <p:ph type="ftr" sz="quarter" idx="11"/>
          </p:nvPr>
        </p:nvSpPr>
        <p:spPr/>
        <p:txBody>
          <a:bodyPr/>
          <a:lstStyle>
            <a:lvl1pPr>
              <a:defRPr/>
            </a:lvl1pPr>
          </a:lstStyle>
          <a:p>
            <a:endParaRPr lang="en-US"/>
          </a:p>
        </p:txBody>
      </p:sp>
      <p:sp>
        <p:nvSpPr>
          <p:cNvPr id="6" name="5 - Θέση αριθμού διαφάνειας"/>
          <p:cNvSpPr>
            <a:spLocks noGrp="1"/>
          </p:cNvSpPr>
          <p:nvPr>
            <p:ph type="sldNum" sz="quarter" idx="12"/>
          </p:nvPr>
        </p:nvSpPr>
        <p:spPr/>
        <p:txBody>
          <a:bodyPr/>
          <a:lstStyle>
            <a:lvl1pPr>
              <a:defRPr/>
            </a:lvl1pPr>
          </a:lstStyle>
          <a:p>
            <a:fld id="{365F2F31-CFFF-4C25-8D83-093FBA127F4B}" type="slidenum">
              <a:rPr lang="en-US"/>
              <a:pPr/>
              <a:t>‹#›</a:t>
            </a:fld>
            <a:endParaRPr lang="en-US"/>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100263" y="18448600"/>
            <a:ext cx="47045880" cy="2923333"/>
          </a:xfrm>
        </p:spPr>
        <p:txBody>
          <a:bodyPr/>
          <a:lstStyle>
            <a:lvl1pPr algn="ctr">
              <a:defRPr sz="19700"/>
            </a:lvl1pPr>
          </a:lstStyle>
          <a:p>
            <a:r>
              <a:rPr lang="el-GR" smtClean="0"/>
              <a:t>Kλικ για επεξεργασία του τίτλου</a:t>
            </a:r>
            <a:endParaRPr lang="en-US"/>
          </a:p>
        </p:txBody>
      </p:sp>
      <p:sp>
        <p:nvSpPr>
          <p:cNvPr id="3075" name="Rectangle 3"/>
          <p:cNvSpPr>
            <a:spLocks noGrp="1" noChangeArrowheads="1"/>
          </p:cNvSpPr>
          <p:nvPr>
            <p:ph type="subTitle" idx="1"/>
          </p:nvPr>
        </p:nvSpPr>
        <p:spPr>
          <a:xfrm>
            <a:off x="2100263" y="21292926"/>
            <a:ext cx="47045880" cy="1830375"/>
          </a:xfrm>
        </p:spPr>
        <p:txBody>
          <a:bodyPr/>
          <a:lstStyle>
            <a:lvl1pPr marL="0" indent="0" algn="ctr">
              <a:buFontTx/>
              <a:buNone/>
              <a:defRPr sz="13800"/>
            </a:lvl1pPr>
          </a:lstStyle>
          <a:p>
            <a:r>
              <a:rPr lang="el-GR" smtClean="0"/>
              <a:t>Κάντε κλικ για να επεξεργαστείτε τον υπότιτλο του υποδείγματος</a:t>
            </a:r>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3981750" y="18277416"/>
            <a:ext cx="42845355" cy="5649143"/>
          </a:xfrm>
        </p:spPr>
        <p:txBody>
          <a:bodyPr anchor="t"/>
          <a:lstStyle>
            <a:lvl1pPr algn="l">
              <a:defRPr sz="197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3981750" y="12055460"/>
            <a:ext cx="42845355" cy="6221956"/>
          </a:xfrm>
        </p:spPr>
        <p:txBody>
          <a:bodyPr anchor="b"/>
          <a:lstStyle>
            <a:lvl1pPr marL="0" indent="0">
              <a:buNone/>
              <a:defRPr sz="9900"/>
            </a:lvl1pPr>
            <a:lvl2pPr marL="2252807" indent="0">
              <a:buNone/>
              <a:defRPr sz="8900"/>
            </a:lvl2pPr>
            <a:lvl3pPr marL="4505615" indent="0">
              <a:buNone/>
              <a:defRPr sz="7900"/>
            </a:lvl3pPr>
            <a:lvl4pPr marL="6758422" indent="0">
              <a:buNone/>
              <a:defRPr sz="6900"/>
            </a:lvl4pPr>
            <a:lvl5pPr marL="9011229" indent="0">
              <a:buNone/>
              <a:defRPr sz="6900"/>
            </a:lvl5pPr>
            <a:lvl6pPr marL="11264036" indent="0">
              <a:buNone/>
              <a:defRPr sz="6900"/>
            </a:lvl6pPr>
            <a:lvl7pPr marL="13516844" indent="0">
              <a:buNone/>
              <a:defRPr sz="6900"/>
            </a:lvl7pPr>
            <a:lvl8pPr marL="15769651" indent="0">
              <a:buNone/>
              <a:defRPr sz="6900"/>
            </a:lvl8pPr>
            <a:lvl9pPr marL="18022458" indent="0">
              <a:buNone/>
              <a:defRPr sz="6900"/>
            </a:lvl9pPr>
          </a:lstStyle>
          <a:p>
            <a:pPr lvl="0"/>
            <a:r>
              <a:rPr lang="el-GR" smtClean="0"/>
              <a:t>Kλικ για επεξεργασία των στυλ του υποδείγματος</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250656" y="6320719"/>
            <a:ext cx="19742468" cy="17698015"/>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25833229" y="6320719"/>
            <a:ext cx="19742468" cy="17698015"/>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15" y="1139048"/>
            <a:ext cx="45365670" cy="474054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2520315" y="6366810"/>
            <a:ext cx="22271536" cy="2653383"/>
          </a:xfrm>
        </p:spPr>
        <p:txBody>
          <a:bodyPr anchor="b"/>
          <a:lstStyle>
            <a:lvl1pPr marL="0" indent="0">
              <a:buNone/>
              <a:defRPr sz="11800" b="1"/>
            </a:lvl1pPr>
            <a:lvl2pPr marL="2252807" indent="0">
              <a:buNone/>
              <a:defRPr sz="9900" b="1"/>
            </a:lvl2pPr>
            <a:lvl3pPr marL="4505615" indent="0">
              <a:buNone/>
              <a:defRPr sz="8900" b="1"/>
            </a:lvl3pPr>
            <a:lvl4pPr marL="6758422" indent="0">
              <a:buNone/>
              <a:defRPr sz="7900" b="1"/>
            </a:lvl4pPr>
            <a:lvl5pPr marL="9011229" indent="0">
              <a:buNone/>
              <a:defRPr sz="7900" b="1"/>
            </a:lvl5pPr>
            <a:lvl6pPr marL="11264036" indent="0">
              <a:buNone/>
              <a:defRPr sz="7900" b="1"/>
            </a:lvl6pPr>
            <a:lvl7pPr marL="13516844" indent="0">
              <a:buNone/>
              <a:defRPr sz="7900" b="1"/>
            </a:lvl7pPr>
            <a:lvl8pPr marL="15769651" indent="0">
              <a:buNone/>
              <a:defRPr sz="7900" b="1"/>
            </a:lvl8pPr>
            <a:lvl9pPr marL="18022458" indent="0">
              <a:buNone/>
              <a:defRPr sz="79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2520315" y="9020194"/>
            <a:ext cx="22271536"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25605703" y="6366810"/>
            <a:ext cx="22280285" cy="2653383"/>
          </a:xfrm>
        </p:spPr>
        <p:txBody>
          <a:bodyPr anchor="b"/>
          <a:lstStyle>
            <a:lvl1pPr marL="0" indent="0">
              <a:buNone/>
              <a:defRPr sz="11800" b="1"/>
            </a:lvl1pPr>
            <a:lvl2pPr marL="2252807" indent="0">
              <a:buNone/>
              <a:defRPr sz="9900" b="1"/>
            </a:lvl2pPr>
            <a:lvl3pPr marL="4505615" indent="0">
              <a:buNone/>
              <a:defRPr sz="8900" b="1"/>
            </a:lvl3pPr>
            <a:lvl4pPr marL="6758422" indent="0">
              <a:buNone/>
              <a:defRPr sz="7900" b="1"/>
            </a:lvl4pPr>
            <a:lvl5pPr marL="9011229" indent="0">
              <a:buNone/>
              <a:defRPr sz="7900" b="1"/>
            </a:lvl5pPr>
            <a:lvl6pPr marL="11264036" indent="0">
              <a:buNone/>
              <a:defRPr sz="7900" b="1"/>
            </a:lvl6pPr>
            <a:lvl7pPr marL="13516844" indent="0">
              <a:buNone/>
              <a:defRPr sz="7900" b="1"/>
            </a:lvl7pPr>
            <a:lvl8pPr marL="15769651" indent="0">
              <a:buNone/>
              <a:defRPr sz="7900" b="1"/>
            </a:lvl8pPr>
            <a:lvl9pPr marL="18022458" indent="0">
              <a:buNone/>
              <a:defRPr sz="79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25605703" y="9020194"/>
            <a:ext cx="22280285"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14850609" y="6636766"/>
            <a:ext cx="17012126" cy="18771222"/>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32702859" y="6636766"/>
            <a:ext cx="17020875" cy="18771222"/>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482E798C-699E-4192-A5D0-BECC65D8F39A}" type="slidenum">
              <a:rPr lang="en-US"/>
              <a:pPr/>
              <a:t>‹#›</a:t>
            </a:fld>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18" y="1132462"/>
            <a:ext cx="16583325" cy="4819549"/>
          </a:xfrm>
        </p:spPr>
        <p:txBody>
          <a:bodyPr anchor="b"/>
          <a:lstStyle>
            <a:lvl1pPr algn="l">
              <a:defRPr sz="99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19707463" y="1132464"/>
            <a:ext cx="28178522" cy="24275516"/>
          </a:xfrm>
        </p:spPr>
        <p:txBody>
          <a:bodyPr/>
          <a:lstStyle>
            <a:lvl1pPr>
              <a:defRPr sz="15800"/>
            </a:lvl1pPr>
            <a:lvl2pPr>
              <a:defRPr sz="13800"/>
            </a:lvl2pPr>
            <a:lvl3pPr>
              <a:defRPr sz="11800"/>
            </a:lvl3pPr>
            <a:lvl4pPr>
              <a:defRPr sz="9900"/>
            </a:lvl4pPr>
            <a:lvl5pPr>
              <a:defRPr sz="9900"/>
            </a:lvl5pPr>
            <a:lvl6pPr>
              <a:defRPr sz="9900"/>
            </a:lvl6pPr>
            <a:lvl7pPr>
              <a:defRPr sz="9900"/>
            </a:lvl7pPr>
            <a:lvl8pPr>
              <a:defRPr sz="9900"/>
            </a:lvl8pPr>
            <a:lvl9pPr>
              <a:defRPr sz="9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2520318" y="5952013"/>
            <a:ext cx="16583325" cy="19455967"/>
          </a:xfrm>
        </p:spPr>
        <p:txBody>
          <a:bodyPr/>
          <a:lstStyle>
            <a:lvl1pPr marL="0" indent="0">
              <a:buNone/>
              <a:defRPr sz="6900"/>
            </a:lvl1pPr>
            <a:lvl2pPr marL="2252807" indent="0">
              <a:buNone/>
              <a:defRPr sz="5900"/>
            </a:lvl2pPr>
            <a:lvl3pPr marL="4505615" indent="0">
              <a:buNone/>
              <a:defRPr sz="4900"/>
            </a:lvl3pPr>
            <a:lvl4pPr marL="6758422" indent="0">
              <a:buNone/>
              <a:defRPr sz="4400"/>
            </a:lvl4pPr>
            <a:lvl5pPr marL="9011229" indent="0">
              <a:buNone/>
              <a:defRPr sz="4400"/>
            </a:lvl5pPr>
            <a:lvl6pPr marL="11264036" indent="0">
              <a:buNone/>
              <a:defRPr sz="4400"/>
            </a:lvl6pPr>
            <a:lvl7pPr marL="13516844" indent="0">
              <a:buNone/>
              <a:defRPr sz="4400"/>
            </a:lvl7pPr>
            <a:lvl8pPr marL="15769651" indent="0">
              <a:buNone/>
              <a:defRPr sz="4400"/>
            </a:lvl8pPr>
            <a:lvl9pPr marL="18022458" indent="0">
              <a:buNone/>
              <a:defRPr sz="4400"/>
            </a:lvl9pPr>
          </a:lstStyle>
          <a:p>
            <a:pPr lvl="0"/>
            <a:r>
              <a:rPr lang="el-GR" smtClean="0"/>
              <a:t>Kλικ για επεξεργασία των στυλ του υποδείγματος</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879988" y="19910266"/>
            <a:ext cx="30243780" cy="2350520"/>
          </a:xfrm>
        </p:spPr>
        <p:txBody>
          <a:bodyPr anchor="b"/>
          <a:lstStyle>
            <a:lvl1pPr algn="l">
              <a:defRPr sz="99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9879988" y="2541456"/>
            <a:ext cx="30243780" cy="17065943"/>
          </a:xfrm>
        </p:spPr>
        <p:txBody>
          <a:bodyPr/>
          <a:lstStyle>
            <a:lvl1pPr marL="0" indent="0">
              <a:buNone/>
              <a:defRPr sz="15800"/>
            </a:lvl1pPr>
            <a:lvl2pPr marL="2252807" indent="0">
              <a:buNone/>
              <a:defRPr sz="13800"/>
            </a:lvl2pPr>
            <a:lvl3pPr marL="4505615" indent="0">
              <a:buNone/>
              <a:defRPr sz="11800"/>
            </a:lvl3pPr>
            <a:lvl4pPr marL="6758422" indent="0">
              <a:buNone/>
              <a:defRPr sz="9900"/>
            </a:lvl4pPr>
            <a:lvl5pPr marL="9011229" indent="0">
              <a:buNone/>
              <a:defRPr sz="9900"/>
            </a:lvl5pPr>
            <a:lvl6pPr marL="11264036" indent="0">
              <a:buNone/>
              <a:defRPr sz="9900"/>
            </a:lvl6pPr>
            <a:lvl7pPr marL="13516844" indent="0">
              <a:buNone/>
              <a:defRPr sz="9900"/>
            </a:lvl7pPr>
            <a:lvl8pPr marL="15769651" indent="0">
              <a:buNone/>
              <a:defRPr sz="9900"/>
            </a:lvl8pPr>
            <a:lvl9pPr marL="18022458" indent="0">
              <a:buNone/>
              <a:defRPr sz="99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9879988" y="22260786"/>
            <a:ext cx="30243780" cy="3338128"/>
          </a:xfrm>
        </p:spPr>
        <p:txBody>
          <a:bodyPr/>
          <a:lstStyle>
            <a:lvl1pPr marL="0" indent="0">
              <a:buNone/>
              <a:defRPr sz="6900"/>
            </a:lvl1pPr>
            <a:lvl2pPr marL="2252807" indent="0">
              <a:buNone/>
              <a:defRPr sz="5900"/>
            </a:lvl2pPr>
            <a:lvl3pPr marL="4505615" indent="0">
              <a:buNone/>
              <a:defRPr sz="4900"/>
            </a:lvl3pPr>
            <a:lvl4pPr marL="6758422" indent="0">
              <a:buNone/>
              <a:defRPr sz="4400"/>
            </a:lvl4pPr>
            <a:lvl5pPr marL="9011229" indent="0">
              <a:buNone/>
              <a:defRPr sz="4400"/>
            </a:lvl5pPr>
            <a:lvl6pPr marL="11264036" indent="0">
              <a:buNone/>
              <a:defRPr sz="4400"/>
            </a:lvl6pPr>
            <a:lvl7pPr marL="13516844" indent="0">
              <a:buNone/>
              <a:defRPr sz="4400"/>
            </a:lvl7pPr>
            <a:lvl8pPr marL="15769651" indent="0">
              <a:buNone/>
              <a:defRPr sz="4400"/>
            </a:lvl8pPr>
            <a:lvl9pPr marL="18022458" indent="0">
              <a:buNone/>
              <a:defRPr sz="4400"/>
            </a:lvl9pPr>
          </a:lstStyle>
          <a:p>
            <a:pPr lvl="0"/>
            <a:r>
              <a:rPr lang="el-GR" smtClean="0"/>
              <a:t>Kλικ για επεξεργασία των στυλ του υποδείγματος</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36798352" y="395045"/>
            <a:ext cx="12032751" cy="23623689"/>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682588" y="395045"/>
            <a:ext cx="35275662" cy="23623689"/>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15" y="1139048"/>
            <a:ext cx="45365670" cy="474054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2520315" y="6366810"/>
            <a:ext cx="22271536" cy="2653383"/>
          </a:xfrm>
        </p:spPr>
        <p:txBody>
          <a:bodyPr anchor="b"/>
          <a:lstStyle>
            <a:lvl1pPr marL="0" indent="0">
              <a:buNone/>
              <a:defRPr sz="11800" b="1"/>
            </a:lvl1pPr>
            <a:lvl2pPr marL="2251255" indent="0">
              <a:buNone/>
              <a:defRPr sz="9900" b="1"/>
            </a:lvl2pPr>
            <a:lvl3pPr marL="4502496" indent="0">
              <a:buNone/>
              <a:defRPr sz="8900" b="1"/>
            </a:lvl3pPr>
            <a:lvl4pPr marL="6753751" indent="0">
              <a:buNone/>
              <a:defRPr sz="7900" b="1"/>
            </a:lvl4pPr>
            <a:lvl5pPr marL="9005001" indent="0">
              <a:buNone/>
              <a:defRPr sz="7900" b="1"/>
            </a:lvl5pPr>
            <a:lvl6pPr marL="11256246" indent="0">
              <a:buNone/>
              <a:defRPr sz="7900" b="1"/>
            </a:lvl6pPr>
            <a:lvl7pPr marL="13507501" indent="0">
              <a:buNone/>
              <a:defRPr sz="7900" b="1"/>
            </a:lvl7pPr>
            <a:lvl8pPr marL="15758742" indent="0">
              <a:buNone/>
              <a:defRPr sz="7900" b="1"/>
            </a:lvl8pPr>
            <a:lvl9pPr marL="18009997" indent="0">
              <a:buNone/>
              <a:defRPr sz="79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2520315" y="9020194"/>
            <a:ext cx="22271536"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25605719" y="6366810"/>
            <a:ext cx="22280285" cy="2653383"/>
          </a:xfrm>
        </p:spPr>
        <p:txBody>
          <a:bodyPr anchor="b"/>
          <a:lstStyle>
            <a:lvl1pPr marL="0" indent="0">
              <a:buNone/>
              <a:defRPr sz="11800" b="1"/>
            </a:lvl1pPr>
            <a:lvl2pPr marL="2251255" indent="0">
              <a:buNone/>
              <a:defRPr sz="9900" b="1"/>
            </a:lvl2pPr>
            <a:lvl3pPr marL="4502496" indent="0">
              <a:buNone/>
              <a:defRPr sz="8900" b="1"/>
            </a:lvl3pPr>
            <a:lvl4pPr marL="6753751" indent="0">
              <a:buNone/>
              <a:defRPr sz="7900" b="1"/>
            </a:lvl4pPr>
            <a:lvl5pPr marL="9005001" indent="0">
              <a:buNone/>
              <a:defRPr sz="7900" b="1"/>
            </a:lvl5pPr>
            <a:lvl6pPr marL="11256246" indent="0">
              <a:buNone/>
              <a:defRPr sz="7900" b="1"/>
            </a:lvl6pPr>
            <a:lvl7pPr marL="13507501" indent="0">
              <a:buNone/>
              <a:defRPr sz="7900" b="1"/>
            </a:lvl7pPr>
            <a:lvl8pPr marL="15758742" indent="0">
              <a:buNone/>
              <a:defRPr sz="7900" b="1"/>
            </a:lvl8pPr>
            <a:lvl9pPr marL="18009997" indent="0">
              <a:buNone/>
              <a:defRPr sz="79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25605719" y="9020194"/>
            <a:ext cx="22280285"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n-US"/>
          </a:p>
        </p:txBody>
      </p:sp>
      <p:sp>
        <p:nvSpPr>
          <p:cNvPr id="8" name="7 - Θέση υποσέλιδου"/>
          <p:cNvSpPr>
            <a:spLocks noGrp="1"/>
          </p:cNvSpPr>
          <p:nvPr>
            <p:ph type="ftr" sz="quarter" idx="11"/>
          </p:nvPr>
        </p:nvSpPr>
        <p:spPr/>
        <p:txBody>
          <a:bodyPr/>
          <a:lstStyle>
            <a:lvl1pPr>
              <a:defRPr/>
            </a:lvl1pPr>
          </a:lstStyle>
          <a:p>
            <a:endParaRPr lang="en-US"/>
          </a:p>
        </p:txBody>
      </p:sp>
      <p:sp>
        <p:nvSpPr>
          <p:cNvPr id="9" name="8 - Θέση αριθμού διαφάνειας"/>
          <p:cNvSpPr>
            <a:spLocks noGrp="1"/>
          </p:cNvSpPr>
          <p:nvPr>
            <p:ph type="sldNum" sz="quarter" idx="12"/>
          </p:nvPr>
        </p:nvSpPr>
        <p:spPr/>
        <p:txBody>
          <a:bodyPr/>
          <a:lstStyle>
            <a:lvl1pPr>
              <a:defRPr/>
            </a:lvl1pPr>
          </a:lstStyle>
          <a:p>
            <a:fld id="{269FE560-5255-4472-90C5-DB2708FBB731}" type="slidenum">
              <a:rPr lang="en-US"/>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n-US"/>
          </a:p>
        </p:txBody>
      </p:sp>
      <p:sp>
        <p:nvSpPr>
          <p:cNvPr id="4" name="3 - Θέση υποσέλιδου"/>
          <p:cNvSpPr>
            <a:spLocks noGrp="1"/>
          </p:cNvSpPr>
          <p:nvPr>
            <p:ph type="ftr" sz="quarter" idx="11"/>
          </p:nvPr>
        </p:nvSpPr>
        <p:spPr/>
        <p:txBody>
          <a:bodyPr/>
          <a:lstStyle>
            <a:lvl1pPr>
              <a:defRPr/>
            </a:lvl1pPr>
          </a:lstStyle>
          <a:p>
            <a:endParaRPr lang="en-US"/>
          </a:p>
        </p:txBody>
      </p:sp>
      <p:sp>
        <p:nvSpPr>
          <p:cNvPr id="5" name="4 - Θέση αριθμού διαφάνειας"/>
          <p:cNvSpPr>
            <a:spLocks noGrp="1"/>
          </p:cNvSpPr>
          <p:nvPr>
            <p:ph type="sldNum" sz="quarter" idx="12"/>
          </p:nvPr>
        </p:nvSpPr>
        <p:spPr/>
        <p:txBody>
          <a:bodyPr/>
          <a:lstStyle>
            <a:lvl1pPr>
              <a:defRPr/>
            </a:lvl1pPr>
          </a:lstStyle>
          <a:p>
            <a:fld id="{E032E15F-3156-4039-B4D2-66CAEEA84A98}" type="slidenum">
              <a:rPr lang="en-US"/>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n-US"/>
          </a:p>
        </p:txBody>
      </p:sp>
      <p:sp>
        <p:nvSpPr>
          <p:cNvPr id="3" name="2 - Θέση υποσέλιδου"/>
          <p:cNvSpPr>
            <a:spLocks noGrp="1"/>
          </p:cNvSpPr>
          <p:nvPr>
            <p:ph type="ftr" sz="quarter" idx="11"/>
          </p:nvPr>
        </p:nvSpPr>
        <p:spPr/>
        <p:txBody>
          <a:bodyPr/>
          <a:lstStyle>
            <a:lvl1pPr>
              <a:defRPr/>
            </a:lvl1pPr>
          </a:lstStyle>
          <a:p>
            <a:endParaRPr lang="en-US"/>
          </a:p>
        </p:txBody>
      </p:sp>
      <p:sp>
        <p:nvSpPr>
          <p:cNvPr id="4" name="3 - Θέση αριθμού διαφάνειας"/>
          <p:cNvSpPr>
            <a:spLocks noGrp="1"/>
          </p:cNvSpPr>
          <p:nvPr>
            <p:ph type="sldNum" sz="quarter" idx="12"/>
          </p:nvPr>
        </p:nvSpPr>
        <p:spPr/>
        <p:txBody>
          <a:bodyPr/>
          <a:lstStyle>
            <a:lvl1pPr>
              <a:defRPr/>
            </a:lvl1pPr>
          </a:lstStyle>
          <a:p>
            <a:fld id="{17F5234F-D77B-42D5-93C1-01834EDEE9FA}" type="slidenum">
              <a:rPr lang="en-US"/>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35" y="1132462"/>
            <a:ext cx="16583325" cy="4819549"/>
          </a:xfrm>
        </p:spPr>
        <p:txBody>
          <a:bodyPr/>
          <a:lstStyle>
            <a:lvl1pPr algn="l">
              <a:defRPr sz="99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19707463" y="1132464"/>
            <a:ext cx="28178522" cy="24275516"/>
          </a:xfrm>
        </p:spPr>
        <p:txBody>
          <a:bodyPr/>
          <a:lstStyle>
            <a:lvl1pPr>
              <a:defRPr sz="15800"/>
            </a:lvl1pPr>
            <a:lvl2pPr>
              <a:defRPr sz="13800"/>
            </a:lvl2pPr>
            <a:lvl3pPr>
              <a:defRPr sz="11800"/>
            </a:lvl3pPr>
            <a:lvl4pPr>
              <a:defRPr sz="9900"/>
            </a:lvl4pPr>
            <a:lvl5pPr>
              <a:defRPr sz="9900"/>
            </a:lvl5pPr>
            <a:lvl6pPr>
              <a:defRPr sz="9900"/>
            </a:lvl6pPr>
            <a:lvl7pPr>
              <a:defRPr sz="9900"/>
            </a:lvl7pPr>
            <a:lvl8pPr>
              <a:defRPr sz="9900"/>
            </a:lvl8pPr>
            <a:lvl9pPr>
              <a:defRPr sz="9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2520335" y="5952025"/>
            <a:ext cx="16583325" cy="19455967"/>
          </a:xfrm>
        </p:spPr>
        <p:txBody>
          <a:bodyPr/>
          <a:lstStyle>
            <a:lvl1pPr marL="0" indent="0">
              <a:buNone/>
              <a:defRPr sz="6900"/>
            </a:lvl1pPr>
            <a:lvl2pPr marL="2251255" indent="0">
              <a:buNone/>
              <a:defRPr sz="5900"/>
            </a:lvl2pPr>
            <a:lvl3pPr marL="4502496" indent="0">
              <a:buNone/>
              <a:defRPr sz="4900"/>
            </a:lvl3pPr>
            <a:lvl4pPr marL="6753751" indent="0">
              <a:buNone/>
              <a:defRPr sz="4400"/>
            </a:lvl4pPr>
            <a:lvl5pPr marL="9005001" indent="0">
              <a:buNone/>
              <a:defRPr sz="4400"/>
            </a:lvl5pPr>
            <a:lvl6pPr marL="11256246" indent="0">
              <a:buNone/>
              <a:defRPr sz="4400"/>
            </a:lvl6pPr>
            <a:lvl7pPr marL="13507501" indent="0">
              <a:buNone/>
              <a:defRPr sz="4400"/>
            </a:lvl7pPr>
            <a:lvl8pPr marL="15758742" indent="0">
              <a:buNone/>
              <a:defRPr sz="4400"/>
            </a:lvl8pPr>
            <a:lvl9pPr marL="18009997" indent="0">
              <a:buNone/>
              <a:defRPr sz="44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B3A518EF-CD09-4CC0-BC2B-0A1E811840C6}" type="slidenum">
              <a:rPr lang="en-US"/>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879988" y="19910266"/>
            <a:ext cx="30243780" cy="2350520"/>
          </a:xfrm>
        </p:spPr>
        <p:txBody>
          <a:bodyPr/>
          <a:lstStyle>
            <a:lvl1pPr algn="l">
              <a:defRPr sz="99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9879988" y="2541456"/>
            <a:ext cx="30243780" cy="17065943"/>
          </a:xfrm>
        </p:spPr>
        <p:txBody>
          <a:bodyPr/>
          <a:lstStyle>
            <a:lvl1pPr marL="0" indent="0">
              <a:buNone/>
              <a:defRPr sz="15800"/>
            </a:lvl1pPr>
            <a:lvl2pPr marL="2251255" indent="0">
              <a:buNone/>
              <a:defRPr sz="13800"/>
            </a:lvl2pPr>
            <a:lvl3pPr marL="4502496" indent="0">
              <a:buNone/>
              <a:defRPr sz="11800"/>
            </a:lvl3pPr>
            <a:lvl4pPr marL="6753751" indent="0">
              <a:buNone/>
              <a:defRPr sz="9900"/>
            </a:lvl4pPr>
            <a:lvl5pPr marL="9005001" indent="0">
              <a:buNone/>
              <a:defRPr sz="9900"/>
            </a:lvl5pPr>
            <a:lvl6pPr marL="11256246" indent="0">
              <a:buNone/>
              <a:defRPr sz="9900"/>
            </a:lvl6pPr>
            <a:lvl7pPr marL="13507501" indent="0">
              <a:buNone/>
              <a:defRPr sz="9900"/>
            </a:lvl7pPr>
            <a:lvl8pPr marL="15758742" indent="0">
              <a:buNone/>
              <a:defRPr sz="9900"/>
            </a:lvl8pPr>
            <a:lvl9pPr marL="18009997" indent="0">
              <a:buNone/>
              <a:defRPr sz="99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9879988" y="22260786"/>
            <a:ext cx="30243780" cy="3338128"/>
          </a:xfrm>
        </p:spPr>
        <p:txBody>
          <a:bodyPr/>
          <a:lstStyle>
            <a:lvl1pPr marL="0" indent="0">
              <a:buNone/>
              <a:defRPr sz="6900"/>
            </a:lvl1pPr>
            <a:lvl2pPr marL="2251255" indent="0">
              <a:buNone/>
              <a:defRPr sz="5900"/>
            </a:lvl2pPr>
            <a:lvl3pPr marL="4502496" indent="0">
              <a:buNone/>
              <a:defRPr sz="4900"/>
            </a:lvl3pPr>
            <a:lvl4pPr marL="6753751" indent="0">
              <a:buNone/>
              <a:defRPr sz="4400"/>
            </a:lvl4pPr>
            <a:lvl5pPr marL="9005001" indent="0">
              <a:buNone/>
              <a:defRPr sz="4400"/>
            </a:lvl5pPr>
            <a:lvl6pPr marL="11256246" indent="0">
              <a:buNone/>
              <a:defRPr sz="4400"/>
            </a:lvl6pPr>
            <a:lvl7pPr marL="13507501" indent="0">
              <a:buNone/>
              <a:defRPr sz="4400"/>
            </a:lvl7pPr>
            <a:lvl8pPr marL="15758742" indent="0">
              <a:buNone/>
              <a:defRPr sz="4400"/>
            </a:lvl8pPr>
            <a:lvl9pPr marL="18009997" indent="0">
              <a:buNone/>
              <a:defRPr sz="44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n-US"/>
          </a:p>
        </p:txBody>
      </p:sp>
      <p:sp>
        <p:nvSpPr>
          <p:cNvPr id="6" name="5 - Θέση υποσέλιδου"/>
          <p:cNvSpPr>
            <a:spLocks noGrp="1"/>
          </p:cNvSpPr>
          <p:nvPr>
            <p:ph type="ftr" sz="quarter" idx="11"/>
          </p:nvPr>
        </p:nvSpPr>
        <p:spPr/>
        <p:txBody>
          <a:bodyPr/>
          <a:lstStyle>
            <a:lvl1pPr>
              <a:defRPr/>
            </a:lvl1pPr>
          </a:lstStyle>
          <a:p>
            <a:endParaRPr lang="en-US"/>
          </a:p>
        </p:txBody>
      </p:sp>
      <p:sp>
        <p:nvSpPr>
          <p:cNvPr id="7" name="6 - Θέση αριθμού διαφάνειας"/>
          <p:cNvSpPr>
            <a:spLocks noGrp="1"/>
          </p:cNvSpPr>
          <p:nvPr>
            <p:ph type="sldNum" sz="quarter" idx="12"/>
          </p:nvPr>
        </p:nvSpPr>
        <p:spPr/>
        <p:txBody>
          <a:bodyPr/>
          <a:lstStyle>
            <a:lvl1pPr>
              <a:defRPr/>
            </a:lvl1pPr>
          </a:lstStyle>
          <a:p>
            <a:fld id="{3774487A-1218-4ADF-9382-9D8996488310}" type="slidenum">
              <a:rPr lang="en-US"/>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5.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ags" Target="../tags/tag9.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jpe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ags" Target="../tags/tag1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title"/>
            <p:custDataLst>
              <p:tags r:id="rId13"/>
            </p:custDataLst>
          </p:nvPr>
        </p:nvSpPr>
        <p:spPr bwMode="auto">
          <a:xfrm>
            <a:off x="14903116" y="1139048"/>
            <a:ext cx="34820599" cy="4740540"/>
          </a:xfrm>
          <a:prstGeom prst="rect">
            <a:avLst/>
          </a:prstGeom>
          <a:noFill/>
          <a:ln w="9525">
            <a:noFill/>
            <a:miter lim="800000"/>
            <a:headEnd/>
            <a:tailEnd/>
          </a:ln>
          <a:effectLst/>
        </p:spPr>
        <p:txBody>
          <a:bodyPr vert="horz" wrap="square" lIns="450251" tIns="225123" rIns="450251" bIns="225123" numCol="1" anchor="b" anchorCtr="0" compatLnSpc="1">
            <a:prstTxWarp prst="textNoShape">
              <a:avLst/>
            </a:prstTxWarp>
          </a:bodyPr>
          <a:lstStyle/>
          <a:p>
            <a:pPr lvl="0"/>
            <a:r>
              <a:rPr lang="el-GR" smtClean="0"/>
              <a:t>Kλικ για επεξεργασία του τίτλου</a:t>
            </a:r>
            <a:endParaRPr lang="en-US" smtClean="0"/>
          </a:p>
        </p:txBody>
      </p:sp>
      <p:sp>
        <p:nvSpPr>
          <p:cNvPr id="75779" name="Rectangle 3"/>
          <p:cNvSpPr>
            <a:spLocks noGrp="1" noChangeArrowheads="1"/>
          </p:cNvSpPr>
          <p:nvPr>
            <p:ph type="body" idx="1"/>
            <p:custDataLst>
              <p:tags r:id="rId14"/>
            </p:custDataLst>
          </p:nvPr>
        </p:nvSpPr>
        <p:spPr bwMode="auto">
          <a:xfrm>
            <a:off x="14850617" y="6636766"/>
            <a:ext cx="34873106" cy="18771222"/>
          </a:xfrm>
          <a:prstGeom prst="rect">
            <a:avLst/>
          </a:prstGeom>
          <a:noFill/>
          <a:ln w="9525">
            <a:noFill/>
            <a:miter lim="800000"/>
            <a:headEnd/>
            <a:tailEnd/>
          </a:ln>
          <a:effectLst/>
        </p:spPr>
        <p:txBody>
          <a:bodyPr vert="horz" wrap="square" lIns="450251" tIns="225123" rIns="450251" bIns="225123"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75780" name="Rectangle 4"/>
          <p:cNvSpPr>
            <a:spLocks noGrp="1" noChangeArrowheads="1"/>
          </p:cNvSpPr>
          <p:nvPr>
            <p:ph type="dt" sz="half" idx="2"/>
          </p:nvPr>
        </p:nvSpPr>
        <p:spPr bwMode="auto">
          <a:xfrm>
            <a:off x="2520315" y="25901782"/>
            <a:ext cx="11761470" cy="1975225"/>
          </a:xfrm>
          <a:prstGeom prst="rect">
            <a:avLst/>
          </a:prstGeom>
          <a:noFill/>
          <a:ln w="9525">
            <a:noFill/>
            <a:miter lim="800000"/>
            <a:headEnd/>
            <a:tailEnd/>
          </a:ln>
          <a:effectLst/>
        </p:spPr>
        <p:txBody>
          <a:bodyPr vert="horz" wrap="square" lIns="450251" tIns="225123" rIns="450251" bIns="225123" numCol="1" anchor="t" anchorCtr="0" compatLnSpc="1">
            <a:prstTxWarp prst="textNoShape">
              <a:avLst/>
            </a:prstTxWarp>
          </a:bodyPr>
          <a:lstStyle>
            <a:lvl1pPr>
              <a:buClr>
                <a:schemeClr val="tx1"/>
              </a:buClr>
              <a:defRPr sz="6900">
                <a:cs typeface="+mn-cs"/>
              </a:defRPr>
            </a:lvl1pPr>
          </a:lstStyle>
          <a:p>
            <a:endParaRPr lang="en-US"/>
          </a:p>
        </p:txBody>
      </p:sp>
      <p:sp>
        <p:nvSpPr>
          <p:cNvPr id="75781" name="Rectangle 5"/>
          <p:cNvSpPr>
            <a:spLocks noGrp="1" noChangeArrowheads="1"/>
          </p:cNvSpPr>
          <p:nvPr>
            <p:ph type="ftr" sz="quarter" idx="3"/>
          </p:nvPr>
        </p:nvSpPr>
        <p:spPr bwMode="auto">
          <a:xfrm>
            <a:off x="17222153" y="25901782"/>
            <a:ext cx="15961995" cy="1975225"/>
          </a:xfrm>
          <a:prstGeom prst="rect">
            <a:avLst/>
          </a:prstGeom>
          <a:noFill/>
          <a:ln w="9525">
            <a:noFill/>
            <a:miter lim="800000"/>
            <a:headEnd/>
            <a:tailEnd/>
          </a:ln>
          <a:effectLst/>
        </p:spPr>
        <p:txBody>
          <a:bodyPr vert="horz" wrap="square" lIns="450251" tIns="225123" rIns="450251" bIns="225123" numCol="1" anchor="t" anchorCtr="0" compatLnSpc="1">
            <a:prstTxWarp prst="textNoShape">
              <a:avLst/>
            </a:prstTxWarp>
          </a:bodyPr>
          <a:lstStyle>
            <a:lvl1pPr algn="ctr">
              <a:buClr>
                <a:schemeClr val="tx1"/>
              </a:buClr>
              <a:defRPr sz="6900">
                <a:cs typeface="+mn-cs"/>
              </a:defRPr>
            </a:lvl1pPr>
          </a:lstStyle>
          <a:p>
            <a:endParaRPr lang="en-US"/>
          </a:p>
        </p:txBody>
      </p:sp>
      <p:sp>
        <p:nvSpPr>
          <p:cNvPr id="75782" name="Rectangle 6"/>
          <p:cNvSpPr>
            <a:spLocks noGrp="1" noChangeArrowheads="1"/>
          </p:cNvSpPr>
          <p:nvPr>
            <p:ph type="sldNum" sz="quarter" idx="4"/>
          </p:nvPr>
        </p:nvSpPr>
        <p:spPr bwMode="auto">
          <a:xfrm>
            <a:off x="36124515" y="25901782"/>
            <a:ext cx="11761470" cy="1975225"/>
          </a:xfrm>
          <a:prstGeom prst="rect">
            <a:avLst/>
          </a:prstGeom>
          <a:noFill/>
          <a:ln w="9525">
            <a:noFill/>
            <a:miter lim="800000"/>
            <a:headEnd/>
            <a:tailEnd/>
          </a:ln>
          <a:effectLst/>
        </p:spPr>
        <p:txBody>
          <a:bodyPr vert="horz" wrap="square" lIns="450251" tIns="225123" rIns="450251" bIns="225123" numCol="1" anchor="t" anchorCtr="0" compatLnSpc="1">
            <a:prstTxWarp prst="textNoShape">
              <a:avLst/>
            </a:prstTxWarp>
          </a:bodyPr>
          <a:lstStyle>
            <a:lvl1pPr algn="r">
              <a:buClr>
                <a:schemeClr val="tx1"/>
              </a:buClr>
              <a:defRPr sz="6900">
                <a:cs typeface="+mn-cs"/>
              </a:defRPr>
            </a:lvl1pPr>
          </a:lstStyle>
          <a:p>
            <a:fld id="{92C0690D-5AC1-4D6B-9C6F-BF17FC1497C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rtl="0" eaLnBrk="1" fontAlgn="base" hangingPunct="1">
        <a:spcBef>
          <a:spcPct val="0"/>
        </a:spcBef>
        <a:spcAft>
          <a:spcPct val="0"/>
        </a:spcAft>
        <a:buClr>
          <a:schemeClr val="tx1"/>
        </a:buClr>
        <a:defRPr sz="15800">
          <a:solidFill>
            <a:schemeClr val="tx1"/>
          </a:solidFill>
          <a:latin typeface="+mj-lt"/>
          <a:ea typeface="+mj-ea"/>
          <a:cs typeface="+mj-cs"/>
        </a:defRPr>
      </a:lvl1pPr>
      <a:lvl2pPr algn="l" rtl="0" eaLnBrk="1" fontAlgn="base" hangingPunct="1">
        <a:spcBef>
          <a:spcPct val="0"/>
        </a:spcBef>
        <a:spcAft>
          <a:spcPct val="0"/>
        </a:spcAft>
        <a:buClr>
          <a:schemeClr val="tx1"/>
        </a:buClr>
        <a:defRPr sz="15800">
          <a:solidFill>
            <a:schemeClr val="tx1"/>
          </a:solidFill>
          <a:latin typeface="Arial" charset="0"/>
          <a:cs typeface="Arial" charset="0"/>
        </a:defRPr>
      </a:lvl2pPr>
      <a:lvl3pPr algn="l" rtl="0" eaLnBrk="1" fontAlgn="base" hangingPunct="1">
        <a:spcBef>
          <a:spcPct val="0"/>
        </a:spcBef>
        <a:spcAft>
          <a:spcPct val="0"/>
        </a:spcAft>
        <a:buClr>
          <a:schemeClr val="tx1"/>
        </a:buClr>
        <a:defRPr sz="15800">
          <a:solidFill>
            <a:schemeClr val="tx1"/>
          </a:solidFill>
          <a:latin typeface="Arial" charset="0"/>
          <a:cs typeface="Arial" charset="0"/>
        </a:defRPr>
      </a:lvl3pPr>
      <a:lvl4pPr algn="l" rtl="0" eaLnBrk="1" fontAlgn="base" hangingPunct="1">
        <a:spcBef>
          <a:spcPct val="0"/>
        </a:spcBef>
        <a:spcAft>
          <a:spcPct val="0"/>
        </a:spcAft>
        <a:buClr>
          <a:schemeClr val="tx1"/>
        </a:buClr>
        <a:defRPr sz="15800">
          <a:solidFill>
            <a:schemeClr val="tx1"/>
          </a:solidFill>
          <a:latin typeface="Arial" charset="0"/>
          <a:cs typeface="Arial" charset="0"/>
        </a:defRPr>
      </a:lvl4pPr>
      <a:lvl5pPr algn="l" rtl="0" eaLnBrk="1" fontAlgn="base" hangingPunct="1">
        <a:spcBef>
          <a:spcPct val="0"/>
        </a:spcBef>
        <a:spcAft>
          <a:spcPct val="0"/>
        </a:spcAft>
        <a:buClr>
          <a:schemeClr val="tx1"/>
        </a:buClr>
        <a:defRPr sz="15800">
          <a:solidFill>
            <a:schemeClr val="tx1"/>
          </a:solidFill>
          <a:latin typeface="Arial" charset="0"/>
          <a:cs typeface="Arial" charset="0"/>
        </a:defRPr>
      </a:lvl5pPr>
      <a:lvl6pPr marL="2251255" algn="l" rtl="0" eaLnBrk="1" fontAlgn="base" hangingPunct="1">
        <a:spcBef>
          <a:spcPct val="0"/>
        </a:spcBef>
        <a:spcAft>
          <a:spcPct val="0"/>
        </a:spcAft>
        <a:buClr>
          <a:schemeClr val="tx1"/>
        </a:buClr>
        <a:defRPr sz="15800">
          <a:solidFill>
            <a:schemeClr val="tx1"/>
          </a:solidFill>
          <a:latin typeface="Arial" charset="0"/>
          <a:cs typeface="Arial" charset="0"/>
        </a:defRPr>
      </a:lvl6pPr>
      <a:lvl7pPr marL="4502496" algn="l" rtl="0" eaLnBrk="1" fontAlgn="base" hangingPunct="1">
        <a:spcBef>
          <a:spcPct val="0"/>
        </a:spcBef>
        <a:spcAft>
          <a:spcPct val="0"/>
        </a:spcAft>
        <a:buClr>
          <a:schemeClr val="tx1"/>
        </a:buClr>
        <a:defRPr sz="15800">
          <a:solidFill>
            <a:schemeClr val="tx1"/>
          </a:solidFill>
          <a:latin typeface="Arial" charset="0"/>
          <a:cs typeface="Arial" charset="0"/>
        </a:defRPr>
      </a:lvl7pPr>
      <a:lvl8pPr marL="6753751" algn="l" rtl="0" eaLnBrk="1" fontAlgn="base" hangingPunct="1">
        <a:spcBef>
          <a:spcPct val="0"/>
        </a:spcBef>
        <a:spcAft>
          <a:spcPct val="0"/>
        </a:spcAft>
        <a:buClr>
          <a:schemeClr val="tx1"/>
        </a:buClr>
        <a:defRPr sz="15800">
          <a:solidFill>
            <a:schemeClr val="tx1"/>
          </a:solidFill>
          <a:latin typeface="Arial" charset="0"/>
          <a:cs typeface="Arial" charset="0"/>
        </a:defRPr>
      </a:lvl8pPr>
      <a:lvl9pPr marL="9005001" algn="l" rtl="0" eaLnBrk="1" fontAlgn="base" hangingPunct="1">
        <a:spcBef>
          <a:spcPct val="0"/>
        </a:spcBef>
        <a:spcAft>
          <a:spcPct val="0"/>
        </a:spcAft>
        <a:buClr>
          <a:schemeClr val="tx1"/>
        </a:buClr>
        <a:defRPr sz="15800">
          <a:solidFill>
            <a:schemeClr val="tx1"/>
          </a:solidFill>
          <a:latin typeface="Arial" charset="0"/>
          <a:cs typeface="Arial" charset="0"/>
        </a:defRPr>
      </a:lvl9pPr>
    </p:titleStyle>
    <p:bodyStyle>
      <a:lvl1pPr marL="1688438" indent="-1688438" algn="l" rtl="0" eaLnBrk="1" fontAlgn="base" hangingPunct="1">
        <a:spcBef>
          <a:spcPct val="20000"/>
        </a:spcBef>
        <a:spcAft>
          <a:spcPct val="0"/>
        </a:spcAft>
        <a:buClr>
          <a:schemeClr val="tx1"/>
        </a:buClr>
        <a:buChar char="•"/>
        <a:defRPr sz="11800">
          <a:solidFill>
            <a:schemeClr val="tx1"/>
          </a:solidFill>
          <a:latin typeface="+mn-lt"/>
          <a:ea typeface="+mn-ea"/>
          <a:cs typeface="+mn-cs"/>
        </a:defRPr>
      </a:lvl1pPr>
      <a:lvl2pPr marL="3658284" indent="-1407029" algn="l" rtl="0" eaLnBrk="1" fontAlgn="base" hangingPunct="1">
        <a:spcBef>
          <a:spcPct val="20000"/>
        </a:spcBef>
        <a:spcAft>
          <a:spcPct val="0"/>
        </a:spcAft>
        <a:buClr>
          <a:schemeClr val="tx1"/>
        </a:buClr>
        <a:buChar char="•"/>
        <a:defRPr sz="11800">
          <a:solidFill>
            <a:schemeClr val="tx1"/>
          </a:solidFill>
          <a:latin typeface="+mn-lt"/>
          <a:cs typeface="+mn-cs"/>
        </a:defRPr>
      </a:lvl2pPr>
      <a:lvl3pPr marL="5628121" indent="-1125620" algn="l" rtl="0" eaLnBrk="1" fontAlgn="base" hangingPunct="1">
        <a:spcBef>
          <a:spcPct val="20000"/>
        </a:spcBef>
        <a:spcAft>
          <a:spcPct val="0"/>
        </a:spcAft>
        <a:buClr>
          <a:schemeClr val="tx1"/>
        </a:buClr>
        <a:buChar char="•"/>
        <a:defRPr sz="11800">
          <a:solidFill>
            <a:schemeClr val="tx1"/>
          </a:solidFill>
          <a:latin typeface="+mn-lt"/>
          <a:cs typeface="+mn-cs"/>
        </a:defRPr>
      </a:lvl3pPr>
      <a:lvl4pPr marL="7879371" indent="-1125620" algn="l" rtl="0" eaLnBrk="1" fontAlgn="base" hangingPunct="1">
        <a:spcBef>
          <a:spcPct val="20000"/>
        </a:spcBef>
        <a:spcAft>
          <a:spcPct val="0"/>
        </a:spcAft>
        <a:buClr>
          <a:schemeClr val="tx1"/>
        </a:buClr>
        <a:buChar char="•"/>
        <a:defRPr sz="11800">
          <a:solidFill>
            <a:schemeClr val="tx1"/>
          </a:solidFill>
          <a:latin typeface="+mn-lt"/>
          <a:cs typeface="+mn-cs"/>
        </a:defRPr>
      </a:lvl4pPr>
      <a:lvl5pPr marL="10130626" indent="-1125620" algn="l" rtl="0" eaLnBrk="1" fontAlgn="base" hangingPunct="1">
        <a:spcBef>
          <a:spcPct val="20000"/>
        </a:spcBef>
        <a:spcAft>
          <a:spcPct val="0"/>
        </a:spcAft>
        <a:buClr>
          <a:schemeClr val="tx1"/>
        </a:buClr>
        <a:buChar char="•"/>
        <a:defRPr sz="11800">
          <a:solidFill>
            <a:schemeClr val="tx1"/>
          </a:solidFill>
          <a:latin typeface="+mn-lt"/>
          <a:cs typeface="+mn-cs"/>
        </a:defRPr>
      </a:lvl5pPr>
      <a:lvl6pPr marL="12381866" indent="-1125620" algn="l" rtl="0" eaLnBrk="1" fontAlgn="base" hangingPunct="1">
        <a:spcBef>
          <a:spcPct val="20000"/>
        </a:spcBef>
        <a:spcAft>
          <a:spcPct val="0"/>
        </a:spcAft>
        <a:buClr>
          <a:schemeClr val="tx1"/>
        </a:buClr>
        <a:buChar char="•"/>
        <a:defRPr sz="11800">
          <a:solidFill>
            <a:schemeClr val="tx1"/>
          </a:solidFill>
          <a:latin typeface="+mn-lt"/>
          <a:cs typeface="+mn-cs"/>
        </a:defRPr>
      </a:lvl6pPr>
      <a:lvl7pPr marL="14633122" indent="-1125620" algn="l" rtl="0" eaLnBrk="1" fontAlgn="base" hangingPunct="1">
        <a:spcBef>
          <a:spcPct val="20000"/>
        </a:spcBef>
        <a:spcAft>
          <a:spcPct val="0"/>
        </a:spcAft>
        <a:buClr>
          <a:schemeClr val="tx1"/>
        </a:buClr>
        <a:buChar char="•"/>
        <a:defRPr sz="11800">
          <a:solidFill>
            <a:schemeClr val="tx1"/>
          </a:solidFill>
          <a:latin typeface="+mn-lt"/>
          <a:cs typeface="+mn-cs"/>
        </a:defRPr>
      </a:lvl7pPr>
      <a:lvl8pPr marL="16884377" indent="-1125620" algn="l" rtl="0" eaLnBrk="1" fontAlgn="base" hangingPunct="1">
        <a:spcBef>
          <a:spcPct val="20000"/>
        </a:spcBef>
        <a:spcAft>
          <a:spcPct val="0"/>
        </a:spcAft>
        <a:buClr>
          <a:schemeClr val="tx1"/>
        </a:buClr>
        <a:buChar char="•"/>
        <a:defRPr sz="11800">
          <a:solidFill>
            <a:schemeClr val="tx1"/>
          </a:solidFill>
          <a:latin typeface="+mn-lt"/>
          <a:cs typeface="+mn-cs"/>
        </a:defRPr>
      </a:lvl8pPr>
      <a:lvl9pPr marL="19135617" indent="-1125620" algn="l" rtl="0" eaLnBrk="1" fontAlgn="base" hangingPunct="1">
        <a:spcBef>
          <a:spcPct val="20000"/>
        </a:spcBef>
        <a:spcAft>
          <a:spcPct val="0"/>
        </a:spcAft>
        <a:buClr>
          <a:schemeClr val="tx1"/>
        </a:buClr>
        <a:buChar char="•"/>
        <a:defRPr sz="11800">
          <a:solidFill>
            <a:schemeClr val="tx1"/>
          </a:solidFill>
          <a:latin typeface="+mn-lt"/>
          <a:cs typeface="+mn-cs"/>
        </a:defRPr>
      </a:lvl9pPr>
    </p:bodyStyle>
    <p:otherStyle>
      <a:defPPr>
        <a:defRPr lang="el-GR"/>
      </a:defPPr>
      <a:lvl1pPr marL="0" algn="l" defTabSz="4502496" rtl="0" eaLnBrk="1" latinLnBrk="0" hangingPunct="1">
        <a:defRPr sz="8900" kern="1200">
          <a:solidFill>
            <a:schemeClr val="tx1"/>
          </a:solidFill>
          <a:latin typeface="+mn-lt"/>
          <a:ea typeface="+mn-ea"/>
          <a:cs typeface="+mn-cs"/>
        </a:defRPr>
      </a:lvl1pPr>
      <a:lvl2pPr marL="2251255" algn="l" defTabSz="4502496" rtl="0" eaLnBrk="1" latinLnBrk="0" hangingPunct="1">
        <a:defRPr sz="8900" kern="1200">
          <a:solidFill>
            <a:schemeClr val="tx1"/>
          </a:solidFill>
          <a:latin typeface="+mn-lt"/>
          <a:ea typeface="+mn-ea"/>
          <a:cs typeface="+mn-cs"/>
        </a:defRPr>
      </a:lvl2pPr>
      <a:lvl3pPr marL="4502496" algn="l" defTabSz="4502496" rtl="0" eaLnBrk="1" latinLnBrk="0" hangingPunct="1">
        <a:defRPr sz="8900" kern="1200">
          <a:solidFill>
            <a:schemeClr val="tx1"/>
          </a:solidFill>
          <a:latin typeface="+mn-lt"/>
          <a:ea typeface="+mn-ea"/>
          <a:cs typeface="+mn-cs"/>
        </a:defRPr>
      </a:lvl3pPr>
      <a:lvl4pPr marL="6753751" algn="l" defTabSz="4502496" rtl="0" eaLnBrk="1" latinLnBrk="0" hangingPunct="1">
        <a:defRPr sz="8900" kern="1200">
          <a:solidFill>
            <a:schemeClr val="tx1"/>
          </a:solidFill>
          <a:latin typeface="+mn-lt"/>
          <a:ea typeface="+mn-ea"/>
          <a:cs typeface="+mn-cs"/>
        </a:defRPr>
      </a:lvl4pPr>
      <a:lvl5pPr marL="9005001" algn="l" defTabSz="4502496" rtl="0" eaLnBrk="1" latinLnBrk="0" hangingPunct="1">
        <a:defRPr sz="8900" kern="1200">
          <a:solidFill>
            <a:schemeClr val="tx1"/>
          </a:solidFill>
          <a:latin typeface="+mn-lt"/>
          <a:ea typeface="+mn-ea"/>
          <a:cs typeface="+mn-cs"/>
        </a:defRPr>
      </a:lvl5pPr>
      <a:lvl6pPr marL="11256246" algn="l" defTabSz="4502496" rtl="0" eaLnBrk="1" latinLnBrk="0" hangingPunct="1">
        <a:defRPr sz="8900" kern="1200">
          <a:solidFill>
            <a:schemeClr val="tx1"/>
          </a:solidFill>
          <a:latin typeface="+mn-lt"/>
          <a:ea typeface="+mn-ea"/>
          <a:cs typeface="+mn-cs"/>
        </a:defRPr>
      </a:lvl6pPr>
      <a:lvl7pPr marL="13507501" algn="l" defTabSz="4502496" rtl="0" eaLnBrk="1" latinLnBrk="0" hangingPunct="1">
        <a:defRPr sz="8900" kern="1200">
          <a:solidFill>
            <a:schemeClr val="tx1"/>
          </a:solidFill>
          <a:latin typeface="+mn-lt"/>
          <a:ea typeface="+mn-ea"/>
          <a:cs typeface="+mn-cs"/>
        </a:defRPr>
      </a:lvl7pPr>
      <a:lvl8pPr marL="15758742" algn="l" defTabSz="4502496" rtl="0" eaLnBrk="1" latinLnBrk="0" hangingPunct="1">
        <a:defRPr sz="8900" kern="1200">
          <a:solidFill>
            <a:schemeClr val="tx1"/>
          </a:solidFill>
          <a:latin typeface="+mn-lt"/>
          <a:ea typeface="+mn-ea"/>
          <a:cs typeface="+mn-cs"/>
        </a:defRPr>
      </a:lvl8pPr>
      <a:lvl9pPr marL="18009997" algn="l" defTabSz="4502496" rtl="0" eaLnBrk="1" latinLnBrk="0" hangingPunct="1">
        <a:defRPr sz="8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title"/>
            <p:custDataLst>
              <p:tags r:id="rId13"/>
            </p:custDataLst>
          </p:nvPr>
        </p:nvSpPr>
        <p:spPr bwMode="auto">
          <a:xfrm>
            <a:off x="14903116" y="1139048"/>
            <a:ext cx="34820599" cy="4740540"/>
          </a:xfrm>
          <a:prstGeom prst="rect">
            <a:avLst/>
          </a:prstGeom>
          <a:noFill/>
          <a:ln w="9525">
            <a:noFill/>
            <a:miter lim="800000"/>
            <a:headEnd/>
            <a:tailEnd/>
          </a:ln>
          <a:effectLst/>
        </p:spPr>
        <p:txBody>
          <a:bodyPr vert="horz" wrap="square" lIns="450355" tIns="225177" rIns="450355" bIns="225177" numCol="1" anchor="b" anchorCtr="0" compatLnSpc="1">
            <a:prstTxWarp prst="textNoShape">
              <a:avLst/>
            </a:prstTxWarp>
          </a:bodyPr>
          <a:lstStyle/>
          <a:p>
            <a:pPr lvl="0"/>
            <a:r>
              <a:rPr lang="el-GR" smtClean="0"/>
              <a:t>Kλικ για επεξεργασία του τίτλου</a:t>
            </a:r>
            <a:endParaRPr lang="en-US" smtClean="0"/>
          </a:p>
        </p:txBody>
      </p:sp>
      <p:sp>
        <p:nvSpPr>
          <p:cNvPr id="75779" name="Rectangle 3"/>
          <p:cNvSpPr>
            <a:spLocks noGrp="1" noChangeArrowheads="1"/>
          </p:cNvSpPr>
          <p:nvPr>
            <p:ph type="body" idx="1"/>
            <p:custDataLst>
              <p:tags r:id="rId14"/>
            </p:custDataLst>
          </p:nvPr>
        </p:nvSpPr>
        <p:spPr bwMode="auto">
          <a:xfrm>
            <a:off x="14850617" y="6636766"/>
            <a:ext cx="34873106" cy="18771222"/>
          </a:xfrm>
          <a:prstGeom prst="rect">
            <a:avLst/>
          </a:prstGeom>
          <a:noFill/>
          <a:ln w="9525">
            <a:noFill/>
            <a:miter lim="800000"/>
            <a:headEnd/>
            <a:tailEnd/>
          </a:ln>
          <a:effectLst/>
        </p:spPr>
        <p:txBody>
          <a:bodyPr vert="horz" wrap="square" lIns="450355" tIns="225177" rIns="450355" bIns="225177"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75780" name="Rectangle 4"/>
          <p:cNvSpPr>
            <a:spLocks noGrp="1" noChangeArrowheads="1"/>
          </p:cNvSpPr>
          <p:nvPr>
            <p:ph type="dt" sz="half" idx="2"/>
          </p:nvPr>
        </p:nvSpPr>
        <p:spPr bwMode="auto">
          <a:xfrm>
            <a:off x="2520315" y="25901782"/>
            <a:ext cx="11761470" cy="1975225"/>
          </a:xfrm>
          <a:prstGeom prst="rect">
            <a:avLst/>
          </a:prstGeom>
          <a:noFill/>
          <a:ln w="9525">
            <a:noFill/>
            <a:miter lim="800000"/>
            <a:headEnd/>
            <a:tailEnd/>
          </a:ln>
          <a:effectLst/>
        </p:spPr>
        <p:txBody>
          <a:bodyPr vert="horz" wrap="square" lIns="450355" tIns="225177" rIns="450355" bIns="225177" numCol="1" anchor="t" anchorCtr="0" compatLnSpc="1">
            <a:prstTxWarp prst="textNoShape">
              <a:avLst/>
            </a:prstTxWarp>
          </a:bodyPr>
          <a:lstStyle>
            <a:lvl1pPr>
              <a:buClr>
                <a:schemeClr val="tx1"/>
              </a:buClr>
              <a:defRPr sz="6900">
                <a:cs typeface="+mn-cs"/>
              </a:defRPr>
            </a:lvl1pPr>
          </a:lstStyle>
          <a:p>
            <a:endParaRPr lang="en-US"/>
          </a:p>
        </p:txBody>
      </p:sp>
      <p:sp>
        <p:nvSpPr>
          <p:cNvPr id="75781" name="Rectangle 5"/>
          <p:cNvSpPr>
            <a:spLocks noGrp="1" noChangeArrowheads="1"/>
          </p:cNvSpPr>
          <p:nvPr>
            <p:ph type="ftr" sz="quarter" idx="3"/>
          </p:nvPr>
        </p:nvSpPr>
        <p:spPr bwMode="auto">
          <a:xfrm>
            <a:off x="17222153" y="25901782"/>
            <a:ext cx="15961995" cy="1975225"/>
          </a:xfrm>
          <a:prstGeom prst="rect">
            <a:avLst/>
          </a:prstGeom>
          <a:noFill/>
          <a:ln w="9525">
            <a:noFill/>
            <a:miter lim="800000"/>
            <a:headEnd/>
            <a:tailEnd/>
          </a:ln>
          <a:effectLst/>
        </p:spPr>
        <p:txBody>
          <a:bodyPr vert="horz" wrap="square" lIns="450355" tIns="225177" rIns="450355" bIns="225177" numCol="1" anchor="t" anchorCtr="0" compatLnSpc="1">
            <a:prstTxWarp prst="textNoShape">
              <a:avLst/>
            </a:prstTxWarp>
          </a:bodyPr>
          <a:lstStyle>
            <a:lvl1pPr algn="ctr">
              <a:buClr>
                <a:schemeClr val="tx1"/>
              </a:buClr>
              <a:defRPr sz="6900">
                <a:cs typeface="+mn-cs"/>
              </a:defRPr>
            </a:lvl1pPr>
          </a:lstStyle>
          <a:p>
            <a:endParaRPr lang="en-US"/>
          </a:p>
        </p:txBody>
      </p:sp>
      <p:sp>
        <p:nvSpPr>
          <p:cNvPr id="75782" name="Rectangle 6"/>
          <p:cNvSpPr>
            <a:spLocks noGrp="1" noChangeArrowheads="1"/>
          </p:cNvSpPr>
          <p:nvPr>
            <p:ph type="sldNum" sz="quarter" idx="4"/>
          </p:nvPr>
        </p:nvSpPr>
        <p:spPr bwMode="auto">
          <a:xfrm>
            <a:off x="36124515" y="25901782"/>
            <a:ext cx="11761470" cy="1975225"/>
          </a:xfrm>
          <a:prstGeom prst="rect">
            <a:avLst/>
          </a:prstGeom>
          <a:noFill/>
          <a:ln w="9525">
            <a:noFill/>
            <a:miter lim="800000"/>
            <a:headEnd/>
            <a:tailEnd/>
          </a:ln>
          <a:effectLst/>
        </p:spPr>
        <p:txBody>
          <a:bodyPr vert="horz" wrap="square" lIns="450355" tIns="225177" rIns="450355" bIns="225177" numCol="1" anchor="t" anchorCtr="0" compatLnSpc="1">
            <a:prstTxWarp prst="textNoShape">
              <a:avLst/>
            </a:prstTxWarp>
          </a:bodyPr>
          <a:lstStyle>
            <a:lvl1pPr algn="r">
              <a:buClr>
                <a:schemeClr val="tx1"/>
              </a:buClr>
              <a:defRPr sz="6900">
                <a:cs typeface="+mn-cs"/>
              </a:defRPr>
            </a:lvl1pPr>
          </a:lstStyle>
          <a:p>
            <a:fld id="{92C0690D-5AC1-4D6B-9C6F-BF17FC1497C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xStyles>
    <p:titleStyle>
      <a:lvl1pPr algn="l" rtl="0" eaLnBrk="1" fontAlgn="base" hangingPunct="1">
        <a:spcBef>
          <a:spcPct val="0"/>
        </a:spcBef>
        <a:spcAft>
          <a:spcPct val="0"/>
        </a:spcAft>
        <a:buClr>
          <a:schemeClr val="tx1"/>
        </a:buClr>
        <a:defRPr sz="15800">
          <a:solidFill>
            <a:schemeClr val="tx1"/>
          </a:solidFill>
          <a:latin typeface="+mj-lt"/>
          <a:ea typeface="+mj-ea"/>
          <a:cs typeface="+mj-cs"/>
        </a:defRPr>
      </a:lvl1pPr>
      <a:lvl2pPr algn="l" rtl="0" eaLnBrk="1" fontAlgn="base" hangingPunct="1">
        <a:spcBef>
          <a:spcPct val="0"/>
        </a:spcBef>
        <a:spcAft>
          <a:spcPct val="0"/>
        </a:spcAft>
        <a:buClr>
          <a:schemeClr val="tx1"/>
        </a:buClr>
        <a:defRPr sz="15800">
          <a:solidFill>
            <a:schemeClr val="tx1"/>
          </a:solidFill>
          <a:latin typeface="Arial" charset="0"/>
          <a:cs typeface="Arial" charset="0"/>
        </a:defRPr>
      </a:lvl2pPr>
      <a:lvl3pPr algn="l" rtl="0" eaLnBrk="1" fontAlgn="base" hangingPunct="1">
        <a:spcBef>
          <a:spcPct val="0"/>
        </a:spcBef>
        <a:spcAft>
          <a:spcPct val="0"/>
        </a:spcAft>
        <a:buClr>
          <a:schemeClr val="tx1"/>
        </a:buClr>
        <a:defRPr sz="15800">
          <a:solidFill>
            <a:schemeClr val="tx1"/>
          </a:solidFill>
          <a:latin typeface="Arial" charset="0"/>
          <a:cs typeface="Arial" charset="0"/>
        </a:defRPr>
      </a:lvl3pPr>
      <a:lvl4pPr algn="l" rtl="0" eaLnBrk="1" fontAlgn="base" hangingPunct="1">
        <a:spcBef>
          <a:spcPct val="0"/>
        </a:spcBef>
        <a:spcAft>
          <a:spcPct val="0"/>
        </a:spcAft>
        <a:buClr>
          <a:schemeClr val="tx1"/>
        </a:buClr>
        <a:defRPr sz="15800">
          <a:solidFill>
            <a:schemeClr val="tx1"/>
          </a:solidFill>
          <a:latin typeface="Arial" charset="0"/>
          <a:cs typeface="Arial" charset="0"/>
        </a:defRPr>
      </a:lvl4pPr>
      <a:lvl5pPr algn="l" rtl="0" eaLnBrk="1" fontAlgn="base" hangingPunct="1">
        <a:spcBef>
          <a:spcPct val="0"/>
        </a:spcBef>
        <a:spcAft>
          <a:spcPct val="0"/>
        </a:spcAft>
        <a:buClr>
          <a:schemeClr val="tx1"/>
        </a:buClr>
        <a:defRPr sz="15800">
          <a:solidFill>
            <a:schemeClr val="tx1"/>
          </a:solidFill>
          <a:latin typeface="Arial" charset="0"/>
          <a:cs typeface="Arial" charset="0"/>
        </a:defRPr>
      </a:lvl5pPr>
      <a:lvl6pPr marL="2251773" algn="l" rtl="0" eaLnBrk="1" fontAlgn="base" hangingPunct="1">
        <a:spcBef>
          <a:spcPct val="0"/>
        </a:spcBef>
        <a:spcAft>
          <a:spcPct val="0"/>
        </a:spcAft>
        <a:buClr>
          <a:schemeClr val="tx1"/>
        </a:buClr>
        <a:defRPr sz="15800">
          <a:solidFill>
            <a:schemeClr val="tx1"/>
          </a:solidFill>
          <a:latin typeface="Arial" charset="0"/>
          <a:cs typeface="Arial" charset="0"/>
        </a:defRPr>
      </a:lvl6pPr>
      <a:lvl7pPr marL="4503535" algn="l" rtl="0" eaLnBrk="1" fontAlgn="base" hangingPunct="1">
        <a:spcBef>
          <a:spcPct val="0"/>
        </a:spcBef>
        <a:spcAft>
          <a:spcPct val="0"/>
        </a:spcAft>
        <a:buClr>
          <a:schemeClr val="tx1"/>
        </a:buClr>
        <a:defRPr sz="15800">
          <a:solidFill>
            <a:schemeClr val="tx1"/>
          </a:solidFill>
          <a:latin typeface="Arial" charset="0"/>
          <a:cs typeface="Arial" charset="0"/>
        </a:defRPr>
      </a:lvl7pPr>
      <a:lvl8pPr marL="6755308" algn="l" rtl="0" eaLnBrk="1" fontAlgn="base" hangingPunct="1">
        <a:spcBef>
          <a:spcPct val="0"/>
        </a:spcBef>
        <a:spcAft>
          <a:spcPct val="0"/>
        </a:spcAft>
        <a:buClr>
          <a:schemeClr val="tx1"/>
        </a:buClr>
        <a:defRPr sz="15800">
          <a:solidFill>
            <a:schemeClr val="tx1"/>
          </a:solidFill>
          <a:latin typeface="Arial" charset="0"/>
          <a:cs typeface="Arial" charset="0"/>
        </a:defRPr>
      </a:lvl8pPr>
      <a:lvl9pPr marL="9007075" algn="l" rtl="0" eaLnBrk="1" fontAlgn="base" hangingPunct="1">
        <a:spcBef>
          <a:spcPct val="0"/>
        </a:spcBef>
        <a:spcAft>
          <a:spcPct val="0"/>
        </a:spcAft>
        <a:buClr>
          <a:schemeClr val="tx1"/>
        </a:buClr>
        <a:defRPr sz="15800">
          <a:solidFill>
            <a:schemeClr val="tx1"/>
          </a:solidFill>
          <a:latin typeface="Arial" charset="0"/>
          <a:cs typeface="Arial" charset="0"/>
        </a:defRPr>
      </a:lvl9pPr>
    </p:titleStyle>
    <p:bodyStyle>
      <a:lvl1pPr marL="1688827" indent="-1688827" algn="l" rtl="0" eaLnBrk="1" fontAlgn="base" hangingPunct="1">
        <a:spcBef>
          <a:spcPct val="20000"/>
        </a:spcBef>
        <a:spcAft>
          <a:spcPct val="0"/>
        </a:spcAft>
        <a:buClr>
          <a:schemeClr val="tx1"/>
        </a:buClr>
        <a:buChar char="•"/>
        <a:defRPr sz="11800">
          <a:solidFill>
            <a:schemeClr val="tx1"/>
          </a:solidFill>
          <a:latin typeface="+mn-lt"/>
          <a:ea typeface="+mn-ea"/>
          <a:cs typeface="+mn-cs"/>
        </a:defRPr>
      </a:lvl1pPr>
      <a:lvl2pPr marL="3659127" indent="-1407354" algn="l" rtl="0" eaLnBrk="1" fontAlgn="base" hangingPunct="1">
        <a:spcBef>
          <a:spcPct val="20000"/>
        </a:spcBef>
        <a:spcAft>
          <a:spcPct val="0"/>
        </a:spcAft>
        <a:buClr>
          <a:schemeClr val="tx1"/>
        </a:buClr>
        <a:buChar char="•"/>
        <a:defRPr sz="11800">
          <a:solidFill>
            <a:schemeClr val="tx1"/>
          </a:solidFill>
          <a:latin typeface="+mn-lt"/>
          <a:cs typeface="+mn-cs"/>
        </a:defRPr>
      </a:lvl2pPr>
      <a:lvl3pPr marL="5629417" indent="-1125881" algn="l" rtl="0" eaLnBrk="1" fontAlgn="base" hangingPunct="1">
        <a:spcBef>
          <a:spcPct val="20000"/>
        </a:spcBef>
        <a:spcAft>
          <a:spcPct val="0"/>
        </a:spcAft>
        <a:buClr>
          <a:schemeClr val="tx1"/>
        </a:buClr>
        <a:buChar char="•"/>
        <a:defRPr sz="11800">
          <a:solidFill>
            <a:schemeClr val="tx1"/>
          </a:solidFill>
          <a:latin typeface="+mn-lt"/>
          <a:cs typeface="+mn-cs"/>
        </a:defRPr>
      </a:lvl3pPr>
      <a:lvl4pPr marL="7881189" indent="-1125881" algn="l" rtl="0" eaLnBrk="1" fontAlgn="base" hangingPunct="1">
        <a:spcBef>
          <a:spcPct val="20000"/>
        </a:spcBef>
        <a:spcAft>
          <a:spcPct val="0"/>
        </a:spcAft>
        <a:buClr>
          <a:schemeClr val="tx1"/>
        </a:buClr>
        <a:buChar char="•"/>
        <a:defRPr sz="11800">
          <a:solidFill>
            <a:schemeClr val="tx1"/>
          </a:solidFill>
          <a:latin typeface="+mn-lt"/>
          <a:cs typeface="+mn-cs"/>
        </a:defRPr>
      </a:lvl4pPr>
      <a:lvl5pPr marL="10132962" indent="-1125881" algn="l" rtl="0" eaLnBrk="1" fontAlgn="base" hangingPunct="1">
        <a:spcBef>
          <a:spcPct val="20000"/>
        </a:spcBef>
        <a:spcAft>
          <a:spcPct val="0"/>
        </a:spcAft>
        <a:buClr>
          <a:schemeClr val="tx1"/>
        </a:buClr>
        <a:buChar char="•"/>
        <a:defRPr sz="11800">
          <a:solidFill>
            <a:schemeClr val="tx1"/>
          </a:solidFill>
          <a:latin typeface="+mn-lt"/>
          <a:cs typeface="+mn-cs"/>
        </a:defRPr>
      </a:lvl5pPr>
      <a:lvl6pPr marL="12384724" indent="-1125881" algn="l" rtl="0" eaLnBrk="1" fontAlgn="base" hangingPunct="1">
        <a:spcBef>
          <a:spcPct val="20000"/>
        </a:spcBef>
        <a:spcAft>
          <a:spcPct val="0"/>
        </a:spcAft>
        <a:buClr>
          <a:schemeClr val="tx1"/>
        </a:buClr>
        <a:buChar char="•"/>
        <a:defRPr sz="11800">
          <a:solidFill>
            <a:schemeClr val="tx1"/>
          </a:solidFill>
          <a:latin typeface="+mn-lt"/>
          <a:cs typeface="+mn-cs"/>
        </a:defRPr>
      </a:lvl6pPr>
      <a:lvl7pPr marL="14636497" indent="-1125881" algn="l" rtl="0" eaLnBrk="1" fontAlgn="base" hangingPunct="1">
        <a:spcBef>
          <a:spcPct val="20000"/>
        </a:spcBef>
        <a:spcAft>
          <a:spcPct val="0"/>
        </a:spcAft>
        <a:buClr>
          <a:schemeClr val="tx1"/>
        </a:buClr>
        <a:buChar char="•"/>
        <a:defRPr sz="11800">
          <a:solidFill>
            <a:schemeClr val="tx1"/>
          </a:solidFill>
          <a:latin typeface="+mn-lt"/>
          <a:cs typeface="+mn-cs"/>
        </a:defRPr>
      </a:lvl7pPr>
      <a:lvl8pPr marL="16888269" indent="-1125881" algn="l" rtl="0" eaLnBrk="1" fontAlgn="base" hangingPunct="1">
        <a:spcBef>
          <a:spcPct val="20000"/>
        </a:spcBef>
        <a:spcAft>
          <a:spcPct val="0"/>
        </a:spcAft>
        <a:buClr>
          <a:schemeClr val="tx1"/>
        </a:buClr>
        <a:buChar char="•"/>
        <a:defRPr sz="11800">
          <a:solidFill>
            <a:schemeClr val="tx1"/>
          </a:solidFill>
          <a:latin typeface="+mn-lt"/>
          <a:cs typeface="+mn-cs"/>
        </a:defRPr>
      </a:lvl8pPr>
      <a:lvl9pPr marL="19140032" indent="-1125881" algn="l" rtl="0" eaLnBrk="1" fontAlgn="base" hangingPunct="1">
        <a:spcBef>
          <a:spcPct val="20000"/>
        </a:spcBef>
        <a:spcAft>
          <a:spcPct val="0"/>
        </a:spcAft>
        <a:buClr>
          <a:schemeClr val="tx1"/>
        </a:buClr>
        <a:buChar char="•"/>
        <a:defRPr sz="11800">
          <a:solidFill>
            <a:schemeClr val="tx1"/>
          </a:solidFill>
          <a:latin typeface="+mn-lt"/>
          <a:cs typeface="+mn-cs"/>
        </a:defRPr>
      </a:lvl9pPr>
    </p:bodyStyle>
    <p:otherStyle>
      <a:defPPr>
        <a:defRPr lang="el-GR"/>
      </a:defPPr>
      <a:lvl1pPr marL="0" algn="l" defTabSz="4503535" rtl="0" eaLnBrk="1" latinLnBrk="0" hangingPunct="1">
        <a:defRPr sz="8900" kern="1200">
          <a:solidFill>
            <a:schemeClr val="tx1"/>
          </a:solidFill>
          <a:latin typeface="+mn-lt"/>
          <a:ea typeface="+mn-ea"/>
          <a:cs typeface="+mn-cs"/>
        </a:defRPr>
      </a:lvl1pPr>
      <a:lvl2pPr marL="2251773" algn="l" defTabSz="4503535" rtl="0" eaLnBrk="1" latinLnBrk="0" hangingPunct="1">
        <a:defRPr sz="8900" kern="1200">
          <a:solidFill>
            <a:schemeClr val="tx1"/>
          </a:solidFill>
          <a:latin typeface="+mn-lt"/>
          <a:ea typeface="+mn-ea"/>
          <a:cs typeface="+mn-cs"/>
        </a:defRPr>
      </a:lvl2pPr>
      <a:lvl3pPr marL="4503535" algn="l" defTabSz="4503535" rtl="0" eaLnBrk="1" latinLnBrk="0" hangingPunct="1">
        <a:defRPr sz="8900" kern="1200">
          <a:solidFill>
            <a:schemeClr val="tx1"/>
          </a:solidFill>
          <a:latin typeface="+mn-lt"/>
          <a:ea typeface="+mn-ea"/>
          <a:cs typeface="+mn-cs"/>
        </a:defRPr>
      </a:lvl3pPr>
      <a:lvl4pPr marL="6755308" algn="l" defTabSz="4503535" rtl="0" eaLnBrk="1" latinLnBrk="0" hangingPunct="1">
        <a:defRPr sz="8900" kern="1200">
          <a:solidFill>
            <a:schemeClr val="tx1"/>
          </a:solidFill>
          <a:latin typeface="+mn-lt"/>
          <a:ea typeface="+mn-ea"/>
          <a:cs typeface="+mn-cs"/>
        </a:defRPr>
      </a:lvl4pPr>
      <a:lvl5pPr marL="9007075" algn="l" defTabSz="4503535" rtl="0" eaLnBrk="1" latinLnBrk="0" hangingPunct="1">
        <a:defRPr sz="8900" kern="1200">
          <a:solidFill>
            <a:schemeClr val="tx1"/>
          </a:solidFill>
          <a:latin typeface="+mn-lt"/>
          <a:ea typeface="+mn-ea"/>
          <a:cs typeface="+mn-cs"/>
        </a:defRPr>
      </a:lvl5pPr>
      <a:lvl6pPr marL="11258843" algn="l" defTabSz="4503535" rtl="0" eaLnBrk="1" latinLnBrk="0" hangingPunct="1">
        <a:defRPr sz="8900" kern="1200">
          <a:solidFill>
            <a:schemeClr val="tx1"/>
          </a:solidFill>
          <a:latin typeface="+mn-lt"/>
          <a:ea typeface="+mn-ea"/>
          <a:cs typeface="+mn-cs"/>
        </a:defRPr>
      </a:lvl6pPr>
      <a:lvl7pPr marL="13510615" algn="l" defTabSz="4503535" rtl="0" eaLnBrk="1" latinLnBrk="0" hangingPunct="1">
        <a:defRPr sz="8900" kern="1200">
          <a:solidFill>
            <a:schemeClr val="tx1"/>
          </a:solidFill>
          <a:latin typeface="+mn-lt"/>
          <a:ea typeface="+mn-ea"/>
          <a:cs typeface="+mn-cs"/>
        </a:defRPr>
      </a:lvl7pPr>
      <a:lvl8pPr marL="15762378" algn="l" defTabSz="4503535" rtl="0" eaLnBrk="1" latinLnBrk="0" hangingPunct="1">
        <a:defRPr sz="8900" kern="1200">
          <a:solidFill>
            <a:schemeClr val="tx1"/>
          </a:solidFill>
          <a:latin typeface="+mn-lt"/>
          <a:ea typeface="+mn-ea"/>
          <a:cs typeface="+mn-cs"/>
        </a:defRPr>
      </a:lvl8pPr>
      <a:lvl9pPr marL="18014151" algn="l" defTabSz="4503535" rtl="0" eaLnBrk="1" latinLnBrk="0" hangingPunct="1">
        <a:defRPr sz="8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title"/>
            <p:custDataLst>
              <p:tags r:id="rId13"/>
            </p:custDataLst>
          </p:nvPr>
        </p:nvSpPr>
        <p:spPr bwMode="auto">
          <a:xfrm>
            <a:off x="14903116" y="1139048"/>
            <a:ext cx="34820599" cy="4740540"/>
          </a:xfrm>
          <a:prstGeom prst="rect">
            <a:avLst/>
          </a:prstGeom>
          <a:noFill/>
          <a:ln w="9525">
            <a:noFill/>
            <a:miter lim="800000"/>
            <a:headEnd/>
            <a:tailEnd/>
          </a:ln>
          <a:effectLst/>
        </p:spPr>
        <p:txBody>
          <a:bodyPr vert="horz" wrap="square" lIns="450561" tIns="225281" rIns="450561" bIns="225281" numCol="1" anchor="b" anchorCtr="0" compatLnSpc="1">
            <a:prstTxWarp prst="textNoShape">
              <a:avLst/>
            </a:prstTxWarp>
          </a:bodyPr>
          <a:lstStyle/>
          <a:p>
            <a:pPr lvl="0"/>
            <a:r>
              <a:rPr lang="el-GR" smtClean="0"/>
              <a:t>Kλικ για επεξεργασία του τίτλου</a:t>
            </a:r>
            <a:endParaRPr lang="en-US" smtClean="0"/>
          </a:p>
        </p:txBody>
      </p:sp>
      <p:sp>
        <p:nvSpPr>
          <p:cNvPr id="75779" name="Rectangle 3"/>
          <p:cNvSpPr>
            <a:spLocks noGrp="1" noChangeArrowheads="1"/>
          </p:cNvSpPr>
          <p:nvPr>
            <p:ph type="body" idx="1"/>
            <p:custDataLst>
              <p:tags r:id="rId14"/>
            </p:custDataLst>
          </p:nvPr>
        </p:nvSpPr>
        <p:spPr bwMode="auto">
          <a:xfrm>
            <a:off x="14850612" y="6636758"/>
            <a:ext cx="34873106" cy="18771222"/>
          </a:xfrm>
          <a:prstGeom prst="rect">
            <a:avLst/>
          </a:prstGeom>
          <a:noFill/>
          <a:ln w="9525">
            <a:noFill/>
            <a:miter lim="800000"/>
            <a:headEnd/>
            <a:tailEnd/>
          </a:ln>
          <a:effectLst/>
        </p:spPr>
        <p:txBody>
          <a:bodyPr vert="horz" wrap="square" lIns="450561" tIns="225281" rIns="450561" bIns="225281"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75780" name="Rectangle 4"/>
          <p:cNvSpPr>
            <a:spLocks noGrp="1" noChangeArrowheads="1"/>
          </p:cNvSpPr>
          <p:nvPr>
            <p:ph type="dt" sz="half" idx="2"/>
          </p:nvPr>
        </p:nvSpPr>
        <p:spPr bwMode="auto">
          <a:xfrm>
            <a:off x="2520315" y="25901782"/>
            <a:ext cx="11761470" cy="1975225"/>
          </a:xfrm>
          <a:prstGeom prst="rect">
            <a:avLst/>
          </a:prstGeom>
          <a:noFill/>
          <a:ln w="9525">
            <a:noFill/>
            <a:miter lim="800000"/>
            <a:headEnd/>
            <a:tailEnd/>
          </a:ln>
          <a:effectLst/>
        </p:spPr>
        <p:txBody>
          <a:bodyPr vert="horz" wrap="square" lIns="450561" tIns="225281" rIns="450561" bIns="225281" numCol="1" anchor="t" anchorCtr="0" compatLnSpc="1">
            <a:prstTxWarp prst="textNoShape">
              <a:avLst/>
            </a:prstTxWarp>
          </a:bodyPr>
          <a:lstStyle>
            <a:lvl1pPr>
              <a:buClr>
                <a:schemeClr val="tx1"/>
              </a:buClr>
              <a:defRPr sz="6900">
                <a:cs typeface="+mn-cs"/>
              </a:defRPr>
            </a:lvl1pPr>
          </a:lstStyle>
          <a:p>
            <a:endParaRPr lang="en-US"/>
          </a:p>
        </p:txBody>
      </p:sp>
      <p:sp>
        <p:nvSpPr>
          <p:cNvPr id="75781" name="Rectangle 5"/>
          <p:cNvSpPr>
            <a:spLocks noGrp="1" noChangeArrowheads="1"/>
          </p:cNvSpPr>
          <p:nvPr>
            <p:ph type="ftr" sz="quarter" idx="3"/>
          </p:nvPr>
        </p:nvSpPr>
        <p:spPr bwMode="auto">
          <a:xfrm>
            <a:off x="17222153" y="25901782"/>
            <a:ext cx="15961995" cy="1975225"/>
          </a:xfrm>
          <a:prstGeom prst="rect">
            <a:avLst/>
          </a:prstGeom>
          <a:noFill/>
          <a:ln w="9525">
            <a:noFill/>
            <a:miter lim="800000"/>
            <a:headEnd/>
            <a:tailEnd/>
          </a:ln>
          <a:effectLst/>
        </p:spPr>
        <p:txBody>
          <a:bodyPr vert="horz" wrap="square" lIns="450561" tIns="225281" rIns="450561" bIns="225281" numCol="1" anchor="t" anchorCtr="0" compatLnSpc="1">
            <a:prstTxWarp prst="textNoShape">
              <a:avLst/>
            </a:prstTxWarp>
          </a:bodyPr>
          <a:lstStyle>
            <a:lvl1pPr algn="ctr">
              <a:buClr>
                <a:schemeClr val="tx1"/>
              </a:buClr>
              <a:defRPr sz="6900">
                <a:cs typeface="+mn-cs"/>
              </a:defRPr>
            </a:lvl1pPr>
          </a:lstStyle>
          <a:p>
            <a:endParaRPr lang="en-US"/>
          </a:p>
        </p:txBody>
      </p:sp>
      <p:sp>
        <p:nvSpPr>
          <p:cNvPr id="75782" name="Rectangle 6"/>
          <p:cNvSpPr>
            <a:spLocks noGrp="1" noChangeArrowheads="1"/>
          </p:cNvSpPr>
          <p:nvPr>
            <p:ph type="sldNum" sz="quarter" idx="4"/>
          </p:nvPr>
        </p:nvSpPr>
        <p:spPr bwMode="auto">
          <a:xfrm>
            <a:off x="36124515" y="25901782"/>
            <a:ext cx="11761470" cy="1975225"/>
          </a:xfrm>
          <a:prstGeom prst="rect">
            <a:avLst/>
          </a:prstGeom>
          <a:noFill/>
          <a:ln w="9525">
            <a:noFill/>
            <a:miter lim="800000"/>
            <a:headEnd/>
            <a:tailEnd/>
          </a:ln>
          <a:effectLst/>
        </p:spPr>
        <p:txBody>
          <a:bodyPr vert="horz" wrap="square" lIns="450561" tIns="225281" rIns="450561" bIns="225281" numCol="1" anchor="t" anchorCtr="0" compatLnSpc="1">
            <a:prstTxWarp prst="textNoShape">
              <a:avLst/>
            </a:prstTxWarp>
          </a:bodyPr>
          <a:lstStyle>
            <a:lvl1pPr algn="r">
              <a:buClr>
                <a:schemeClr val="tx1"/>
              </a:buClr>
              <a:defRPr sz="6900">
                <a:cs typeface="+mn-cs"/>
              </a:defRPr>
            </a:lvl1pPr>
          </a:lstStyle>
          <a:p>
            <a:fld id="{92C0690D-5AC1-4D6B-9C6F-BF17FC1497C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txStyles>
    <p:titleStyle>
      <a:lvl1pPr algn="l" rtl="0" eaLnBrk="1" fontAlgn="base" hangingPunct="1">
        <a:spcBef>
          <a:spcPct val="0"/>
        </a:spcBef>
        <a:spcAft>
          <a:spcPct val="0"/>
        </a:spcAft>
        <a:buClr>
          <a:schemeClr val="tx1"/>
        </a:buClr>
        <a:defRPr sz="15800">
          <a:solidFill>
            <a:schemeClr val="tx1"/>
          </a:solidFill>
          <a:latin typeface="+mj-lt"/>
          <a:ea typeface="+mj-ea"/>
          <a:cs typeface="+mj-cs"/>
        </a:defRPr>
      </a:lvl1pPr>
      <a:lvl2pPr algn="l" rtl="0" eaLnBrk="1" fontAlgn="base" hangingPunct="1">
        <a:spcBef>
          <a:spcPct val="0"/>
        </a:spcBef>
        <a:spcAft>
          <a:spcPct val="0"/>
        </a:spcAft>
        <a:buClr>
          <a:schemeClr val="tx1"/>
        </a:buClr>
        <a:defRPr sz="15800">
          <a:solidFill>
            <a:schemeClr val="tx1"/>
          </a:solidFill>
          <a:latin typeface="Arial" charset="0"/>
          <a:cs typeface="Arial" charset="0"/>
        </a:defRPr>
      </a:lvl2pPr>
      <a:lvl3pPr algn="l" rtl="0" eaLnBrk="1" fontAlgn="base" hangingPunct="1">
        <a:spcBef>
          <a:spcPct val="0"/>
        </a:spcBef>
        <a:spcAft>
          <a:spcPct val="0"/>
        </a:spcAft>
        <a:buClr>
          <a:schemeClr val="tx1"/>
        </a:buClr>
        <a:defRPr sz="15800">
          <a:solidFill>
            <a:schemeClr val="tx1"/>
          </a:solidFill>
          <a:latin typeface="Arial" charset="0"/>
          <a:cs typeface="Arial" charset="0"/>
        </a:defRPr>
      </a:lvl3pPr>
      <a:lvl4pPr algn="l" rtl="0" eaLnBrk="1" fontAlgn="base" hangingPunct="1">
        <a:spcBef>
          <a:spcPct val="0"/>
        </a:spcBef>
        <a:spcAft>
          <a:spcPct val="0"/>
        </a:spcAft>
        <a:buClr>
          <a:schemeClr val="tx1"/>
        </a:buClr>
        <a:defRPr sz="15800">
          <a:solidFill>
            <a:schemeClr val="tx1"/>
          </a:solidFill>
          <a:latin typeface="Arial" charset="0"/>
          <a:cs typeface="Arial" charset="0"/>
        </a:defRPr>
      </a:lvl4pPr>
      <a:lvl5pPr algn="l" rtl="0" eaLnBrk="1" fontAlgn="base" hangingPunct="1">
        <a:spcBef>
          <a:spcPct val="0"/>
        </a:spcBef>
        <a:spcAft>
          <a:spcPct val="0"/>
        </a:spcAft>
        <a:buClr>
          <a:schemeClr val="tx1"/>
        </a:buClr>
        <a:defRPr sz="15800">
          <a:solidFill>
            <a:schemeClr val="tx1"/>
          </a:solidFill>
          <a:latin typeface="Arial" charset="0"/>
          <a:cs typeface="Arial" charset="0"/>
        </a:defRPr>
      </a:lvl5pPr>
      <a:lvl6pPr marL="2252807" algn="l" rtl="0" eaLnBrk="1" fontAlgn="base" hangingPunct="1">
        <a:spcBef>
          <a:spcPct val="0"/>
        </a:spcBef>
        <a:spcAft>
          <a:spcPct val="0"/>
        </a:spcAft>
        <a:buClr>
          <a:schemeClr val="tx1"/>
        </a:buClr>
        <a:defRPr sz="15800">
          <a:solidFill>
            <a:schemeClr val="tx1"/>
          </a:solidFill>
          <a:latin typeface="Arial" charset="0"/>
          <a:cs typeface="Arial" charset="0"/>
        </a:defRPr>
      </a:lvl6pPr>
      <a:lvl7pPr marL="4505615" algn="l" rtl="0" eaLnBrk="1" fontAlgn="base" hangingPunct="1">
        <a:spcBef>
          <a:spcPct val="0"/>
        </a:spcBef>
        <a:spcAft>
          <a:spcPct val="0"/>
        </a:spcAft>
        <a:buClr>
          <a:schemeClr val="tx1"/>
        </a:buClr>
        <a:defRPr sz="15800">
          <a:solidFill>
            <a:schemeClr val="tx1"/>
          </a:solidFill>
          <a:latin typeface="Arial" charset="0"/>
          <a:cs typeface="Arial" charset="0"/>
        </a:defRPr>
      </a:lvl7pPr>
      <a:lvl8pPr marL="6758422" algn="l" rtl="0" eaLnBrk="1" fontAlgn="base" hangingPunct="1">
        <a:spcBef>
          <a:spcPct val="0"/>
        </a:spcBef>
        <a:spcAft>
          <a:spcPct val="0"/>
        </a:spcAft>
        <a:buClr>
          <a:schemeClr val="tx1"/>
        </a:buClr>
        <a:defRPr sz="15800">
          <a:solidFill>
            <a:schemeClr val="tx1"/>
          </a:solidFill>
          <a:latin typeface="Arial" charset="0"/>
          <a:cs typeface="Arial" charset="0"/>
        </a:defRPr>
      </a:lvl8pPr>
      <a:lvl9pPr marL="9011229" algn="l" rtl="0" eaLnBrk="1" fontAlgn="base" hangingPunct="1">
        <a:spcBef>
          <a:spcPct val="0"/>
        </a:spcBef>
        <a:spcAft>
          <a:spcPct val="0"/>
        </a:spcAft>
        <a:buClr>
          <a:schemeClr val="tx1"/>
        </a:buClr>
        <a:defRPr sz="15800">
          <a:solidFill>
            <a:schemeClr val="tx1"/>
          </a:solidFill>
          <a:latin typeface="Arial" charset="0"/>
          <a:cs typeface="Arial" charset="0"/>
        </a:defRPr>
      </a:lvl9pPr>
    </p:titleStyle>
    <p:bodyStyle>
      <a:lvl1pPr marL="1689605" indent="-1689605" algn="l" rtl="0" eaLnBrk="1" fontAlgn="base" hangingPunct="1">
        <a:spcBef>
          <a:spcPct val="20000"/>
        </a:spcBef>
        <a:spcAft>
          <a:spcPct val="0"/>
        </a:spcAft>
        <a:buClr>
          <a:schemeClr val="tx1"/>
        </a:buClr>
        <a:buChar char="•"/>
        <a:defRPr sz="11800">
          <a:solidFill>
            <a:schemeClr val="tx1"/>
          </a:solidFill>
          <a:latin typeface="+mn-lt"/>
          <a:ea typeface="+mn-ea"/>
          <a:cs typeface="+mn-cs"/>
        </a:defRPr>
      </a:lvl1pPr>
      <a:lvl2pPr marL="3660812" indent="-1408005" algn="l" rtl="0" eaLnBrk="1" fontAlgn="base" hangingPunct="1">
        <a:spcBef>
          <a:spcPct val="20000"/>
        </a:spcBef>
        <a:spcAft>
          <a:spcPct val="0"/>
        </a:spcAft>
        <a:buClr>
          <a:schemeClr val="tx1"/>
        </a:buClr>
        <a:buChar char="•"/>
        <a:defRPr sz="11800">
          <a:solidFill>
            <a:schemeClr val="tx1"/>
          </a:solidFill>
          <a:latin typeface="+mn-lt"/>
          <a:cs typeface="+mn-cs"/>
        </a:defRPr>
      </a:lvl2pPr>
      <a:lvl3pPr marL="5632018" indent="-1126404" algn="l" rtl="0" eaLnBrk="1" fontAlgn="base" hangingPunct="1">
        <a:spcBef>
          <a:spcPct val="20000"/>
        </a:spcBef>
        <a:spcAft>
          <a:spcPct val="0"/>
        </a:spcAft>
        <a:buClr>
          <a:schemeClr val="tx1"/>
        </a:buClr>
        <a:buChar char="•"/>
        <a:defRPr sz="11800">
          <a:solidFill>
            <a:schemeClr val="tx1"/>
          </a:solidFill>
          <a:latin typeface="+mn-lt"/>
          <a:cs typeface="+mn-cs"/>
        </a:defRPr>
      </a:lvl3pPr>
      <a:lvl4pPr marL="7884825" indent="-1126404" algn="l" rtl="0" eaLnBrk="1" fontAlgn="base" hangingPunct="1">
        <a:spcBef>
          <a:spcPct val="20000"/>
        </a:spcBef>
        <a:spcAft>
          <a:spcPct val="0"/>
        </a:spcAft>
        <a:buClr>
          <a:schemeClr val="tx1"/>
        </a:buClr>
        <a:buChar char="•"/>
        <a:defRPr sz="11800">
          <a:solidFill>
            <a:schemeClr val="tx1"/>
          </a:solidFill>
          <a:latin typeface="+mn-lt"/>
          <a:cs typeface="+mn-cs"/>
        </a:defRPr>
      </a:lvl4pPr>
      <a:lvl5pPr marL="10137633" indent="-1126404" algn="l" rtl="0" eaLnBrk="1" fontAlgn="base" hangingPunct="1">
        <a:spcBef>
          <a:spcPct val="20000"/>
        </a:spcBef>
        <a:spcAft>
          <a:spcPct val="0"/>
        </a:spcAft>
        <a:buClr>
          <a:schemeClr val="tx1"/>
        </a:buClr>
        <a:buChar char="•"/>
        <a:defRPr sz="11800">
          <a:solidFill>
            <a:schemeClr val="tx1"/>
          </a:solidFill>
          <a:latin typeface="+mn-lt"/>
          <a:cs typeface="+mn-cs"/>
        </a:defRPr>
      </a:lvl5pPr>
      <a:lvl6pPr marL="12390440" indent="-1126404" algn="l" rtl="0" eaLnBrk="1" fontAlgn="base" hangingPunct="1">
        <a:spcBef>
          <a:spcPct val="20000"/>
        </a:spcBef>
        <a:spcAft>
          <a:spcPct val="0"/>
        </a:spcAft>
        <a:buClr>
          <a:schemeClr val="tx1"/>
        </a:buClr>
        <a:buChar char="•"/>
        <a:defRPr sz="11800">
          <a:solidFill>
            <a:schemeClr val="tx1"/>
          </a:solidFill>
          <a:latin typeface="+mn-lt"/>
          <a:cs typeface="+mn-cs"/>
        </a:defRPr>
      </a:lvl6pPr>
      <a:lvl7pPr marL="14643247" indent="-1126404" algn="l" rtl="0" eaLnBrk="1" fontAlgn="base" hangingPunct="1">
        <a:spcBef>
          <a:spcPct val="20000"/>
        </a:spcBef>
        <a:spcAft>
          <a:spcPct val="0"/>
        </a:spcAft>
        <a:buClr>
          <a:schemeClr val="tx1"/>
        </a:buClr>
        <a:buChar char="•"/>
        <a:defRPr sz="11800">
          <a:solidFill>
            <a:schemeClr val="tx1"/>
          </a:solidFill>
          <a:latin typeface="+mn-lt"/>
          <a:cs typeface="+mn-cs"/>
        </a:defRPr>
      </a:lvl7pPr>
      <a:lvl8pPr marL="16896055" indent="-1126404" algn="l" rtl="0" eaLnBrk="1" fontAlgn="base" hangingPunct="1">
        <a:spcBef>
          <a:spcPct val="20000"/>
        </a:spcBef>
        <a:spcAft>
          <a:spcPct val="0"/>
        </a:spcAft>
        <a:buClr>
          <a:schemeClr val="tx1"/>
        </a:buClr>
        <a:buChar char="•"/>
        <a:defRPr sz="11800">
          <a:solidFill>
            <a:schemeClr val="tx1"/>
          </a:solidFill>
          <a:latin typeface="+mn-lt"/>
          <a:cs typeface="+mn-cs"/>
        </a:defRPr>
      </a:lvl8pPr>
      <a:lvl9pPr marL="19148862" indent="-1126404" algn="l" rtl="0" eaLnBrk="1" fontAlgn="base" hangingPunct="1">
        <a:spcBef>
          <a:spcPct val="20000"/>
        </a:spcBef>
        <a:spcAft>
          <a:spcPct val="0"/>
        </a:spcAft>
        <a:buClr>
          <a:schemeClr val="tx1"/>
        </a:buClr>
        <a:buChar char="•"/>
        <a:defRPr sz="11800">
          <a:solidFill>
            <a:schemeClr val="tx1"/>
          </a:solidFill>
          <a:latin typeface="+mn-lt"/>
          <a:cs typeface="+mn-cs"/>
        </a:defRPr>
      </a:lvl9pPr>
    </p:bodyStyle>
    <p:otherStyle>
      <a:defPPr>
        <a:defRPr lang="el-GR"/>
      </a:defPPr>
      <a:lvl1pPr marL="0" algn="l" defTabSz="4505615" rtl="0" eaLnBrk="1" latinLnBrk="0" hangingPunct="1">
        <a:defRPr sz="8900" kern="1200">
          <a:solidFill>
            <a:schemeClr val="tx1"/>
          </a:solidFill>
          <a:latin typeface="+mn-lt"/>
          <a:ea typeface="+mn-ea"/>
          <a:cs typeface="+mn-cs"/>
        </a:defRPr>
      </a:lvl1pPr>
      <a:lvl2pPr marL="2252807" algn="l" defTabSz="4505615" rtl="0" eaLnBrk="1" latinLnBrk="0" hangingPunct="1">
        <a:defRPr sz="8900" kern="1200">
          <a:solidFill>
            <a:schemeClr val="tx1"/>
          </a:solidFill>
          <a:latin typeface="+mn-lt"/>
          <a:ea typeface="+mn-ea"/>
          <a:cs typeface="+mn-cs"/>
        </a:defRPr>
      </a:lvl2pPr>
      <a:lvl3pPr marL="4505615" algn="l" defTabSz="4505615" rtl="0" eaLnBrk="1" latinLnBrk="0" hangingPunct="1">
        <a:defRPr sz="8900" kern="1200">
          <a:solidFill>
            <a:schemeClr val="tx1"/>
          </a:solidFill>
          <a:latin typeface="+mn-lt"/>
          <a:ea typeface="+mn-ea"/>
          <a:cs typeface="+mn-cs"/>
        </a:defRPr>
      </a:lvl3pPr>
      <a:lvl4pPr marL="6758422" algn="l" defTabSz="4505615" rtl="0" eaLnBrk="1" latinLnBrk="0" hangingPunct="1">
        <a:defRPr sz="8900" kern="1200">
          <a:solidFill>
            <a:schemeClr val="tx1"/>
          </a:solidFill>
          <a:latin typeface="+mn-lt"/>
          <a:ea typeface="+mn-ea"/>
          <a:cs typeface="+mn-cs"/>
        </a:defRPr>
      </a:lvl4pPr>
      <a:lvl5pPr marL="9011229" algn="l" defTabSz="4505615" rtl="0" eaLnBrk="1" latinLnBrk="0" hangingPunct="1">
        <a:defRPr sz="8900" kern="1200">
          <a:solidFill>
            <a:schemeClr val="tx1"/>
          </a:solidFill>
          <a:latin typeface="+mn-lt"/>
          <a:ea typeface="+mn-ea"/>
          <a:cs typeface="+mn-cs"/>
        </a:defRPr>
      </a:lvl5pPr>
      <a:lvl6pPr marL="11264036" algn="l" defTabSz="4505615" rtl="0" eaLnBrk="1" latinLnBrk="0" hangingPunct="1">
        <a:defRPr sz="8900" kern="1200">
          <a:solidFill>
            <a:schemeClr val="tx1"/>
          </a:solidFill>
          <a:latin typeface="+mn-lt"/>
          <a:ea typeface="+mn-ea"/>
          <a:cs typeface="+mn-cs"/>
        </a:defRPr>
      </a:lvl6pPr>
      <a:lvl7pPr marL="13516844" algn="l" defTabSz="4505615" rtl="0" eaLnBrk="1" latinLnBrk="0" hangingPunct="1">
        <a:defRPr sz="8900" kern="1200">
          <a:solidFill>
            <a:schemeClr val="tx1"/>
          </a:solidFill>
          <a:latin typeface="+mn-lt"/>
          <a:ea typeface="+mn-ea"/>
          <a:cs typeface="+mn-cs"/>
        </a:defRPr>
      </a:lvl7pPr>
      <a:lvl8pPr marL="15769651" algn="l" defTabSz="4505615" rtl="0" eaLnBrk="1" latinLnBrk="0" hangingPunct="1">
        <a:defRPr sz="8900" kern="1200">
          <a:solidFill>
            <a:schemeClr val="tx1"/>
          </a:solidFill>
          <a:latin typeface="+mn-lt"/>
          <a:ea typeface="+mn-ea"/>
          <a:cs typeface="+mn-cs"/>
        </a:defRPr>
      </a:lvl8pPr>
      <a:lvl9pPr marL="18022458" algn="l" defTabSz="4505615" rtl="0" eaLnBrk="1" latinLnBrk="0" hangingPunct="1">
        <a:defRPr sz="89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2588" y="395047"/>
            <a:ext cx="48148518" cy="2969423"/>
          </a:xfrm>
          <a:prstGeom prst="rect">
            <a:avLst/>
          </a:prstGeom>
          <a:noFill/>
          <a:ln w="9525">
            <a:noFill/>
            <a:miter lim="800000"/>
            <a:headEnd/>
            <a:tailEnd/>
          </a:ln>
          <a:effectLst/>
        </p:spPr>
        <p:txBody>
          <a:bodyPr vert="horz" wrap="square" lIns="450561" tIns="225281" rIns="450561" bIns="225281" numCol="1" anchor="ctr" anchorCtr="0" compatLnSpc="1">
            <a:prstTxWarp prst="textNoShape">
              <a:avLst/>
            </a:prstTxWarp>
          </a:bodyPr>
          <a:lstStyle/>
          <a:p>
            <a:pPr lvl="0"/>
            <a:r>
              <a:rPr lang="en-US" smtClean="0"/>
              <a:t>Κάντε κλικ για επεξεργασία του τίτλου</a:t>
            </a:r>
          </a:p>
        </p:txBody>
      </p:sp>
      <p:sp>
        <p:nvSpPr>
          <p:cNvPr id="1027" name="Rectangle 3"/>
          <p:cNvSpPr>
            <a:spLocks noGrp="1" noChangeArrowheads="1"/>
          </p:cNvSpPr>
          <p:nvPr>
            <p:ph type="body" idx="1"/>
          </p:nvPr>
        </p:nvSpPr>
        <p:spPr bwMode="auto">
          <a:xfrm>
            <a:off x="5250656" y="6320719"/>
            <a:ext cx="40325040" cy="17698015"/>
          </a:xfrm>
          <a:prstGeom prst="rect">
            <a:avLst/>
          </a:prstGeom>
          <a:noFill/>
          <a:ln w="9525">
            <a:noFill/>
            <a:miter lim="800000"/>
            <a:headEnd/>
            <a:tailEnd/>
          </a:ln>
          <a:effectLst/>
        </p:spPr>
        <p:txBody>
          <a:bodyPr vert="horz" wrap="square" lIns="450561" tIns="225281" rIns="450561" bIns="225281" numCol="1" anchor="t" anchorCtr="0" compatLnSpc="1">
            <a:prstTxWarp prst="textNoShape">
              <a:avLst/>
            </a:prstTxWarp>
          </a:bodyPr>
          <a:lstStyle/>
          <a:p>
            <a:pPr lvl="0"/>
            <a:r>
              <a:rPr lang="en-US" smtClean="0"/>
              <a:t>Κάντε κλικ για να επεξεργαστείτε τα στυλ κειμένου του υποδείγματος</a:t>
            </a:r>
          </a:p>
          <a:p>
            <a:pPr lvl="1"/>
            <a:r>
              <a:rPr lang="en-US" smtClean="0"/>
              <a:t>Δεύτερου επιπέδου</a:t>
            </a:r>
          </a:p>
          <a:p>
            <a:pPr lvl="2"/>
            <a:r>
              <a:rPr lang="en-US" smtClean="0"/>
              <a:t>Τρίτου επιπέδου</a:t>
            </a:r>
          </a:p>
          <a:p>
            <a:pPr lvl="3"/>
            <a:r>
              <a:rPr lang="en-US" smtClean="0"/>
              <a:t>Τέταρτου επιπέδου</a:t>
            </a:r>
          </a:p>
          <a:p>
            <a:pPr lvl="4"/>
            <a:r>
              <a:rPr lang="en-US" smtClean="0"/>
              <a:t>Πέμπτου επιπέδου</a:t>
            </a:r>
          </a:p>
        </p:txBody>
      </p:sp>
    </p:spTree>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rtl="0" eaLnBrk="1" fontAlgn="base" hangingPunct="1">
        <a:spcBef>
          <a:spcPct val="0"/>
        </a:spcBef>
        <a:spcAft>
          <a:spcPct val="0"/>
        </a:spcAft>
        <a:defRPr sz="21700">
          <a:solidFill>
            <a:schemeClr val="tx1"/>
          </a:solidFill>
          <a:latin typeface="+mj-lt"/>
          <a:ea typeface="+mj-ea"/>
          <a:cs typeface="+mj-cs"/>
        </a:defRPr>
      </a:lvl1pPr>
      <a:lvl2pPr algn="l" rtl="0" eaLnBrk="1" fontAlgn="base" hangingPunct="1">
        <a:spcBef>
          <a:spcPct val="0"/>
        </a:spcBef>
        <a:spcAft>
          <a:spcPct val="0"/>
        </a:spcAft>
        <a:defRPr sz="21700">
          <a:solidFill>
            <a:schemeClr val="tx1"/>
          </a:solidFill>
          <a:latin typeface="Microsoft Sans Serif" pitchFamily="34" charset="0"/>
        </a:defRPr>
      </a:lvl2pPr>
      <a:lvl3pPr algn="l" rtl="0" eaLnBrk="1" fontAlgn="base" hangingPunct="1">
        <a:spcBef>
          <a:spcPct val="0"/>
        </a:spcBef>
        <a:spcAft>
          <a:spcPct val="0"/>
        </a:spcAft>
        <a:defRPr sz="21700">
          <a:solidFill>
            <a:schemeClr val="tx1"/>
          </a:solidFill>
          <a:latin typeface="Microsoft Sans Serif" pitchFamily="34" charset="0"/>
        </a:defRPr>
      </a:lvl3pPr>
      <a:lvl4pPr algn="l" rtl="0" eaLnBrk="1" fontAlgn="base" hangingPunct="1">
        <a:spcBef>
          <a:spcPct val="0"/>
        </a:spcBef>
        <a:spcAft>
          <a:spcPct val="0"/>
        </a:spcAft>
        <a:defRPr sz="21700">
          <a:solidFill>
            <a:schemeClr val="tx1"/>
          </a:solidFill>
          <a:latin typeface="Microsoft Sans Serif" pitchFamily="34" charset="0"/>
        </a:defRPr>
      </a:lvl4pPr>
      <a:lvl5pPr algn="l" rtl="0" eaLnBrk="1" fontAlgn="base" hangingPunct="1">
        <a:spcBef>
          <a:spcPct val="0"/>
        </a:spcBef>
        <a:spcAft>
          <a:spcPct val="0"/>
        </a:spcAft>
        <a:defRPr sz="21700">
          <a:solidFill>
            <a:schemeClr val="tx1"/>
          </a:solidFill>
          <a:latin typeface="Microsoft Sans Serif" pitchFamily="34" charset="0"/>
        </a:defRPr>
      </a:lvl5pPr>
      <a:lvl6pPr marL="2252807" algn="l" rtl="0" eaLnBrk="1" fontAlgn="base" hangingPunct="1">
        <a:spcBef>
          <a:spcPct val="0"/>
        </a:spcBef>
        <a:spcAft>
          <a:spcPct val="0"/>
        </a:spcAft>
        <a:defRPr sz="21700">
          <a:solidFill>
            <a:schemeClr val="tx1"/>
          </a:solidFill>
          <a:latin typeface="Microsoft Sans Serif" pitchFamily="34" charset="0"/>
        </a:defRPr>
      </a:lvl6pPr>
      <a:lvl7pPr marL="4505615" algn="l" rtl="0" eaLnBrk="1" fontAlgn="base" hangingPunct="1">
        <a:spcBef>
          <a:spcPct val="0"/>
        </a:spcBef>
        <a:spcAft>
          <a:spcPct val="0"/>
        </a:spcAft>
        <a:defRPr sz="21700">
          <a:solidFill>
            <a:schemeClr val="tx1"/>
          </a:solidFill>
          <a:latin typeface="Microsoft Sans Serif" pitchFamily="34" charset="0"/>
        </a:defRPr>
      </a:lvl7pPr>
      <a:lvl8pPr marL="6758422" algn="l" rtl="0" eaLnBrk="1" fontAlgn="base" hangingPunct="1">
        <a:spcBef>
          <a:spcPct val="0"/>
        </a:spcBef>
        <a:spcAft>
          <a:spcPct val="0"/>
        </a:spcAft>
        <a:defRPr sz="21700">
          <a:solidFill>
            <a:schemeClr val="tx1"/>
          </a:solidFill>
          <a:latin typeface="Microsoft Sans Serif" pitchFamily="34" charset="0"/>
        </a:defRPr>
      </a:lvl8pPr>
      <a:lvl9pPr marL="9011229" algn="l" rtl="0" eaLnBrk="1" fontAlgn="base" hangingPunct="1">
        <a:spcBef>
          <a:spcPct val="0"/>
        </a:spcBef>
        <a:spcAft>
          <a:spcPct val="0"/>
        </a:spcAft>
        <a:defRPr sz="21700">
          <a:solidFill>
            <a:schemeClr val="tx1"/>
          </a:solidFill>
          <a:latin typeface="Microsoft Sans Serif" pitchFamily="34" charset="0"/>
        </a:defRPr>
      </a:lvl9pPr>
    </p:titleStyle>
    <p:bodyStyle>
      <a:lvl1pPr marL="1689605" indent="-1689605" algn="l" rtl="0" eaLnBrk="1" fontAlgn="base" hangingPunct="1">
        <a:spcBef>
          <a:spcPct val="20000"/>
        </a:spcBef>
        <a:spcAft>
          <a:spcPct val="0"/>
        </a:spcAft>
        <a:buChar char="•"/>
        <a:defRPr sz="15800">
          <a:solidFill>
            <a:schemeClr val="bg1"/>
          </a:solidFill>
          <a:latin typeface="+mn-lt"/>
          <a:ea typeface="+mn-ea"/>
          <a:cs typeface="+mn-cs"/>
        </a:defRPr>
      </a:lvl1pPr>
      <a:lvl2pPr marL="3660812" indent="-1408005" algn="l" rtl="0" eaLnBrk="1" fontAlgn="base" hangingPunct="1">
        <a:spcBef>
          <a:spcPct val="20000"/>
        </a:spcBef>
        <a:spcAft>
          <a:spcPct val="0"/>
        </a:spcAft>
        <a:buChar char="–"/>
        <a:defRPr sz="13800">
          <a:solidFill>
            <a:schemeClr val="bg1"/>
          </a:solidFill>
          <a:latin typeface="+mn-lt"/>
        </a:defRPr>
      </a:lvl2pPr>
      <a:lvl3pPr marL="5632018" indent="-1126404" algn="l" rtl="0" eaLnBrk="1" fontAlgn="base" hangingPunct="1">
        <a:spcBef>
          <a:spcPct val="20000"/>
        </a:spcBef>
        <a:spcAft>
          <a:spcPct val="0"/>
        </a:spcAft>
        <a:buChar char="•"/>
        <a:defRPr sz="11800">
          <a:solidFill>
            <a:schemeClr val="bg1"/>
          </a:solidFill>
          <a:latin typeface="+mn-lt"/>
        </a:defRPr>
      </a:lvl3pPr>
      <a:lvl4pPr marL="7884825" indent="-1126404" algn="l" rtl="0" eaLnBrk="1" fontAlgn="base" hangingPunct="1">
        <a:spcBef>
          <a:spcPct val="20000"/>
        </a:spcBef>
        <a:spcAft>
          <a:spcPct val="0"/>
        </a:spcAft>
        <a:buChar char="–"/>
        <a:defRPr sz="9900">
          <a:solidFill>
            <a:schemeClr val="bg1"/>
          </a:solidFill>
          <a:latin typeface="+mn-lt"/>
        </a:defRPr>
      </a:lvl4pPr>
      <a:lvl5pPr marL="10137633" indent="-1126404" algn="l" rtl="0" eaLnBrk="1" fontAlgn="base" hangingPunct="1">
        <a:spcBef>
          <a:spcPct val="20000"/>
        </a:spcBef>
        <a:spcAft>
          <a:spcPct val="0"/>
        </a:spcAft>
        <a:buChar char="»"/>
        <a:defRPr sz="9900">
          <a:solidFill>
            <a:schemeClr val="bg1"/>
          </a:solidFill>
          <a:latin typeface="+mn-lt"/>
        </a:defRPr>
      </a:lvl5pPr>
      <a:lvl6pPr marL="12390440" indent="-1126404" algn="l" rtl="0" eaLnBrk="1" fontAlgn="base" hangingPunct="1">
        <a:spcBef>
          <a:spcPct val="20000"/>
        </a:spcBef>
        <a:spcAft>
          <a:spcPct val="0"/>
        </a:spcAft>
        <a:buChar char="»"/>
        <a:defRPr sz="9900">
          <a:solidFill>
            <a:schemeClr val="bg1"/>
          </a:solidFill>
          <a:latin typeface="+mn-lt"/>
        </a:defRPr>
      </a:lvl6pPr>
      <a:lvl7pPr marL="14643247" indent="-1126404" algn="l" rtl="0" eaLnBrk="1" fontAlgn="base" hangingPunct="1">
        <a:spcBef>
          <a:spcPct val="20000"/>
        </a:spcBef>
        <a:spcAft>
          <a:spcPct val="0"/>
        </a:spcAft>
        <a:buChar char="»"/>
        <a:defRPr sz="9900">
          <a:solidFill>
            <a:schemeClr val="bg1"/>
          </a:solidFill>
          <a:latin typeface="+mn-lt"/>
        </a:defRPr>
      </a:lvl7pPr>
      <a:lvl8pPr marL="16896055" indent="-1126404" algn="l" rtl="0" eaLnBrk="1" fontAlgn="base" hangingPunct="1">
        <a:spcBef>
          <a:spcPct val="20000"/>
        </a:spcBef>
        <a:spcAft>
          <a:spcPct val="0"/>
        </a:spcAft>
        <a:buChar char="»"/>
        <a:defRPr sz="9900">
          <a:solidFill>
            <a:schemeClr val="bg1"/>
          </a:solidFill>
          <a:latin typeface="+mn-lt"/>
        </a:defRPr>
      </a:lvl8pPr>
      <a:lvl9pPr marL="19148862" indent="-1126404" algn="l" rtl="0" eaLnBrk="1" fontAlgn="base" hangingPunct="1">
        <a:spcBef>
          <a:spcPct val="20000"/>
        </a:spcBef>
        <a:spcAft>
          <a:spcPct val="0"/>
        </a:spcAft>
        <a:buChar char="»"/>
        <a:defRPr sz="9900">
          <a:solidFill>
            <a:schemeClr val="bg1"/>
          </a:solidFill>
          <a:latin typeface="+mn-lt"/>
        </a:defRPr>
      </a:lvl9pPr>
    </p:bodyStyle>
    <p:otherStyle>
      <a:defPPr>
        <a:defRPr lang="el-GR"/>
      </a:defPPr>
      <a:lvl1pPr marL="0" algn="l" defTabSz="4505615" rtl="0" eaLnBrk="1" latinLnBrk="0" hangingPunct="1">
        <a:defRPr sz="8900" kern="1200">
          <a:solidFill>
            <a:schemeClr val="tx1"/>
          </a:solidFill>
          <a:latin typeface="+mn-lt"/>
          <a:ea typeface="+mn-ea"/>
          <a:cs typeface="+mn-cs"/>
        </a:defRPr>
      </a:lvl1pPr>
      <a:lvl2pPr marL="2252807" algn="l" defTabSz="4505615" rtl="0" eaLnBrk="1" latinLnBrk="0" hangingPunct="1">
        <a:defRPr sz="8900" kern="1200">
          <a:solidFill>
            <a:schemeClr val="tx1"/>
          </a:solidFill>
          <a:latin typeface="+mn-lt"/>
          <a:ea typeface="+mn-ea"/>
          <a:cs typeface="+mn-cs"/>
        </a:defRPr>
      </a:lvl2pPr>
      <a:lvl3pPr marL="4505615" algn="l" defTabSz="4505615" rtl="0" eaLnBrk="1" latinLnBrk="0" hangingPunct="1">
        <a:defRPr sz="8900" kern="1200">
          <a:solidFill>
            <a:schemeClr val="tx1"/>
          </a:solidFill>
          <a:latin typeface="+mn-lt"/>
          <a:ea typeface="+mn-ea"/>
          <a:cs typeface="+mn-cs"/>
        </a:defRPr>
      </a:lvl3pPr>
      <a:lvl4pPr marL="6758422" algn="l" defTabSz="4505615" rtl="0" eaLnBrk="1" latinLnBrk="0" hangingPunct="1">
        <a:defRPr sz="8900" kern="1200">
          <a:solidFill>
            <a:schemeClr val="tx1"/>
          </a:solidFill>
          <a:latin typeface="+mn-lt"/>
          <a:ea typeface="+mn-ea"/>
          <a:cs typeface="+mn-cs"/>
        </a:defRPr>
      </a:lvl4pPr>
      <a:lvl5pPr marL="9011229" algn="l" defTabSz="4505615" rtl="0" eaLnBrk="1" latinLnBrk="0" hangingPunct="1">
        <a:defRPr sz="8900" kern="1200">
          <a:solidFill>
            <a:schemeClr val="tx1"/>
          </a:solidFill>
          <a:latin typeface="+mn-lt"/>
          <a:ea typeface="+mn-ea"/>
          <a:cs typeface="+mn-cs"/>
        </a:defRPr>
      </a:lvl5pPr>
      <a:lvl6pPr marL="11264036" algn="l" defTabSz="4505615" rtl="0" eaLnBrk="1" latinLnBrk="0" hangingPunct="1">
        <a:defRPr sz="8900" kern="1200">
          <a:solidFill>
            <a:schemeClr val="tx1"/>
          </a:solidFill>
          <a:latin typeface="+mn-lt"/>
          <a:ea typeface="+mn-ea"/>
          <a:cs typeface="+mn-cs"/>
        </a:defRPr>
      </a:lvl6pPr>
      <a:lvl7pPr marL="13516844" algn="l" defTabSz="4505615" rtl="0" eaLnBrk="1" latinLnBrk="0" hangingPunct="1">
        <a:defRPr sz="8900" kern="1200">
          <a:solidFill>
            <a:schemeClr val="tx1"/>
          </a:solidFill>
          <a:latin typeface="+mn-lt"/>
          <a:ea typeface="+mn-ea"/>
          <a:cs typeface="+mn-cs"/>
        </a:defRPr>
      </a:lvl7pPr>
      <a:lvl8pPr marL="15769651" algn="l" defTabSz="4505615" rtl="0" eaLnBrk="1" latinLnBrk="0" hangingPunct="1">
        <a:defRPr sz="8900" kern="1200">
          <a:solidFill>
            <a:schemeClr val="tx1"/>
          </a:solidFill>
          <a:latin typeface="+mn-lt"/>
          <a:ea typeface="+mn-ea"/>
          <a:cs typeface="+mn-cs"/>
        </a:defRPr>
      </a:lvl8pPr>
      <a:lvl9pPr marL="18022458" algn="l" defTabSz="4505615" rtl="0" eaLnBrk="1" latinLnBrk="0" hangingPunct="1">
        <a:defRPr sz="8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771619" y="2"/>
            <a:ext cx="45365670" cy="3438442"/>
          </a:xfrm>
        </p:spPr>
        <p:txBody>
          <a:bodyPr>
            <a:normAutofit/>
          </a:bodyPr>
          <a:lstStyle/>
          <a:p>
            <a:pPr algn="ctr"/>
            <a:r>
              <a:rPr lang="el-GR" sz="4800" b="1" dirty="0">
                <a:solidFill>
                  <a:schemeClr val="accent5">
                    <a:lumMod val="10000"/>
                  </a:schemeClr>
                </a:solidFill>
                <a:latin typeface="Calibri" pitchFamily="34" charset="0"/>
              </a:rPr>
              <a:t>ΑΠΟ ΤΗΝ ΠΡΟΕΠΑΓΓΕΛΜΑΤΙΚΗ ΚΑΤΑΡΤΙΣΗ ΣΤΗΝ ΕΛΕΥΘΕΡΗ ΑΓΟΡΑ ΕΡΓΑΣΙΑΣ</a:t>
            </a:r>
            <a:r>
              <a:rPr lang="el-GR" sz="4800" dirty="0">
                <a:solidFill>
                  <a:schemeClr val="accent5">
                    <a:lumMod val="10000"/>
                  </a:schemeClr>
                </a:solidFill>
                <a:latin typeface="Calibri" pitchFamily="34" charset="0"/>
              </a:rPr>
              <a:t/>
            </a:r>
            <a:br>
              <a:rPr lang="el-GR" sz="4800" dirty="0">
                <a:solidFill>
                  <a:schemeClr val="accent5">
                    <a:lumMod val="10000"/>
                  </a:schemeClr>
                </a:solidFill>
                <a:latin typeface="Calibri" pitchFamily="34" charset="0"/>
              </a:rPr>
            </a:br>
            <a:r>
              <a:rPr lang="el-GR" sz="4800" b="1" dirty="0">
                <a:solidFill>
                  <a:schemeClr val="accent5">
                    <a:lumMod val="10000"/>
                  </a:schemeClr>
                </a:solidFill>
                <a:latin typeface="Calibri" pitchFamily="34" charset="0"/>
              </a:rPr>
              <a:t>Ράλλης Α., </a:t>
            </a:r>
            <a:r>
              <a:rPr lang="el-GR" sz="4800" b="1" dirty="0" err="1">
                <a:solidFill>
                  <a:schemeClr val="accent5">
                    <a:lumMod val="10000"/>
                  </a:schemeClr>
                </a:solidFill>
                <a:latin typeface="Calibri" pitchFamily="34" charset="0"/>
              </a:rPr>
              <a:t>Τσιακίρη</a:t>
            </a:r>
            <a:r>
              <a:rPr lang="el-GR" sz="4800" b="1" dirty="0">
                <a:solidFill>
                  <a:schemeClr val="accent5">
                    <a:lumMod val="10000"/>
                  </a:schemeClr>
                </a:solidFill>
                <a:latin typeface="Calibri" pitchFamily="34" charset="0"/>
              </a:rPr>
              <a:t> Α., </a:t>
            </a:r>
            <a:r>
              <a:rPr lang="el-GR" sz="4800" b="1" dirty="0" err="1">
                <a:solidFill>
                  <a:schemeClr val="accent5">
                    <a:lumMod val="10000"/>
                  </a:schemeClr>
                </a:solidFill>
                <a:latin typeface="Calibri" pitchFamily="34" charset="0"/>
              </a:rPr>
              <a:t>Κουϊνέλης</a:t>
            </a:r>
            <a:r>
              <a:rPr lang="el-GR" sz="4800" b="1" dirty="0">
                <a:solidFill>
                  <a:schemeClr val="accent5">
                    <a:lumMod val="10000"/>
                  </a:schemeClr>
                </a:solidFill>
                <a:latin typeface="Calibri" pitchFamily="34" charset="0"/>
              </a:rPr>
              <a:t> Ι., Γεωργίου Γ., </a:t>
            </a:r>
            <a:r>
              <a:rPr lang="el-GR" sz="4800" b="1" dirty="0" err="1">
                <a:solidFill>
                  <a:schemeClr val="accent5">
                    <a:lumMod val="10000"/>
                  </a:schemeClr>
                </a:solidFill>
                <a:latin typeface="Calibri" pitchFamily="34" charset="0"/>
              </a:rPr>
              <a:t>Χιώνης</a:t>
            </a:r>
            <a:r>
              <a:rPr lang="el-GR" sz="4800" b="1" dirty="0">
                <a:solidFill>
                  <a:schemeClr val="accent5">
                    <a:lumMod val="10000"/>
                  </a:schemeClr>
                </a:solidFill>
                <a:latin typeface="Calibri" pitchFamily="34" charset="0"/>
              </a:rPr>
              <a:t> Ι., Μπαξεβάνη Χ., </a:t>
            </a:r>
            <a:r>
              <a:rPr lang="el-GR" sz="4800" b="1" dirty="0" err="1">
                <a:solidFill>
                  <a:schemeClr val="accent5">
                    <a:lumMod val="10000"/>
                  </a:schemeClr>
                </a:solidFill>
                <a:latin typeface="Calibri" pitchFamily="34" charset="0"/>
              </a:rPr>
              <a:t>Ταταρίδης</a:t>
            </a:r>
            <a:r>
              <a:rPr lang="el-GR" sz="4800" b="1" dirty="0">
                <a:solidFill>
                  <a:schemeClr val="accent5">
                    <a:lumMod val="10000"/>
                  </a:schemeClr>
                </a:solidFill>
                <a:latin typeface="Calibri" pitchFamily="34" charset="0"/>
              </a:rPr>
              <a:t> Δ.</a:t>
            </a:r>
            <a:r>
              <a:rPr lang="el-GR" sz="4800" dirty="0">
                <a:solidFill>
                  <a:schemeClr val="accent5">
                    <a:lumMod val="10000"/>
                  </a:schemeClr>
                </a:solidFill>
                <a:latin typeface="Calibri" pitchFamily="34" charset="0"/>
              </a:rPr>
              <a:t/>
            </a:r>
            <a:br>
              <a:rPr lang="el-GR" sz="4800" dirty="0">
                <a:solidFill>
                  <a:schemeClr val="accent5">
                    <a:lumMod val="10000"/>
                  </a:schemeClr>
                </a:solidFill>
                <a:latin typeface="Calibri" pitchFamily="34" charset="0"/>
              </a:rPr>
            </a:br>
            <a:r>
              <a:rPr lang="el-GR" sz="4800" i="1" dirty="0">
                <a:solidFill>
                  <a:schemeClr val="accent5">
                    <a:lumMod val="10000"/>
                  </a:schemeClr>
                </a:solidFill>
                <a:latin typeface="Calibri" pitchFamily="34" charset="0"/>
              </a:rPr>
              <a:t>Εταιρία Κοινωνικής Ψυχιατρικής και Ψυχικής Υγείας</a:t>
            </a:r>
            <a:endParaRPr lang="el-GR" sz="4800" dirty="0">
              <a:solidFill>
                <a:schemeClr val="accent5">
                  <a:lumMod val="10000"/>
                </a:schemeClr>
              </a:solidFill>
              <a:latin typeface="Calibri" pitchFamily="34" charset="0"/>
            </a:endParaRPr>
          </a:p>
        </p:txBody>
      </p:sp>
      <p:sp>
        <p:nvSpPr>
          <p:cNvPr id="3" name="2 - Θέση περιεχομένου"/>
          <p:cNvSpPr>
            <a:spLocks noGrp="1"/>
          </p:cNvSpPr>
          <p:nvPr>
            <p:ph sz="half" idx="1"/>
          </p:nvPr>
        </p:nvSpPr>
        <p:spPr>
          <a:xfrm>
            <a:off x="0" y="3934548"/>
            <a:ext cx="19488110" cy="24508690"/>
          </a:xfrm>
        </p:spPr>
        <p:txBody>
          <a:bodyPr>
            <a:noAutofit/>
          </a:bodyPr>
          <a:lstStyle/>
          <a:p>
            <a:pPr algn="just">
              <a:buNone/>
            </a:pPr>
            <a:r>
              <a:rPr lang="el-GR" sz="3200" b="1" dirty="0">
                <a:solidFill>
                  <a:schemeClr val="accent5">
                    <a:lumMod val="10000"/>
                  </a:schemeClr>
                </a:solidFill>
                <a:latin typeface="Calibri" pitchFamily="34" charset="0"/>
              </a:rPr>
              <a:t>	</a:t>
            </a:r>
            <a:r>
              <a:rPr lang="el-GR" sz="3200" b="1" u="sng" dirty="0">
                <a:solidFill>
                  <a:schemeClr val="accent5">
                    <a:lumMod val="10000"/>
                  </a:schemeClr>
                </a:solidFill>
                <a:latin typeface="Calibri" pitchFamily="34" charset="0"/>
              </a:rPr>
              <a:t>Περίληψη:</a:t>
            </a:r>
          </a:p>
          <a:p>
            <a:pPr algn="just">
              <a:buNone/>
            </a:pPr>
            <a:r>
              <a:rPr lang="el-GR" sz="3200" b="1" dirty="0">
                <a:solidFill>
                  <a:schemeClr val="accent5">
                    <a:lumMod val="10000"/>
                  </a:schemeClr>
                </a:solidFill>
                <a:latin typeface="Calibri" pitchFamily="34" charset="0"/>
              </a:rPr>
              <a:t>	Θεωρητικό πλαίσιο</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Μόλις τα τελευταία χρόνια έχουμε αρχίσει να καταλαβαίνουμε γιατί τόσο λίγοι άνθρωποι με ψύχωση εργάζονται. Ένα βασικό επιχείρημα που υιοθετείται είναι πως η εργασία μπορεί να αποδειχθεί </a:t>
            </a:r>
            <a:r>
              <a:rPr lang="el-GR" sz="3200" dirty="0" err="1">
                <a:solidFill>
                  <a:schemeClr val="accent5">
                    <a:lumMod val="10000"/>
                  </a:schemeClr>
                </a:solidFill>
                <a:latin typeface="Calibri" pitchFamily="34" charset="0"/>
              </a:rPr>
              <a:t>στρεσογόνος</a:t>
            </a:r>
            <a:r>
              <a:rPr lang="el-GR" sz="3200" dirty="0">
                <a:solidFill>
                  <a:schemeClr val="accent5">
                    <a:lumMod val="10000"/>
                  </a:schemeClr>
                </a:solidFill>
                <a:latin typeface="Calibri" pitchFamily="34" charset="0"/>
              </a:rPr>
              <a:t> παράγοντας (</a:t>
            </a:r>
            <a:r>
              <a:rPr lang="en-GB" sz="3200" dirty="0">
                <a:solidFill>
                  <a:schemeClr val="accent5">
                    <a:lumMod val="10000"/>
                  </a:schemeClr>
                </a:solidFill>
                <a:latin typeface="Calibri" pitchFamily="34" charset="0"/>
              </a:rPr>
              <a:t>Van </a:t>
            </a:r>
            <a:r>
              <a:rPr lang="en-GB" sz="3200" dirty="0" err="1">
                <a:solidFill>
                  <a:schemeClr val="accent5">
                    <a:lumMod val="10000"/>
                  </a:schemeClr>
                </a:solidFill>
                <a:latin typeface="Calibri" pitchFamily="34" charset="0"/>
              </a:rPr>
              <a:t>Dongen</a:t>
            </a:r>
            <a:r>
              <a:rPr lang="el-GR" sz="3200" dirty="0">
                <a:solidFill>
                  <a:schemeClr val="accent5">
                    <a:lumMod val="10000"/>
                  </a:schemeClr>
                </a:solidFill>
                <a:latin typeface="Calibri" pitchFamily="34" charset="0"/>
              </a:rPr>
              <a:t>, 1996) και μπορεί επιπλέον να προκαλέσει επιδείνωση των </a:t>
            </a:r>
            <a:r>
              <a:rPr lang="el-GR" sz="3200" dirty="0" err="1">
                <a:solidFill>
                  <a:schemeClr val="accent5">
                    <a:lumMod val="10000"/>
                  </a:schemeClr>
                </a:solidFill>
                <a:latin typeface="Calibri" pitchFamily="34" charset="0"/>
              </a:rPr>
              <a:t>ψυχωσικών</a:t>
            </a:r>
            <a:r>
              <a:rPr lang="el-GR" sz="3200" dirty="0">
                <a:solidFill>
                  <a:schemeClr val="accent5">
                    <a:lumMod val="10000"/>
                  </a:schemeClr>
                </a:solidFill>
                <a:latin typeface="Calibri" pitchFamily="34" charset="0"/>
              </a:rPr>
              <a:t> συμπτωμάτων. Ανασταλτικό παράγοντα αποτελεί η απώλεια των επιδομάτων αναπηρίας, εάν ένα άτομο εργάζεται (</a:t>
            </a:r>
            <a:r>
              <a:rPr lang="en-GB" sz="3200" dirty="0" err="1">
                <a:solidFill>
                  <a:schemeClr val="accent5">
                    <a:lumMod val="10000"/>
                  </a:schemeClr>
                </a:solidFill>
                <a:latin typeface="Calibri" pitchFamily="34" charset="0"/>
              </a:rPr>
              <a:t>Polak</a:t>
            </a:r>
            <a:r>
              <a:rPr lang="el-GR" sz="3200" dirty="0">
                <a:solidFill>
                  <a:schemeClr val="accent5">
                    <a:lumMod val="10000"/>
                  </a:schemeClr>
                </a:solidFill>
                <a:latin typeface="Calibri" pitchFamily="34" charset="0"/>
              </a:rPr>
              <a:t> &amp; </a:t>
            </a:r>
            <a:r>
              <a:rPr lang="en-GB" sz="3200" dirty="0">
                <a:solidFill>
                  <a:schemeClr val="accent5">
                    <a:lumMod val="10000"/>
                  </a:schemeClr>
                </a:solidFill>
                <a:latin typeface="Calibri" pitchFamily="34" charset="0"/>
              </a:rPr>
              <a:t>Warner</a:t>
            </a:r>
            <a:r>
              <a:rPr lang="el-GR" sz="3200" dirty="0">
                <a:solidFill>
                  <a:schemeClr val="accent5">
                    <a:lumMod val="10000"/>
                  </a:schemeClr>
                </a:solidFill>
                <a:latin typeface="Calibri" pitchFamily="34" charset="0"/>
              </a:rPr>
              <a:t>, 1996; </a:t>
            </a:r>
            <a:r>
              <a:rPr lang="en-GB" sz="3200" dirty="0" err="1">
                <a:solidFill>
                  <a:schemeClr val="accent5">
                    <a:lumMod val="10000"/>
                  </a:schemeClr>
                </a:solidFill>
                <a:latin typeface="Calibri" pitchFamily="34" charset="0"/>
              </a:rPr>
              <a:t>Rinaldi</a:t>
            </a:r>
            <a:r>
              <a:rPr lang="el-GR" sz="3200" dirty="0">
                <a:solidFill>
                  <a:schemeClr val="accent5">
                    <a:lumMod val="10000"/>
                  </a:schemeClr>
                </a:solidFill>
                <a:latin typeface="Calibri" pitchFamily="34" charset="0"/>
              </a:rPr>
              <a:t> &amp; </a:t>
            </a:r>
            <a:r>
              <a:rPr lang="en-GB" sz="3200" dirty="0">
                <a:solidFill>
                  <a:schemeClr val="accent5">
                    <a:lumMod val="10000"/>
                  </a:schemeClr>
                </a:solidFill>
                <a:latin typeface="Calibri" pitchFamily="34" charset="0"/>
              </a:rPr>
              <a:t>Hill</a:t>
            </a:r>
            <a:r>
              <a:rPr lang="el-GR" sz="3200" dirty="0">
                <a:solidFill>
                  <a:schemeClr val="accent5">
                    <a:lumMod val="10000"/>
                  </a:schemeClr>
                </a:solidFill>
                <a:latin typeface="Calibri" pitchFamily="34" charset="0"/>
              </a:rPr>
              <a:t>, 2000). </a:t>
            </a:r>
          </a:p>
          <a:p>
            <a:pPr algn="just">
              <a:buNone/>
            </a:pPr>
            <a:r>
              <a:rPr lang="el-GR" sz="3200" dirty="0">
                <a:solidFill>
                  <a:schemeClr val="accent5">
                    <a:lumMod val="10000"/>
                  </a:schemeClr>
                </a:solidFill>
                <a:latin typeface="Calibri" pitchFamily="34" charset="0"/>
              </a:rPr>
              <a:t>	Επειδή η αποτελεσματικότητα στην εργασία θεωρείται ότι αλλάζει κατά την πορεία της αποκατάστασης, μπορεί να εκτιμηθεί ανεξάρτητα από τον γενικό πληθυσμό και να αποτελέσει ένα βασικό κριτήριο για την επιτυχία της αποκατάστασης (</a:t>
            </a:r>
            <a:r>
              <a:rPr lang="en-GB" sz="3200" dirty="0" err="1">
                <a:solidFill>
                  <a:schemeClr val="accent5">
                    <a:lumMod val="10000"/>
                  </a:schemeClr>
                </a:solidFill>
                <a:latin typeface="Calibri" pitchFamily="34" charset="0"/>
              </a:rPr>
              <a:t>Gerke</a:t>
            </a:r>
            <a:r>
              <a:rPr lang="en-GB" sz="3200" dirty="0">
                <a:solidFill>
                  <a:schemeClr val="accent5">
                    <a:lumMod val="10000"/>
                  </a:schemeClr>
                </a:solidFill>
                <a:latin typeface="Calibri" pitchFamily="34" charset="0"/>
              </a:rPr>
              <a:t> </a:t>
            </a:r>
            <a:r>
              <a:rPr lang="en-GB" sz="3200" i="1" dirty="0">
                <a:solidFill>
                  <a:schemeClr val="accent5">
                    <a:lumMod val="10000"/>
                  </a:schemeClr>
                </a:solidFill>
                <a:latin typeface="Calibri" pitchFamily="34" charset="0"/>
              </a:rPr>
              <a:t>et al</a:t>
            </a:r>
            <a:r>
              <a:rPr lang="el-GR" sz="3200" i="1" dirty="0">
                <a:solidFill>
                  <a:schemeClr val="accent5">
                    <a:lumMod val="10000"/>
                  </a:schemeClr>
                </a:solidFill>
                <a:latin typeface="Calibri" pitchFamily="34" charset="0"/>
              </a:rPr>
              <a:t>., </a:t>
            </a:r>
            <a:r>
              <a:rPr lang="el-GR" sz="3200" dirty="0">
                <a:solidFill>
                  <a:schemeClr val="accent5">
                    <a:lumMod val="10000"/>
                  </a:schemeClr>
                </a:solidFill>
                <a:latin typeface="Calibri" pitchFamily="34" charset="0"/>
              </a:rPr>
              <a:t>2000).</a:t>
            </a:r>
          </a:p>
          <a:p>
            <a:pPr algn="just">
              <a:buNone/>
            </a:pPr>
            <a:r>
              <a:rPr lang="el-GR" sz="3200" dirty="0">
                <a:solidFill>
                  <a:schemeClr val="accent5">
                    <a:lumMod val="10000"/>
                  </a:schemeClr>
                </a:solidFill>
                <a:latin typeface="Calibri" pitchFamily="34" charset="0"/>
              </a:rPr>
              <a:t> </a:t>
            </a:r>
            <a:r>
              <a:rPr lang="el-GR" sz="3200" b="1" dirty="0">
                <a:solidFill>
                  <a:schemeClr val="accent5">
                    <a:lumMod val="10000"/>
                  </a:schemeClr>
                </a:solidFill>
                <a:latin typeface="Calibri" pitchFamily="34" charset="0"/>
              </a:rPr>
              <a:t>	Μεθοδολογία </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Η τοποθέτηση σε θέση εργασίας αποτελεί την τελική και πιο λεπτή φάση όλης της διαδικασίας της αποκατάστασης. Είναι αναγκαίες ορισμένες λεπτές και προσεκτικές διαδικασίες πριν την τοποθέτηση όπως: η επιλογή των θέσεων εργασίας, η ευαισθητοποίηση-προετοιμασία του εργοδότη και των μελλοντικών συναδέλφων του, η ρύθμιση των γραφειοκρατικών διαδικασιών, όπως είναι η επιδότηση του μισθού από το κράτος, ώστε το άτομο να γίνει δεκτό ως ισότιμο μέλος στη μικρή κοινότητα της επιχείρησης. Επιτυχημένη θεωρείται η τοποθέτηση σε μια θέση όταν το άτομο υπερβαίνει το χρονικό διάστημα των 6 μηνών στη θέση αυτή. </a:t>
            </a:r>
          </a:p>
          <a:p>
            <a:pPr algn="just">
              <a:buNone/>
            </a:pPr>
            <a:r>
              <a:rPr lang="el-GR" sz="3200" b="1" dirty="0">
                <a:solidFill>
                  <a:schemeClr val="accent5">
                    <a:lumMod val="10000"/>
                  </a:schemeClr>
                </a:solidFill>
                <a:latin typeface="Calibri" pitchFamily="34" charset="0"/>
              </a:rPr>
              <a:t>	Αποτελέσματα</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Η ενίσχυση της συμπερίληψης των ασθενών σε δραστηριότητες έχει ως αποτέλεσμα τα ακόλουθα: μεγαλύτερη κινητοποίηση, αύξηση της αυτοεκτίμησης, αίσθημα ότι ανήκει στην κοινότητα, κύρος, αξιοπρέπεια, βελτιωμένες κοινωνικές δεξιότητες, μειωμένη επικινδυνότητα, απάλειψη του στίγματος. Ταυτόχρονα, δημιουργεί ευκαιρίες εξέλιξης και ανάπτυξης για τον ασθενή. Μέσω αυτής της διαδικασίας, ο ασθενής θα προσπαθήσει να συνειδητοποιήσει τις δυνατότητές του ανεξάρτητα από τα συμπτώματα της νόσου.</a:t>
            </a:r>
          </a:p>
          <a:p>
            <a:pPr algn="just">
              <a:buNone/>
            </a:pPr>
            <a:r>
              <a:rPr lang="el-GR" sz="3200" dirty="0">
                <a:solidFill>
                  <a:schemeClr val="accent5">
                    <a:lumMod val="10000"/>
                  </a:schemeClr>
                </a:solidFill>
                <a:latin typeface="Calibri" pitchFamily="34" charset="0"/>
              </a:rPr>
              <a:t> </a:t>
            </a:r>
            <a:r>
              <a:rPr lang="el-GR" sz="3200" b="1" dirty="0">
                <a:solidFill>
                  <a:schemeClr val="accent5">
                    <a:lumMod val="10000"/>
                  </a:schemeClr>
                </a:solidFill>
                <a:latin typeface="Calibri" pitchFamily="34" charset="0"/>
              </a:rPr>
              <a:t>	Συμπεράσματα</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Η οργανωμένη δραστηριότητα ή η επαγγελματική κατάρτιση θα πρέπει να εισάγονται, σύμφωνα με τις ανάγκες και τις ικανότητες των ασθενών. Είναι χρησιμότερο αυτά τα προγράμματα να μην είναι προσανατολισμένα στη λογική του κέρδους αλλά να είναι σχεδιασμένα έτσι, ώστε να επιτρέπουν στον ασθενή να εξελιχθεί. </a:t>
            </a:r>
          </a:p>
          <a:p>
            <a:pPr algn="just">
              <a:buNone/>
            </a:pPr>
            <a:endParaRPr lang="el-GR" sz="3200" dirty="0">
              <a:solidFill>
                <a:schemeClr val="accent5">
                  <a:lumMod val="10000"/>
                </a:schemeClr>
              </a:solidFill>
              <a:latin typeface="Calibri" pitchFamily="34" charset="0"/>
            </a:endParaRPr>
          </a:p>
          <a:p>
            <a:pPr algn="just">
              <a:buNone/>
            </a:pPr>
            <a:r>
              <a:rPr lang="el-GR" sz="3200" b="1" dirty="0">
                <a:solidFill>
                  <a:schemeClr val="accent5">
                    <a:lumMod val="10000"/>
                  </a:schemeClr>
                </a:solidFill>
                <a:latin typeface="Calibri" pitchFamily="34" charset="0"/>
              </a:rPr>
              <a:t>Βιβλιογραφία:</a:t>
            </a:r>
          </a:p>
          <a:p>
            <a:pPr lvl="0">
              <a:buNone/>
            </a:pPr>
            <a:r>
              <a:rPr lang="el-GR" sz="3200" dirty="0">
                <a:solidFill>
                  <a:schemeClr val="accent5">
                    <a:lumMod val="10000"/>
                  </a:schemeClr>
                </a:solidFill>
                <a:latin typeface="Calibri" pitchFamily="34" charset="0"/>
              </a:rPr>
              <a:t>1. </a:t>
            </a:r>
            <a:r>
              <a:rPr lang="en-GB" sz="3200" dirty="0">
                <a:solidFill>
                  <a:schemeClr val="accent5">
                    <a:lumMod val="10000"/>
                  </a:schemeClr>
                </a:solidFill>
                <a:latin typeface="Calibri" pitchFamily="34" charset="0"/>
              </a:rPr>
              <a:t>Anthony, W.A.; Buell, G.J.; </a:t>
            </a:r>
            <a:r>
              <a:rPr lang="en-GB" sz="3200" dirty="0" err="1">
                <a:solidFill>
                  <a:schemeClr val="accent5">
                    <a:lumMod val="10000"/>
                  </a:schemeClr>
                </a:solidFill>
                <a:latin typeface="Calibri" pitchFamily="34" charset="0"/>
              </a:rPr>
              <a:t>Sharratt</a:t>
            </a:r>
            <a:r>
              <a:rPr lang="en-GB" sz="3200" dirty="0">
                <a:solidFill>
                  <a:schemeClr val="accent5">
                    <a:lumMod val="10000"/>
                  </a:schemeClr>
                </a:solidFill>
                <a:latin typeface="Calibri" pitchFamily="34" charset="0"/>
              </a:rPr>
              <a:t>, S.; and </a:t>
            </a:r>
            <a:r>
              <a:rPr lang="en-GB" sz="3200" dirty="0" err="1">
                <a:solidFill>
                  <a:schemeClr val="accent5">
                    <a:lumMod val="10000"/>
                  </a:schemeClr>
                </a:solidFill>
                <a:latin typeface="Calibri" pitchFamily="34" charset="0"/>
              </a:rPr>
              <a:t>Althoff</a:t>
            </a:r>
            <a:r>
              <a:rPr lang="en-GB" sz="3200" dirty="0">
                <a:solidFill>
                  <a:schemeClr val="accent5">
                    <a:lumMod val="10000"/>
                  </a:schemeClr>
                </a:solidFill>
                <a:latin typeface="Calibri" pitchFamily="34" charset="0"/>
              </a:rPr>
              <a:t>, M.E. The efficacy of psychiatric rehabilitation.</a:t>
            </a:r>
            <a:endParaRPr lang="el-GR" sz="3200" dirty="0">
              <a:solidFill>
                <a:schemeClr val="accent5">
                  <a:lumMod val="10000"/>
                </a:schemeClr>
              </a:solidFill>
              <a:latin typeface="Calibri" pitchFamily="34" charset="0"/>
            </a:endParaRPr>
          </a:p>
          <a:p>
            <a:pPr lvl="0">
              <a:buNone/>
            </a:pPr>
            <a:r>
              <a:rPr lang="en-GB" sz="3200" dirty="0">
                <a:solidFill>
                  <a:schemeClr val="accent5">
                    <a:lumMod val="10000"/>
                  </a:schemeClr>
                </a:solidFill>
                <a:latin typeface="Calibri" pitchFamily="34" charset="0"/>
              </a:rPr>
              <a:t>Psychological Bulletin, 78:447-456, 1972. </a:t>
            </a:r>
            <a:endParaRPr lang="el-GR" sz="3200" dirty="0">
              <a:solidFill>
                <a:schemeClr val="accent5">
                  <a:lumMod val="10000"/>
                </a:schemeClr>
              </a:solidFill>
              <a:latin typeface="Calibri" pitchFamily="34" charset="0"/>
            </a:endParaRPr>
          </a:p>
          <a:p>
            <a:pPr lvl="0">
              <a:buNone/>
            </a:pPr>
            <a:r>
              <a:rPr lang="el-GR" sz="3200" dirty="0">
                <a:solidFill>
                  <a:schemeClr val="accent5">
                    <a:lumMod val="10000"/>
                  </a:schemeClr>
                </a:solidFill>
                <a:latin typeface="Calibri" pitchFamily="34" charset="0"/>
              </a:rPr>
              <a:t>2. </a:t>
            </a:r>
            <a:r>
              <a:rPr lang="en-GB" sz="3200" dirty="0">
                <a:solidFill>
                  <a:schemeClr val="accent5">
                    <a:lumMod val="10000"/>
                  </a:schemeClr>
                </a:solidFill>
                <a:latin typeface="Calibri" pitchFamily="34" charset="0"/>
              </a:rPr>
              <a:t>Anthony, W.A., and Jansen, M.A. Predicting the vocational capacity of the chronically mentally ill.</a:t>
            </a:r>
            <a:endParaRPr lang="el-GR" sz="3200" dirty="0">
              <a:solidFill>
                <a:schemeClr val="accent5">
                  <a:lumMod val="10000"/>
                </a:schemeClr>
              </a:solidFill>
              <a:latin typeface="Calibri" pitchFamily="34" charset="0"/>
            </a:endParaRPr>
          </a:p>
          <a:p>
            <a:pPr lvl="0">
              <a:buNone/>
            </a:pPr>
            <a:r>
              <a:rPr lang="el-GR" sz="3200" dirty="0" err="1">
                <a:solidFill>
                  <a:schemeClr val="accent5">
                    <a:lumMod val="10000"/>
                  </a:schemeClr>
                </a:solidFill>
                <a:latin typeface="Calibri" pitchFamily="34" charset="0"/>
              </a:rPr>
              <a:t>American</a:t>
            </a:r>
            <a:r>
              <a:rPr lang="el-GR" sz="3200" dirty="0">
                <a:solidFill>
                  <a:schemeClr val="accent5">
                    <a:lumMod val="10000"/>
                  </a:schemeClr>
                </a:solidFill>
                <a:latin typeface="Calibri" pitchFamily="34" charset="0"/>
              </a:rPr>
              <a:t> </a:t>
            </a:r>
            <a:r>
              <a:rPr lang="el-GR" sz="3200" dirty="0" err="1">
                <a:solidFill>
                  <a:schemeClr val="accent5">
                    <a:lumMod val="10000"/>
                  </a:schemeClr>
                </a:solidFill>
                <a:latin typeface="Calibri" pitchFamily="34" charset="0"/>
              </a:rPr>
              <a:t>Psychologist</a:t>
            </a:r>
            <a:r>
              <a:rPr lang="el-GR" sz="3200" dirty="0">
                <a:solidFill>
                  <a:schemeClr val="accent5">
                    <a:lumMod val="10000"/>
                  </a:schemeClr>
                </a:solidFill>
                <a:latin typeface="Calibri" pitchFamily="34" charset="0"/>
              </a:rPr>
              <a:t>, 39:537-544, 1984. </a:t>
            </a:r>
          </a:p>
          <a:p>
            <a:pPr lvl="0">
              <a:buNone/>
            </a:pPr>
            <a:r>
              <a:rPr lang="el-GR" sz="3200" dirty="0">
                <a:solidFill>
                  <a:schemeClr val="accent5">
                    <a:lumMod val="10000"/>
                  </a:schemeClr>
                </a:solidFill>
                <a:latin typeface="Calibri" pitchFamily="34" charset="0"/>
              </a:rPr>
              <a:t>3. </a:t>
            </a:r>
            <a:r>
              <a:rPr lang="en-GB" sz="3200" dirty="0">
                <a:solidFill>
                  <a:schemeClr val="accent5">
                    <a:lumMod val="10000"/>
                  </a:schemeClr>
                </a:solidFill>
                <a:latin typeface="Calibri" pitchFamily="34" charset="0"/>
              </a:rPr>
              <a:t>Anthony, W.A.; Rogers, E.S.; Cohen, M.; and Davies, R.R. Relationships between psychiatric</a:t>
            </a:r>
            <a:endParaRPr lang="el-GR" sz="3200" dirty="0">
              <a:solidFill>
                <a:schemeClr val="accent5">
                  <a:lumMod val="10000"/>
                </a:schemeClr>
              </a:solidFill>
              <a:latin typeface="Calibri" pitchFamily="34" charset="0"/>
            </a:endParaRPr>
          </a:p>
          <a:p>
            <a:pPr lvl="0">
              <a:buNone/>
            </a:pPr>
            <a:r>
              <a:rPr lang="en-GB" sz="3200" dirty="0" err="1">
                <a:solidFill>
                  <a:schemeClr val="accent5">
                    <a:lumMod val="10000"/>
                  </a:schemeClr>
                </a:solidFill>
                <a:latin typeface="Calibri" pitchFamily="34" charset="0"/>
              </a:rPr>
              <a:t>symptomatology</a:t>
            </a:r>
            <a:r>
              <a:rPr lang="en-GB" sz="3200" dirty="0">
                <a:solidFill>
                  <a:schemeClr val="accent5">
                    <a:lumMod val="10000"/>
                  </a:schemeClr>
                </a:solidFill>
                <a:latin typeface="Calibri" pitchFamily="34" charset="0"/>
              </a:rPr>
              <a:t>, work skills, and future vocational performance. </a:t>
            </a:r>
            <a:r>
              <a:rPr lang="el-GR" sz="3200" dirty="0" err="1">
                <a:solidFill>
                  <a:schemeClr val="accent5">
                    <a:lumMod val="10000"/>
                  </a:schemeClr>
                </a:solidFill>
                <a:latin typeface="Calibri" pitchFamily="34" charset="0"/>
              </a:rPr>
              <a:t>Psychiatric</a:t>
            </a:r>
            <a:r>
              <a:rPr lang="el-GR" sz="3200" dirty="0">
                <a:solidFill>
                  <a:schemeClr val="accent5">
                    <a:lumMod val="10000"/>
                  </a:schemeClr>
                </a:solidFill>
                <a:latin typeface="Calibri" pitchFamily="34" charset="0"/>
              </a:rPr>
              <a:t> </a:t>
            </a:r>
            <a:r>
              <a:rPr lang="el-GR" sz="3200" dirty="0" err="1">
                <a:solidFill>
                  <a:schemeClr val="accent5">
                    <a:lumMod val="10000"/>
                  </a:schemeClr>
                </a:solidFill>
                <a:latin typeface="Calibri" pitchFamily="34" charset="0"/>
              </a:rPr>
              <a:t>Services</a:t>
            </a:r>
            <a:r>
              <a:rPr lang="el-GR" sz="3200" dirty="0">
                <a:solidFill>
                  <a:schemeClr val="accent5">
                    <a:lumMod val="10000"/>
                  </a:schemeClr>
                </a:solidFill>
                <a:latin typeface="Calibri" pitchFamily="34" charset="0"/>
              </a:rPr>
              <a:t>, 46:353-358, 1995. </a:t>
            </a:r>
          </a:p>
          <a:p>
            <a:pPr lvl="0">
              <a:buNone/>
            </a:pPr>
            <a:r>
              <a:rPr lang="el-GR" sz="3200" dirty="0">
                <a:solidFill>
                  <a:schemeClr val="accent5">
                    <a:lumMod val="10000"/>
                  </a:schemeClr>
                </a:solidFill>
                <a:latin typeface="Calibri" pitchFamily="34" charset="0"/>
              </a:rPr>
              <a:t>4. </a:t>
            </a:r>
            <a:r>
              <a:rPr lang="en-GB" sz="3200" dirty="0" err="1">
                <a:solidFill>
                  <a:schemeClr val="accent5">
                    <a:lumMod val="10000"/>
                  </a:schemeClr>
                </a:solidFill>
                <a:latin typeface="Calibri" pitchFamily="34" charset="0"/>
              </a:rPr>
              <a:t>Bachrach</a:t>
            </a:r>
            <a:r>
              <a:rPr lang="en-GB" sz="3200" dirty="0">
                <a:solidFill>
                  <a:schemeClr val="accent5">
                    <a:lumMod val="10000"/>
                  </a:schemeClr>
                </a:solidFill>
                <a:latin typeface="Calibri" pitchFamily="34" charset="0"/>
              </a:rPr>
              <a:t> LL</a:t>
            </a:r>
            <a:r>
              <a:rPr lang="en-US" sz="3200" dirty="0">
                <a:solidFill>
                  <a:schemeClr val="accent5">
                    <a:lumMod val="10000"/>
                  </a:schemeClr>
                </a:solidFill>
                <a:latin typeface="Calibri" pitchFamily="34" charset="0"/>
              </a:rPr>
              <a:t>.</a:t>
            </a:r>
            <a:r>
              <a:rPr lang="en-GB" sz="3200" dirty="0">
                <a:solidFill>
                  <a:schemeClr val="accent5">
                    <a:lumMod val="10000"/>
                  </a:schemeClr>
                </a:solidFill>
                <a:latin typeface="Calibri" pitchFamily="34" charset="0"/>
              </a:rPr>
              <a:t> Psychosocial rehabilitation and psychiatry in the treatment of schizophrenia: what are the</a:t>
            </a:r>
            <a:endParaRPr lang="el-GR" sz="3200" dirty="0">
              <a:solidFill>
                <a:schemeClr val="accent5">
                  <a:lumMod val="10000"/>
                </a:schemeClr>
              </a:solidFill>
              <a:latin typeface="Calibri" pitchFamily="34" charset="0"/>
            </a:endParaRPr>
          </a:p>
          <a:p>
            <a:pPr lvl="0">
              <a:buNone/>
            </a:pPr>
            <a:r>
              <a:rPr lang="en-GB" sz="3200" dirty="0">
                <a:solidFill>
                  <a:schemeClr val="accent5">
                    <a:lumMod val="10000"/>
                  </a:schemeClr>
                </a:solidFill>
                <a:latin typeface="Calibri" pitchFamily="34" charset="0"/>
              </a:rPr>
              <a:t>boundaries? </a:t>
            </a:r>
            <a:r>
              <a:rPr lang="el-GR" sz="3200" dirty="0" err="1">
                <a:solidFill>
                  <a:schemeClr val="accent5">
                    <a:lumMod val="10000"/>
                  </a:schemeClr>
                </a:solidFill>
                <a:latin typeface="Calibri" pitchFamily="34" charset="0"/>
              </a:rPr>
              <a:t>Acta</a:t>
            </a:r>
            <a:r>
              <a:rPr lang="el-GR" sz="3200" dirty="0">
                <a:solidFill>
                  <a:schemeClr val="accent5">
                    <a:lumMod val="10000"/>
                  </a:schemeClr>
                </a:solidFill>
                <a:latin typeface="Calibri" pitchFamily="34" charset="0"/>
              </a:rPr>
              <a:t> </a:t>
            </a:r>
            <a:r>
              <a:rPr lang="el-GR" sz="3200" dirty="0" err="1">
                <a:solidFill>
                  <a:schemeClr val="accent5">
                    <a:lumMod val="10000"/>
                  </a:schemeClr>
                </a:solidFill>
                <a:latin typeface="Calibri" pitchFamily="34" charset="0"/>
              </a:rPr>
              <a:t>Psychiatrica</a:t>
            </a:r>
            <a:r>
              <a:rPr lang="el-GR" sz="3200" dirty="0">
                <a:solidFill>
                  <a:schemeClr val="accent5">
                    <a:lumMod val="10000"/>
                  </a:schemeClr>
                </a:solidFill>
                <a:latin typeface="Calibri" pitchFamily="34" charset="0"/>
              </a:rPr>
              <a:t> </a:t>
            </a:r>
            <a:r>
              <a:rPr lang="el-GR" sz="3200" dirty="0" err="1">
                <a:solidFill>
                  <a:schemeClr val="accent5">
                    <a:lumMod val="10000"/>
                  </a:schemeClr>
                </a:solidFill>
                <a:latin typeface="Calibri" pitchFamily="34" charset="0"/>
              </a:rPr>
              <a:t>Scandinavica</a:t>
            </a:r>
            <a:r>
              <a:rPr lang="el-GR" sz="3200" dirty="0">
                <a:solidFill>
                  <a:schemeClr val="accent5">
                    <a:lumMod val="10000"/>
                  </a:schemeClr>
                </a:solidFill>
                <a:latin typeface="Calibri" pitchFamily="34" charset="0"/>
              </a:rPr>
              <a:t> </a:t>
            </a:r>
            <a:r>
              <a:rPr lang="el-GR" sz="3200" dirty="0" err="1">
                <a:solidFill>
                  <a:schemeClr val="accent5">
                    <a:lumMod val="10000"/>
                  </a:schemeClr>
                </a:solidFill>
                <a:latin typeface="Calibri" pitchFamily="34" charset="0"/>
              </a:rPr>
              <a:t>Supplement</a:t>
            </a:r>
            <a:r>
              <a:rPr lang="el-GR" sz="3200" dirty="0">
                <a:solidFill>
                  <a:schemeClr val="accent5">
                    <a:lumMod val="10000"/>
                  </a:schemeClr>
                </a:solidFill>
                <a:latin typeface="Calibri" pitchFamily="34" charset="0"/>
              </a:rPr>
              <a:t> 102:6-10, 2000</a:t>
            </a:r>
            <a:r>
              <a:rPr lang="en-US" sz="3200" dirty="0">
                <a:solidFill>
                  <a:schemeClr val="accent5">
                    <a:lumMod val="10000"/>
                  </a:schemeClr>
                </a:solidFill>
                <a:latin typeface="Calibri" pitchFamily="34" charset="0"/>
              </a:rPr>
              <a:t>.</a:t>
            </a:r>
            <a:endParaRPr lang="el-GR" sz="3200" dirty="0">
              <a:solidFill>
                <a:schemeClr val="accent5">
                  <a:lumMod val="10000"/>
                </a:schemeClr>
              </a:solidFill>
              <a:latin typeface="Calibri" pitchFamily="34" charset="0"/>
            </a:endParaRPr>
          </a:p>
          <a:p>
            <a:pPr lvl="0">
              <a:buNone/>
            </a:pPr>
            <a:r>
              <a:rPr lang="el-GR" sz="3200" dirty="0">
                <a:solidFill>
                  <a:schemeClr val="accent5">
                    <a:lumMod val="10000"/>
                  </a:schemeClr>
                </a:solidFill>
                <a:latin typeface="Calibri" pitchFamily="34" charset="0"/>
              </a:rPr>
              <a:t>5. </a:t>
            </a:r>
            <a:r>
              <a:rPr lang="en-GB" sz="3200" dirty="0" err="1">
                <a:solidFill>
                  <a:schemeClr val="accent5">
                    <a:lumMod val="10000"/>
                  </a:schemeClr>
                </a:solidFill>
                <a:latin typeface="Calibri" pitchFamily="34" charset="0"/>
              </a:rPr>
              <a:t>Bachrach</a:t>
            </a:r>
            <a:r>
              <a:rPr lang="en-GB" sz="3200" dirty="0">
                <a:solidFill>
                  <a:schemeClr val="accent5">
                    <a:lumMod val="10000"/>
                  </a:schemeClr>
                </a:solidFill>
                <a:latin typeface="Calibri" pitchFamily="34" charset="0"/>
              </a:rPr>
              <a:t> LL</a:t>
            </a:r>
            <a:r>
              <a:rPr lang="en-US" sz="3200" dirty="0">
                <a:solidFill>
                  <a:schemeClr val="accent5">
                    <a:lumMod val="10000"/>
                  </a:schemeClr>
                </a:solidFill>
                <a:latin typeface="Calibri" pitchFamily="34" charset="0"/>
              </a:rPr>
              <a:t>. </a:t>
            </a:r>
            <a:r>
              <a:rPr lang="en-GB" sz="3200" dirty="0">
                <a:solidFill>
                  <a:schemeClr val="accent5">
                    <a:lumMod val="10000"/>
                  </a:schemeClr>
                </a:solidFill>
                <a:latin typeface="Calibri" pitchFamily="34" charset="0"/>
              </a:rPr>
              <a:t>Deinstitutionalization: promises, problems, and prospects, in Mental Health Service</a:t>
            </a:r>
            <a:endParaRPr lang="el-GR" sz="3200" dirty="0">
              <a:solidFill>
                <a:schemeClr val="accent5">
                  <a:lumMod val="10000"/>
                </a:schemeClr>
              </a:solidFill>
              <a:latin typeface="Calibri" pitchFamily="34" charset="0"/>
            </a:endParaRPr>
          </a:p>
          <a:p>
            <a:pPr lvl="0">
              <a:buNone/>
            </a:pPr>
            <a:r>
              <a:rPr lang="en-GB" sz="3200" dirty="0">
                <a:solidFill>
                  <a:schemeClr val="accent5">
                    <a:lumMod val="10000"/>
                  </a:schemeClr>
                </a:solidFill>
                <a:latin typeface="Calibri" pitchFamily="34" charset="0"/>
              </a:rPr>
              <a:t>Evaluation. Edited by Knudsen HC, </a:t>
            </a:r>
            <a:r>
              <a:rPr lang="en-GB" sz="3200" dirty="0" err="1">
                <a:solidFill>
                  <a:schemeClr val="accent5">
                    <a:lumMod val="10000"/>
                  </a:schemeClr>
                </a:solidFill>
                <a:latin typeface="Calibri" pitchFamily="34" charset="0"/>
              </a:rPr>
              <a:t>Thornicroft</a:t>
            </a:r>
            <a:r>
              <a:rPr lang="en-GB" sz="3200" dirty="0">
                <a:solidFill>
                  <a:schemeClr val="accent5">
                    <a:lumMod val="10000"/>
                  </a:schemeClr>
                </a:solidFill>
                <a:latin typeface="Calibri" pitchFamily="34" charset="0"/>
              </a:rPr>
              <a:t> G. Cambridge, England, Cambridge University Press, 1996</a:t>
            </a:r>
            <a:r>
              <a:rPr lang="en-US" sz="3200" dirty="0">
                <a:solidFill>
                  <a:schemeClr val="accent5">
                    <a:lumMod val="10000"/>
                  </a:schemeClr>
                </a:solidFill>
                <a:latin typeface="Calibri" pitchFamily="34" charset="0"/>
              </a:rPr>
              <a:t>.</a:t>
            </a:r>
            <a:endParaRPr lang="el-GR" sz="3200" dirty="0">
              <a:solidFill>
                <a:schemeClr val="accent5">
                  <a:lumMod val="10000"/>
                </a:schemeClr>
              </a:solidFill>
              <a:latin typeface="Calibri" pitchFamily="34" charset="0"/>
            </a:endParaRPr>
          </a:p>
          <a:p>
            <a:pPr lvl="0">
              <a:buNone/>
            </a:pPr>
            <a:r>
              <a:rPr lang="el-GR" sz="3200" dirty="0">
                <a:solidFill>
                  <a:schemeClr val="accent5">
                    <a:lumMod val="10000"/>
                  </a:schemeClr>
                </a:solidFill>
                <a:latin typeface="Calibri" pitchFamily="34" charset="0"/>
              </a:rPr>
              <a:t>6. </a:t>
            </a:r>
            <a:r>
              <a:rPr lang="en-GB" sz="3200" dirty="0" err="1">
                <a:solidFill>
                  <a:schemeClr val="accent5">
                    <a:lumMod val="10000"/>
                  </a:schemeClr>
                </a:solidFill>
                <a:latin typeface="Calibri" pitchFamily="34" charset="0"/>
              </a:rPr>
              <a:t>Eikelmann</a:t>
            </a:r>
            <a:r>
              <a:rPr lang="en-US" sz="3200" dirty="0">
                <a:solidFill>
                  <a:schemeClr val="accent5">
                    <a:lumMod val="10000"/>
                  </a:schemeClr>
                </a:solidFill>
                <a:latin typeface="Calibri" pitchFamily="34" charset="0"/>
              </a:rPr>
              <a:t>,</a:t>
            </a:r>
            <a:r>
              <a:rPr lang="en-GB" sz="3200" dirty="0">
                <a:solidFill>
                  <a:schemeClr val="accent5">
                    <a:lumMod val="10000"/>
                  </a:schemeClr>
                </a:solidFill>
                <a:latin typeface="Calibri" pitchFamily="34" charset="0"/>
              </a:rPr>
              <a:t> B; </a:t>
            </a:r>
            <a:r>
              <a:rPr lang="en-GB" sz="3200" dirty="0" err="1">
                <a:solidFill>
                  <a:schemeClr val="accent5">
                    <a:lumMod val="10000"/>
                  </a:schemeClr>
                </a:solidFill>
                <a:latin typeface="Calibri" pitchFamily="34" charset="0"/>
              </a:rPr>
              <a:t>Reker</a:t>
            </a:r>
            <a:r>
              <a:rPr lang="en-US" sz="3200" dirty="0">
                <a:solidFill>
                  <a:schemeClr val="accent5">
                    <a:lumMod val="10000"/>
                  </a:schemeClr>
                </a:solidFill>
                <a:latin typeface="Calibri" pitchFamily="34" charset="0"/>
              </a:rPr>
              <a:t>,</a:t>
            </a:r>
            <a:r>
              <a:rPr lang="en-GB" sz="3200" dirty="0">
                <a:solidFill>
                  <a:schemeClr val="accent5">
                    <a:lumMod val="10000"/>
                  </a:schemeClr>
                </a:solidFill>
                <a:latin typeface="Calibri" pitchFamily="34" charset="0"/>
              </a:rPr>
              <a:t> T; Richter</a:t>
            </a:r>
            <a:r>
              <a:rPr lang="en-US" sz="3200" dirty="0">
                <a:solidFill>
                  <a:schemeClr val="accent5">
                    <a:lumMod val="10000"/>
                  </a:schemeClr>
                </a:solidFill>
                <a:latin typeface="Calibri" pitchFamily="34" charset="0"/>
              </a:rPr>
              <a:t>,</a:t>
            </a:r>
            <a:r>
              <a:rPr lang="en-GB" sz="3200" dirty="0">
                <a:solidFill>
                  <a:schemeClr val="accent5">
                    <a:lumMod val="10000"/>
                  </a:schemeClr>
                </a:solidFill>
                <a:latin typeface="Calibri" pitchFamily="34" charset="0"/>
              </a:rPr>
              <a:t> D. Social exclusion of the mentally ill - a critical review and outlook of</a:t>
            </a:r>
            <a:endParaRPr lang="el-GR" sz="3200" dirty="0">
              <a:solidFill>
                <a:schemeClr val="accent5">
                  <a:lumMod val="10000"/>
                </a:schemeClr>
              </a:solidFill>
              <a:latin typeface="Calibri" pitchFamily="34" charset="0"/>
            </a:endParaRPr>
          </a:p>
          <a:p>
            <a:pPr lvl="0">
              <a:buNone/>
            </a:pPr>
            <a:r>
              <a:rPr lang="en-GB" sz="3200" dirty="0">
                <a:solidFill>
                  <a:schemeClr val="accent5">
                    <a:lumMod val="10000"/>
                  </a:schemeClr>
                </a:solidFill>
                <a:latin typeface="Calibri" pitchFamily="34" charset="0"/>
              </a:rPr>
              <a:t>community psychiatry at the beginning of the 21st century. </a:t>
            </a:r>
            <a:r>
              <a:rPr lang="en-GB" sz="3200" dirty="0" err="1">
                <a:solidFill>
                  <a:schemeClr val="accent5">
                    <a:lumMod val="10000"/>
                  </a:schemeClr>
                </a:solidFill>
                <a:latin typeface="Calibri" pitchFamily="34" charset="0"/>
              </a:rPr>
              <a:t>Fortschritte</a:t>
            </a:r>
            <a:r>
              <a:rPr lang="en-GB" sz="3200" dirty="0">
                <a:solidFill>
                  <a:schemeClr val="accent5">
                    <a:lumMod val="10000"/>
                  </a:schemeClr>
                </a:solidFill>
                <a:latin typeface="Calibri" pitchFamily="34" charset="0"/>
              </a:rPr>
              <a:t> </a:t>
            </a:r>
            <a:r>
              <a:rPr lang="en-GB" sz="3200" dirty="0" err="1">
                <a:solidFill>
                  <a:schemeClr val="accent5">
                    <a:lumMod val="10000"/>
                  </a:schemeClr>
                </a:solidFill>
                <a:latin typeface="Calibri" pitchFamily="34" charset="0"/>
              </a:rPr>
              <a:t>der</a:t>
            </a:r>
            <a:r>
              <a:rPr lang="en-GB" sz="3200" dirty="0">
                <a:solidFill>
                  <a:schemeClr val="accent5">
                    <a:lumMod val="10000"/>
                  </a:schemeClr>
                </a:solidFill>
                <a:latin typeface="Calibri" pitchFamily="34" charset="0"/>
              </a:rPr>
              <a:t> </a:t>
            </a:r>
            <a:r>
              <a:rPr lang="en-GB" sz="3200" dirty="0" err="1">
                <a:solidFill>
                  <a:schemeClr val="accent5">
                    <a:lumMod val="10000"/>
                  </a:schemeClr>
                </a:solidFill>
                <a:latin typeface="Calibri" pitchFamily="34" charset="0"/>
              </a:rPr>
              <a:t>Neurologie</a:t>
            </a:r>
            <a:endParaRPr lang="el-GR" sz="3200" dirty="0">
              <a:solidFill>
                <a:schemeClr val="accent5">
                  <a:lumMod val="10000"/>
                </a:schemeClr>
              </a:solidFill>
              <a:latin typeface="Calibri" pitchFamily="34" charset="0"/>
            </a:endParaRPr>
          </a:p>
          <a:p>
            <a:pPr lvl="0">
              <a:buNone/>
            </a:pPr>
            <a:r>
              <a:rPr lang="en-GB" sz="3200" dirty="0" err="1">
                <a:solidFill>
                  <a:schemeClr val="accent5">
                    <a:lumMod val="10000"/>
                  </a:schemeClr>
                </a:solidFill>
                <a:latin typeface="Calibri" pitchFamily="34" charset="0"/>
              </a:rPr>
              <a:t>Psychiatrie</a:t>
            </a:r>
            <a:r>
              <a:rPr lang="en-GB" sz="3200" dirty="0">
                <a:solidFill>
                  <a:schemeClr val="accent5">
                    <a:lumMod val="10000"/>
                  </a:schemeClr>
                </a:solidFill>
                <a:latin typeface="Calibri" pitchFamily="34" charset="0"/>
              </a:rPr>
              <a:t> 2005;73(11):664-73. </a:t>
            </a:r>
            <a:endParaRPr lang="el-GR" sz="3200" dirty="0">
              <a:solidFill>
                <a:schemeClr val="accent5">
                  <a:lumMod val="10000"/>
                </a:schemeClr>
              </a:solidFill>
              <a:latin typeface="Calibri" pitchFamily="34" charset="0"/>
            </a:endParaRPr>
          </a:p>
          <a:p>
            <a:pPr>
              <a:buNone/>
            </a:pPr>
            <a:r>
              <a:rPr lang="en-US" sz="3200" dirty="0">
                <a:solidFill>
                  <a:schemeClr val="accent5">
                    <a:lumMod val="10000"/>
                  </a:schemeClr>
                </a:solidFill>
                <a:latin typeface="Calibri" pitchFamily="34" charset="0"/>
              </a:rPr>
              <a:t> </a:t>
            </a:r>
            <a:endParaRPr lang="el-GR" sz="3200" dirty="0">
              <a:solidFill>
                <a:schemeClr val="accent5">
                  <a:lumMod val="10000"/>
                </a:schemeClr>
              </a:solidFill>
              <a:latin typeface="Calibri" pitchFamily="34" charset="0"/>
            </a:endParaRPr>
          </a:p>
          <a:p>
            <a:pPr algn="just">
              <a:buNone/>
            </a:pPr>
            <a:endParaRPr lang="el-GR" sz="3200" b="1" u="sng" dirty="0">
              <a:solidFill>
                <a:schemeClr val="accent5">
                  <a:lumMod val="10000"/>
                </a:schemeClr>
              </a:solidFill>
              <a:latin typeface="Calibri" pitchFamily="34" charset="0"/>
            </a:endParaRPr>
          </a:p>
          <a:p>
            <a:pPr algn="just">
              <a:buNone/>
            </a:pPr>
            <a:endParaRPr lang="el-GR" sz="3200" b="1" u="sng" dirty="0">
              <a:solidFill>
                <a:schemeClr val="accent5">
                  <a:lumMod val="10000"/>
                </a:schemeClr>
              </a:solidFill>
              <a:latin typeface="Calibri" pitchFamily="34" charset="0"/>
            </a:endParaRPr>
          </a:p>
        </p:txBody>
      </p:sp>
      <p:sp>
        <p:nvSpPr>
          <p:cNvPr id="5" name="4 - Θέση περιεχομένου"/>
          <p:cNvSpPr>
            <a:spLocks noGrp="1"/>
          </p:cNvSpPr>
          <p:nvPr>
            <p:ph sz="half" idx="2"/>
          </p:nvPr>
        </p:nvSpPr>
        <p:spPr>
          <a:xfrm>
            <a:off x="18845165" y="4005985"/>
            <a:ext cx="30932655" cy="24003172"/>
          </a:xfrm>
        </p:spPr>
        <p:txBody>
          <a:bodyPr>
            <a:noAutofit/>
          </a:bodyPr>
          <a:lstStyle/>
          <a:p>
            <a:pPr algn="just">
              <a:buNone/>
            </a:pPr>
            <a:r>
              <a:rPr lang="el-GR" sz="3200" dirty="0">
                <a:solidFill>
                  <a:schemeClr val="accent5">
                    <a:lumMod val="10000"/>
                  </a:schemeClr>
                </a:solidFill>
                <a:latin typeface="Calibri" pitchFamily="34" charset="0"/>
              </a:rPr>
              <a:t>	</a:t>
            </a:r>
            <a:r>
              <a:rPr lang="el-GR" sz="3200" b="1" dirty="0">
                <a:solidFill>
                  <a:schemeClr val="accent5">
                    <a:lumMod val="10000"/>
                  </a:schemeClr>
                </a:solidFill>
                <a:latin typeface="Calibri" pitchFamily="34" charset="0"/>
              </a:rPr>
              <a:t> Θεωρητικό πλαίσιο</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Η ανεργία θεωρείται επιβλαβής για την υγεία του γενικού πληθυσμού (</a:t>
            </a:r>
            <a:r>
              <a:rPr lang="en-GB" sz="3200" dirty="0">
                <a:solidFill>
                  <a:schemeClr val="accent5">
                    <a:lumMod val="10000"/>
                  </a:schemeClr>
                </a:solidFill>
                <a:latin typeface="Calibri" pitchFamily="34" charset="0"/>
              </a:rPr>
              <a:t>Bartley</a:t>
            </a:r>
            <a:r>
              <a:rPr lang="el-GR" sz="3200" dirty="0">
                <a:solidFill>
                  <a:schemeClr val="accent5">
                    <a:lumMod val="10000"/>
                  </a:schemeClr>
                </a:solidFill>
                <a:latin typeface="Calibri" pitchFamily="34" charset="0"/>
              </a:rPr>
              <a:t>, 1994), και στοιχείο κοινωνικού αποκλεισμού όσων έχουν σοβαρές ψυχικές διαταραχές. Μόλις τα τελευταία χρόνια έχουμε αρχίσει να καταλαβαίνουμε γιατί τόσο λίγοι άνθρωποι με ψύχωση εργάζονται. Ένα βασικό επιχείρημα που υιοθετείται είναι πως η εργασία μπορεί να αποδειχθεί </a:t>
            </a:r>
            <a:r>
              <a:rPr lang="el-GR" sz="3200" dirty="0" err="1">
                <a:solidFill>
                  <a:schemeClr val="accent5">
                    <a:lumMod val="10000"/>
                  </a:schemeClr>
                </a:solidFill>
                <a:latin typeface="Calibri" pitchFamily="34" charset="0"/>
              </a:rPr>
              <a:t>στρεσογόνος</a:t>
            </a:r>
            <a:r>
              <a:rPr lang="el-GR" sz="3200" dirty="0">
                <a:solidFill>
                  <a:schemeClr val="accent5">
                    <a:lumMod val="10000"/>
                  </a:schemeClr>
                </a:solidFill>
                <a:latin typeface="Calibri" pitchFamily="34" charset="0"/>
              </a:rPr>
              <a:t> παράγοντας (</a:t>
            </a:r>
            <a:r>
              <a:rPr lang="en-GB" sz="3200" dirty="0">
                <a:solidFill>
                  <a:schemeClr val="accent5">
                    <a:lumMod val="10000"/>
                  </a:schemeClr>
                </a:solidFill>
                <a:latin typeface="Calibri" pitchFamily="34" charset="0"/>
              </a:rPr>
              <a:t>Van </a:t>
            </a:r>
            <a:r>
              <a:rPr lang="en-GB" sz="3200" dirty="0" err="1">
                <a:solidFill>
                  <a:schemeClr val="accent5">
                    <a:lumMod val="10000"/>
                  </a:schemeClr>
                </a:solidFill>
                <a:latin typeface="Calibri" pitchFamily="34" charset="0"/>
              </a:rPr>
              <a:t>Dongen</a:t>
            </a:r>
            <a:r>
              <a:rPr lang="el-GR" sz="3200" dirty="0">
                <a:solidFill>
                  <a:schemeClr val="accent5">
                    <a:lumMod val="10000"/>
                  </a:schemeClr>
                </a:solidFill>
                <a:latin typeface="Calibri" pitchFamily="34" charset="0"/>
              </a:rPr>
              <a:t>, 1996) και μπορεί επιπλέον να προκαλέσει επιδείνωση των </a:t>
            </a:r>
            <a:r>
              <a:rPr lang="el-GR" sz="3200" dirty="0" err="1">
                <a:solidFill>
                  <a:schemeClr val="accent5">
                    <a:lumMod val="10000"/>
                  </a:schemeClr>
                </a:solidFill>
                <a:latin typeface="Calibri" pitchFamily="34" charset="0"/>
              </a:rPr>
              <a:t>ψυχωσικών</a:t>
            </a:r>
            <a:r>
              <a:rPr lang="el-GR" sz="3200" dirty="0">
                <a:solidFill>
                  <a:schemeClr val="accent5">
                    <a:lumMod val="10000"/>
                  </a:schemeClr>
                </a:solidFill>
                <a:latin typeface="Calibri" pitchFamily="34" charset="0"/>
              </a:rPr>
              <a:t> συμπτωμάτων. Ανασταλτικό παράγοντα αποτελεί η απώλεια των επιδομάτων αναπηρίας, εάν ένα άτομο εργάζεται (</a:t>
            </a:r>
            <a:r>
              <a:rPr lang="en-GB" sz="3200" dirty="0" err="1">
                <a:solidFill>
                  <a:schemeClr val="accent5">
                    <a:lumMod val="10000"/>
                  </a:schemeClr>
                </a:solidFill>
                <a:latin typeface="Calibri" pitchFamily="34" charset="0"/>
              </a:rPr>
              <a:t>Polak</a:t>
            </a:r>
            <a:r>
              <a:rPr lang="el-GR" sz="3200" dirty="0">
                <a:solidFill>
                  <a:schemeClr val="accent5">
                    <a:lumMod val="10000"/>
                  </a:schemeClr>
                </a:solidFill>
                <a:latin typeface="Calibri" pitchFamily="34" charset="0"/>
              </a:rPr>
              <a:t> &amp; </a:t>
            </a:r>
            <a:r>
              <a:rPr lang="en-GB" sz="3200" dirty="0">
                <a:solidFill>
                  <a:schemeClr val="accent5">
                    <a:lumMod val="10000"/>
                  </a:schemeClr>
                </a:solidFill>
                <a:latin typeface="Calibri" pitchFamily="34" charset="0"/>
              </a:rPr>
              <a:t>Warner</a:t>
            </a:r>
            <a:r>
              <a:rPr lang="el-GR" sz="3200" dirty="0">
                <a:solidFill>
                  <a:schemeClr val="accent5">
                    <a:lumMod val="10000"/>
                  </a:schemeClr>
                </a:solidFill>
                <a:latin typeface="Calibri" pitchFamily="34" charset="0"/>
              </a:rPr>
              <a:t>, 1996; </a:t>
            </a:r>
            <a:r>
              <a:rPr lang="en-GB" sz="3200" dirty="0" err="1">
                <a:solidFill>
                  <a:schemeClr val="accent5">
                    <a:lumMod val="10000"/>
                  </a:schemeClr>
                </a:solidFill>
                <a:latin typeface="Calibri" pitchFamily="34" charset="0"/>
              </a:rPr>
              <a:t>Rinaldi</a:t>
            </a:r>
            <a:r>
              <a:rPr lang="el-GR" sz="3200" dirty="0">
                <a:solidFill>
                  <a:schemeClr val="accent5">
                    <a:lumMod val="10000"/>
                  </a:schemeClr>
                </a:solidFill>
                <a:latin typeface="Calibri" pitchFamily="34" charset="0"/>
              </a:rPr>
              <a:t> &amp; </a:t>
            </a:r>
            <a:r>
              <a:rPr lang="en-GB" sz="3200" dirty="0">
                <a:solidFill>
                  <a:schemeClr val="accent5">
                    <a:lumMod val="10000"/>
                  </a:schemeClr>
                </a:solidFill>
                <a:latin typeface="Calibri" pitchFamily="34" charset="0"/>
              </a:rPr>
              <a:t>Hill</a:t>
            </a:r>
            <a:r>
              <a:rPr lang="el-GR" sz="3200" dirty="0">
                <a:solidFill>
                  <a:schemeClr val="accent5">
                    <a:lumMod val="10000"/>
                  </a:schemeClr>
                </a:solidFill>
                <a:latin typeface="Calibri" pitchFamily="34" charset="0"/>
              </a:rPr>
              <a:t>, 2000). Επιπλέον έρευνες που έχουν εξετάσει τη στάση των εργοδοτών για την ασθένεια έδειξε πως θεωρούν τη σχιζοφρένεια επικίνδυνη και είναι δύσκολο να μιλήσουν </a:t>
            </a:r>
            <a:r>
              <a:rPr lang="el-GR" sz="3200" dirty="0" err="1">
                <a:solidFill>
                  <a:schemeClr val="accent5">
                    <a:lumMod val="10000"/>
                  </a:schemeClr>
                </a:solidFill>
                <a:latin typeface="Calibri" pitchFamily="34" charset="0"/>
              </a:rPr>
              <a:t>γι’αυτήν</a:t>
            </a:r>
            <a:r>
              <a:rPr lang="el-GR" sz="3200" dirty="0">
                <a:solidFill>
                  <a:schemeClr val="accent5">
                    <a:lumMod val="10000"/>
                  </a:schemeClr>
                </a:solidFill>
                <a:latin typeface="Calibri" pitchFamily="34" charset="0"/>
              </a:rPr>
              <a:t> (</a:t>
            </a:r>
            <a:r>
              <a:rPr lang="en-GB" sz="3200" dirty="0">
                <a:solidFill>
                  <a:schemeClr val="accent5">
                    <a:lumMod val="10000"/>
                  </a:schemeClr>
                </a:solidFill>
                <a:latin typeface="Calibri" pitchFamily="34" charset="0"/>
              </a:rPr>
              <a:t>Crisp </a:t>
            </a:r>
            <a:r>
              <a:rPr lang="en-GB" sz="3200" i="1" dirty="0">
                <a:solidFill>
                  <a:schemeClr val="accent5">
                    <a:lumMod val="10000"/>
                  </a:schemeClr>
                </a:solidFill>
                <a:latin typeface="Calibri" pitchFamily="34" charset="0"/>
              </a:rPr>
              <a:t>et </a:t>
            </a:r>
            <a:r>
              <a:rPr lang="en-GB" sz="3200" dirty="0">
                <a:solidFill>
                  <a:schemeClr val="accent5">
                    <a:lumMod val="10000"/>
                  </a:schemeClr>
                </a:solidFill>
                <a:latin typeface="Calibri" pitchFamily="34" charset="0"/>
              </a:rPr>
              <a:t>al</a:t>
            </a:r>
            <a:r>
              <a:rPr lang="el-GR" sz="3200" dirty="0">
                <a:solidFill>
                  <a:schemeClr val="accent5">
                    <a:lumMod val="10000"/>
                  </a:schemeClr>
                </a:solidFill>
                <a:latin typeface="Calibri" pitchFamily="34" charset="0"/>
              </a:rPr>
              <a:t>., 2000). Το στίγμα και ο διαχωρισμός λοιπόν μπορεί να αποτελέσει ένα σημαντικό σύνορο με την κοινότητα (</a:t>
            </a:r>
            <a:r>
              <a:rPr lang="en-GB" sz="3200" dirty="0">
                <a:solidFill>
                  <a:schemeClr val="accent5">
                    <a:lumMod val="10000"/>
                  </a:schemeClr>
                </a:solidFill>
                <a:latin typeface="Calibri" pitchFamily="34" charset="0"/>
              </a:rPr>
              <a:t>Manning</a:t>
            </a:r>
            <a:r>
              <a:rPr lang="el-GR" sz="3200" dirty="0">
                <a:solidFill>
                  <a:schemeClr val="accent5">
                    <a:lumMod val="10000"/>
                  </a:schemeClr>
                </a:solidFill>
                <a:latin typeface="Calibri" pitchFamily="34" charset="0"/>
              </a:rPr>
              <a:t> &amp; </a:t>
            </a:r>
            <a:r>
              <a:rPr lang="en-GB" sz="3200" dirty="0">
                <a:solidFill>
                  <a:schemeClr val="accent5">
                    <a:lumMod val="10000"/>
                  </a:schemeClr>
                </a:solidFill>
                <a:latin typeface="Calibri" pitchFamily="34" charset="0"/>
              </a:rPr>
              <a:t>White</a:t>
            </a:r>
            <a:r>
              <a:rPr lang="el-GR" sz="3200" dirty="0">
                <a:solidFill>
                  <a:schemeClr val="accent5">
                    <a:lumMod val="10000"/>
                  </a:schemeClr>
                </a:solidFill>
                <a:latin typeface="Calibri" pitchFamily="34" charset="0"/>
              </a:rPr>
              <a:t>, 1995).</a:t>
            </a:r>
          </a:p>
          <a:p>
            <a:pPr algn="just">
              <a:buNone/>
            </a:pPr>
            <a:r>
              <a:rPr lang="el-GR" sz="3200" dirty="0">
                <a:solidFill>
                  <a:schemeClr val="accent5">
                    <a:lumMod val="10000"/>
                  </a:schemeClr>
                </a:solidFill>
                <a:latin typeface="Calibri" pitchFamily="34" charset="0"/>
              </a:rPr>
              <a:t>	</a:t>
            </a:r>
            <a:r>
              <a:rPr lang="el-GR" sz="3200" b="1" dirty="0">
                <a:solidFill>
                  <a:schemeClr val="accent5">
                    <a:lumMod val="10000"/>
                  </a:schemeClr>
                </a:solidFill>
                <a:latin typeface="Calibri" pitchFamily="34" charset="0"/>
              </a:rPr>
              <a:t>Μεθοδολογία </a:t>
            </a:r>
          </a:p>
          <a:p>
            <a:pPr algn="just">
              <a:buNone/>
            </a:pPr>
            <a:r>
              <a:rPr lang="el-GR" sz="3200" dirty="0">
                <a:solidFill>
                  <a:schemeClr val="accent5">
                    <a:lumMod val="10000"/>
                  </a:schemeClr>
                </a:solidFill>
                <a:latin typeface="Calibri" pitchFamily="34" charset="0"/>
              </a:rPr>
              <a:t>	Τα στρατηγικά σημεία στην επιτυχία μιας τοποθέτησης, τόσο σε Κοινωνικές Επιχειρήσεις, όσο στην Υποστηριζόμενη απασχόληση θεωρούνται:</a:t>
            </a:r>
          </a:p>
          <a:p>
            <a:pPr lvl="0" algn="just">
              <a:buNone/>
            </a:pPr>
            <a:r>
              <a:rPr lang="el-GR" sz="3200" dirty="0">
                <a:solidFill>
                  <a:schemeClr val="accent5">
                    <a:lumMod val="10000"/>
                  </a:schemeClr>
                </a:solidFill>
                <a:latin typeface="Calibri" pitchFamily="34" charset="0"/>
              </a:rPr>
              <a:t>	</a:t>
            </a:r>
            <a:r>
              <a:rPr lang="el-GR" sz="3200" u="sng" dirty="0">
                <a:solidFill>
                  <a:schemeClr val="accent5">
                    <a:lumMod val="10000"/>
                  </a:schemeClr>
                </a:solidFill>
                <a:latin typeface="Calibri" pitchFamily="34" charset="0"/>
              </a:rPr>
              <a:t>Η επιθυμία του χρήστη να εργαστεί</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Ευρήματα μελέτης με 275 ψυχικά πάσχοντες στο Κέντρο Ψυχιατρικής Αποκατάστασης του Πανεπιστημίου της Βοστώνης (</a:t>
            </a:r>
            <a:r>
              <a:rPr lang="en-US" sz="3200" dirty="0">
                <a:solidFill>
                  <a:schemeClr val="accent5">
                    <a:lumMod val="10000"/>
                  </a:schemeClr>
                </a:solidFill>
                <a:latin typeface="Calibri" pitchFamily="34" charset="0"/>
              </a:rPr>
              <a:t>Anthony et al</a:t>
            </a:r>
            <a:r>
              <a:rPr lang="el-GR" sz="3200" dirty="0">
                <a:solidFill>
                  <a:schemeClr val="accent5">
                    <a:lumMod val="10000"/>
                  </a:schemeClr>
                </a:solidFill>
                <a:latin typeface="Calibri" pitchFamily="34" charset="0"/>
              </a:rPr>
              <a:t>.1995, </a:t>
            </a:r>
            <a:r>
              <a:rPr lang="en-US" sz="3200" dirty="0">
                <a:solidFill>
                  <a:schemeClr val="accent5">
                    <a:lumMod val="10000"/>
                  </a:schemeClr>
                </a:solidFill>
                <a:latin typeface="Calibri" pitchFamily="34" charset="0"/>
              </a:rPr>
              <a:t>Rogers et al</a:t>
            </a:r>
            <a:r>
              <a:rPr lang="el-GR" sz="3200" dirty="0">
                <a:solidFill>
                  <a:schemeClr val="accent5">
                    <a:lumMod val="10000"/>
                  </a:schemeClr>
                </a:solidFill>
                <a:latin typeface="Calibri" pitchFamily="34" charset="0"/>
              </a:rPr>
              <a:t>.1999) έδειξαν ότι εάν ένα άτομο έχει την επιθυμία να εργαστεί και έχει θέσει επαγγελματικό στόχο μπορεί να πετύχει θετικά εργασιακά αποτελέσματα, ανεξάρτητα των κλινικών και δημογραφικών χαρακτηριστικών του. Άλλες μεταβλητές επίσης με καλή προγνωστική ισχύ είναι το επίπεδο λειτουργικότητας και το διάστημα της ανεργίας (</a:t>
            </a:r>
            <a:r>
              <a:rPr lang="en-US" sz="3200" dirty="0">
                <a:solidFill>
                  <a:schemeClr val="accent5">
                    <a:lumMod val="10000"/>
                  </a:schemeClr>
                </a:solidFill>
                <a:latin typeface="Calibri" pitchFamily="34" charset="0"/>
              </a:rPr>
              <a:t>Lehman</a:t>
            </a:r>
            <a:r>
              <a:rPr lang="el-GR" sz="3200" dirty="0">
                <a:solidFill>
                  <a:schemeClr val="accent5">
                    <a:lumMod val="10000"/>
                  </a:schemeClr>
                </a:solidFill>
                <a:latin typeface="Calibri" pitchFamily="34" charset="0"/>
              </a:rPr>
              <a:t>, 1995).</a:t>
            </a:r>
          </a:p>
          <a:p>
            <a:pPr lvl="0" algn="just">
              <a:buNone/>
            </a:pPr>
            <a:r>
              <a:rPr lang="el-GR" sz="3200" dirty="0">
                <a:solidFill>
                  <a:schemeClr val="accent5">
                    <a:lumMod val="10000"/>
                  </a:schemeClr>
                </a:solidFill>
                <a:latin typeface="Calibri" pitchFamily="34" charset="0"/>
              </a:rPr>
              <a:t>	</a:t>
            </a:r>
            <a:r>
              <a:rPr lang="el-GR" sz="3200" u="sng" dirty="0">
                <a:solidFill>
                  <a:schemeClr val="accent5">
                    <a:lumMod val="10000"/>
                  </a:schemeClr>
                </a:solidFill>
                <a:latin typeface="Calibri" pitchFamily="34" charset="0"/>
              </a:rPr>
              <a:t>Το ταίριασμα με την εργασία (</a:t>
            </a:r>
            <a:r>
              <a:rPr lang="en-US" sz="3200" u="sng" dirty="0">
                <a:solidFill>
                  <a:schemeClr val="accent5">
                    <a:lumMod val="10000"/>
                  </a:schemeClr>
                </a:solidFill>
                <a:latin typeface="Calibri" pitchFamily="34" charset="0"/>
              </a:rPr>
              <a:t>job matching</a:t>
            </a:r>
            <a:r>
              <a:rPr lang="el-GR" sz="3200" u="sng" dirty="0">
                <a:solidFill>
                  <a:schemeClr val="accent5">
                    <a:lumMod val="10000"/>
                  </a:schemeClr>
                </a:solidFill>
                <a:latin typeface="Calibri" pitchFamily="34" charset="0"/>
              </a:rPr>
              <a:t>)</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Η παράμετρος αυτή αποτελεί και θεραπευτικό εργαλείο σε σχέση με την ολοκλήρωση της εικόνας εαυτού και την απαρτίωση του Εγώ του χρήστη μέσα από τη εργασία. Είναι σημαντικό να ξέρουμε το επαγγελματικό όνειρο ζωής. Αυτό μπορεί να μη γίνει πραγματικότητα, αλλά μπορεί να μας βοηθήσει να βρούμε μια δουλειά που να ταιριάζει καλύτερα στο χρήστη.</a:t>
            </a:r>
          </a:p>
          <a:p>
            <a:pPr lvl="0" algn="just">
              <a:buNone/>
            </a:pPr>
            <a:r>
              <a:rPr lang="el-GR" sz="3200" dirty="0">
                <a:solidFill>
                  <a:schemeClr val="accent5">
                    <a:lumMod val="10000"/>
                  </a:schemeClr>
                </a:solidFill>
                <a:latin typeface="Calibri" pitchFamily="34" charset="0"/>
              </a:rPr>
              <a:t>	</a:t>
            </a:r>
            <a:r>
              <a:rPr lang="el-GR" sz="3200" u="sng" dirty="0">
                <a:solidFill>
                  <a:schemeClr val="accent5">
                    <a:lumMod val="10000"/>
                  </a:schemeClr>
                </a:solidFill>
                <a:latin typeface="Calibri" pitchFamily="34" charset="0"/>
              </a:rPr>
              <a:t>Η εφαρμογή συγκεκριμένης μεθοδολογίας προώθησης στην απασχόληση</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Η φάση της προ-απασχόλησης είναι για τον ψυχικά ασθενή πολύ σημαντική αλλά συχνά υποτιμάται. Ιδιαίτερα για χρόνιους ή </a:t>
            </a:r>
            <a:r>
              <a:rPr lang="el-GR" sz="3200" dirty="0" err="1">
                <a:solidFill>
                  <a:schemeClr val="accent5">
                    <a:lumMod val="10000"/>
                  </a:schemeClr>
                </a:solidFill>
                <a:latin typeface="Calibri" pitchFamily="34" charset="0"/>
              </a:rPr>
              <a:t>ασυλοποιημένους</a:t>
            </a:r>
            <a:r>
              <a:rPr lang="el-GR" sz="3200" dirty="0">
                <a:solidFill>
                  <a:schemeClr val="accent5">
                    <a:lumMod val="10000"/>
                  </a:schemeClr>
                </a:solidFill>
                <a:latin typeface="Calibri" pitchFamily="34" charset="0"/>
              </a:rPr>
              <a:t> χρήστες η φάση αυτή δεν πρέπει να είναι μικρότερη του ενός χρόνου και θα πρέπει να παρέχονται συστηματικά υποστηρικτικές υπηρεσίες, ενημέρωση, πληροφόρηση για εργασιακά, νομικά, θεσμικά ζητήματα τόσο στο χρήστη όσο και στην οικογένεια. </a:t>
            </a:r>
          </a:p>
          <a:p>
            <a:pPr lvl="0" algn="just">
              <a:buNone/>
            </a:pPr>
            <a:r>
              <a:rPr lang="el-GR" sz="3200" dirty="0">
                <a:solidFill>
                  <a:schemeClr val="accent5">
                    <a:lumMod val="10000"/>
                  </a:schemeClr>
                </a:solidFill>
                <a:latin typeface="Calibri" pitchFamily="34" charset="0"/>
              </a:rPr>
              <a:t>	</a:t>
            </a:r>
            <a:r>
              <a:rPr lang="el-GR" sz="3200" u="sng" dirty="0">
                <a:solidFill>
                  <a:schemeClr val="accent5">
                    <a:lumMod val="10000"/>
                  </a:schemeClr>
                </a:solidFill>
                <a:latin typeface="Calibri" pitchFamily="34" charset="0"/>
              </a:rPr>
              <a:t>Η άμεση και όχι σταδιακή τοποθέτηση σε αμειβόμενες εργασίες αποφέρει θετικότερα αποτελέσματα.</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Οι </a:t>
            </a:r>
            <a:r>
              <a:rPr lang="en-US" sz="3200" dirty="0">
                <a:solidFill>
                  <a:schemeClr val="accent5">
                    <a:lumMod val="10000"/>
                  </a:schemeClr>
                </a:solidFill>
                <a:latin typeface="Calibri" pitchFamily="34" charset="0"/>
              </a:rPr>
              <a:t>Anthony</a:t>
            </a:r>
            <a:r>
              <a:rPr lang="el-GR" sz="3200" dirty="0">
                <a:solidFill>
                  <a:schemeClr val="accent5">
                    <a:lumMod val="10000"/>
                  </a:schemeClr>
                </a:solidFill>
                <a:latin typeface="Calibri" pitchFamily="34" charset="0"/>
              </a:rPr>
              <a:t> και </a:t>
            </a:r>
            <a:r>
              <a:rPr lang="en-US" sz="3200" dirty="0">
                <a:solidFill>
                  <a:schemeClr val="accent5">
                    <a:lumMod val="10000"/>
                  </a:schemeClr>
                </a:solidFill>
                <a:latin typeface="Calibri" pitchFamily="34" charset="0"/>
              </a:rPr>
              <a:t>Jansen</a:t>
            </a:r>
            <a:r>
              <a:rPr lang="el-GR" sz="3200" dirty="0">
                <a:solidFill>
                  <a:schemeClr val="accent5">
                    <a:lumMod val="10000"/>
                  </a:schemeClr>
                </a:solidFill>
                <a:latin typeface="Calibri" pitchFamily="34" charset="0"/>
              </a:rPr>
              <a:t>(1984) σε μελέτη των προγνωστικών μεταβλητών της επαγγελματικής αποκατάστασης ψυχικά πασχόντων αναφέρουν ότι η ύπαρξη εικόνας-εαυτού σε ρόλο εργαζομένου και το εργασιακό ιστορικό, έχουν ισχυρή προγνωστική ισχύ. Αντίθετα η ψυχιατρική συμπτωματολογία και διάγνωση αποτελούν φτωχούς προγνωστικούς δείκτες του εργασιακού-</a:t>
            </a:r>
            <a:r>
              <a:rPr lang="el-GR" sz="3200" dirty="0" err="1">
                <a:solidFill>
                  <a:schemeClr val="accent5">
                    <a:lumMod val="10000"/>
                  </a:schemeClr>
                </a:solidFill>
                <a:latin typeface="Calibri" pitchFamily="34" charset="0"/>
              </a:rPr>
              <a:t>αποκαταστασιακού</a:t>
            </a:r>
            <a:r>
              <a:rPr lang="el-GR" sz="3200" dirty="0">
                <a:solidFill>
                  <a:schemeClr val="accent5">
                    <a:lumMod val="10000"/>
                  </a:schemeClr>
                </a:solidFill>
                <a:latin typeface="Calibri" pitchFamily="34" charset="0"/>
              </a:rPr>
              <a:t>-αποτελέσματος (Αναστασία Ζήση, Επανένταξη Χρόνιων Ψυχικά Πασχόντων, 2002).</a:t>
            </a:r>
          </a:p>
          <a:p>
            <a:pPr lvl="0" algn="just">
              <a:buNone/>
            </a:pPr>
            <a:r>
              <a:rPr lang="el-GR" sz="3200" dirty="0">
                <a:solidFill>
                  <a:schemeClr val="accent5">
                    <a:lumMod val="10000"/>
                  </a:schemeClr>
                </a:solidFill>
                <a:latin typeface="Calibri" pitchFamily="34" charset="0"/>
              </a:rPr>
              <a:t>	</a:t>
            </a:r>
            <a:r>
              <a:rPr lang="el-GR" sz="3200" u="sng" dirty="0">
                <a:solidFill>
                  <a:schemeClr val="accent5">
                    <a:lumMod val="10000"/>
                  </a:schemeClr>
                </a:solidFill>
                <a:latin typeface="Calibri" pitchFamily="34" charset="0"/>
              </a:rPr>
              <a:t>Οι ενέργειες για εξασφάλιση ικανοποιητικής ποιότητας ζωής του χρήστη</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Αποτελούν σημαντικό υποστηρικτικό μηχανισμό για τη επιτυχία μιας τοποθέτησης και θα πρέπει να εντάσσονται στο γραφείο υποστηριζόμενης απασχόλησης ή να παρέχονται μέσω διασυνδετικής σε συνεργασία με άλλες υπηρεσίες.</a:t>
            </a:r>
          </a:p>
          <a:p>
            <a:pPr algn="just">
              <a:buNone/>
            </a:pPr>
            <a:r>
              <a:rPr lang="el-GR" sz="3200" b="1" dirty="0">
                <a:solidFill>
                  <a:schemeClr val="accent5">
                    <a:lumMod val="10000"/>
                  </a:schemeClr>
                </a:solidFill>
                <a:latin typeface="Calibri" pitchFamily="34" charset="0"/>
              </a:rPr>
              <a:t>	Αποτελέσματα</a:t>
            </a:r>
          </a:p>
          <a:p>
            <a:pPr algn="just">
              <a:buNone/>
            </a:pPr>
            <a:r>
              <a:rPr lang="el-GR" sz="3200" b="1" dirty="0">
                <a:solidFill>
                  <a:schemeClr val="accent5">
                    <a:lumMod val="10000"/>
                  </a:schemeClr>
                </a:solidFill>
                <a:latin typeface="Calibri" pitchFamily="34" charset="0"/>
              </a:rPr>
              <a:t>	</a:t>
            </a:r>
            <a:r>
              <a:rPr lang="el-GR" sz="3200" dirty="0">
                <a:solidFill>
                  <a:schemeClr val="accent5">
                    <a:lumMod val="10000"/>
                  </a:schemeClr>
                </a:solidFill>
                <a:latin typeface="Calibri" pitchFamily="34" charset="0"/>
              </a:rPr>
              <a:t>Η ενίσχυση της εμπλοκής των ασθενών σε δραστηριότητες έχει ως αποτέλεσμα τα ακόλουθα: μεγαλύτερη κινητοποίηση, αύξηση της αυτοεκτίμησης, αίσθημα ότι ανήκει στην κοινότητα, κύρος, αξιοπρέπεια, βελτιωμένες κοινωνικές δεξιότητες, μειωμένη επικινδυνότητα, απάλειψη του «στίγματος». Ταυτόχρονα, δημιουργεί ευκαιρίες εξέλιξης και ανάπτυξης για τον ασθενή. Μέσω αυτής της διαδικασίας, ο ασθενής θα προσπαθήσει να συνειδητοποιήσει τις δυνατότητές του ανεξάρτητα από τα συμπτώματα της νόσου.</a:t>
            </a:r>
          </a:p>
          <a:p>
            <a:pPr algn="just">
              <a:buNone/>
            </a:pPr>
            <a:r>
              <a:rPr lang="el-GR" sz="3200" dirty="0">
                <a:solidFill>
                  <a:schemeClr val="accent5">
                    <a:lumMod val="10000"/>
                  </a:schemeClr>
                </a:solidFill>
                <a:latin typeface="Calibri" pitchFamily="34" charset="0"/>
              </a:rPr>
              <a:t>	«</a:t>
            </a:r>
            <a:r>
              <a:rPr lang="el-GR" sz="3200" i="1" dirty="0">
                <a:solidFill>
                  <a:schemeClr val="accent5">
                    <a:lumMod val="10000"/>
                  </a:schemeClr>
                </a:solidFill>
                <a:latin typeface="Calibri" pitchFamily="34" charset="0"/>
              </a:rPr>
              <a:t>Είμαι ένας άνθρωπος που πάσχει από σχιζοφρένεια, δεν είμαι σχιζοφρενής».</a:t>
            </a:r>
            <a:endParaRPr lang="el-GR" sz="3200" dirty="0">
              <a:solidFill>
                <a:schemeClr val="accent5">
                  <a:lumMod val="10000"/>
                </a:schemeClr>
              </a:solidFill>
              <a:latin typeface="Calibri" pitchFamily="34" charset="0"/>
            </a:endParaRPr>
          </a:p>
          <a:p>
            <a:pPr algn="just">
              <a:buNone/>
            </a:pPr>
            <a:r>
              <a:rPr lang="el-GR" sz="3200" dirty="0">
                <a:solidFill>
                  <a:schemeClr val="accent5">
                    <a:lumMod val="10000"/>
                  </a:schemeClr>
                </a:solidFill>
                <a:latin typeface="Calibri" pitchFamily="34" charset="0"/>
              </a:rPr>
              <a:t>	</a:t>
            </a:r>
            <a:r>
              <a:rPr lang="el-GR" sz="3200" b="1" dirty="0">
                <a:solidFill>
                  <a:schemeClr val="accent5">
                    <a:lumMod val="10000"/>
                  </a:schemeClr>
                </a:solidFill>
                <a:latin typeface="Calibri" pitchFamily="34" charset="0"/>
              </a:rPr>
              <a:t> Συμπεράσματα</a:t>
            </a:r>
          </a:p>
          <a:p>
            <a:pPr algn="just">
              <a:buNone/>
            </a:pPr>
            <a:r>
              <a:rPr lang="el-GR" sz="3200" dirty="0">
                <a:solidFill>
                  <a:schemeClr val="accent5">
                    <a:lumMod val="10000"/>
                  </a:schemeClr>
                </a:solidFill>
                <a:latin typeface="Calibri" pitchFamily="34" charset="0"/>
              </a:rPr>
              <a:t>	Είναι απαραίτητο ο ασθενής να προστατεύεται από την αποτυχία. </a:t>
            </a:r>
            <a:r>
              <a:rPr lang="el-GR" sz="3200" dirty="0" err="1">
                <a:solidFill>
                  <a:schemeClr val="accent5">
                    <a:lumMod val="10000"/>
                  </a:schemeClr>
                </a:solidFill>
                <a:latin typeface="Calibri" pitchFamily="34" charset="0"/>
              </a:rPr>
              <a:t>Γι’αυτό</a:t>
            </a:r>
            <a:r>
              <a:rPr lang="el-GR" sz="3200" dirty="0">
                <a:solidFill>
                  <a:schemeClr val="accent5">
                    <a:lumMod val="10000"/>
                  </a:schemeClr>
                </a:solidFill>
                <a:latin typeface="Calibri" pitchFamily="34" charset="0"/>
              </a:rPr>
              <a:t> το λόγο, η οργανωμένη δραστηριότητα ή η επαγγελματική κατάρτιση θα πρέπει να εισάγονται, σύμφωνα με τις ανάγκες και τις ικανότητες των ασθενών. Είναι χρησιμότερο αυτά τα προγράμματα να μην είναι προσανατολισμένα στη λογική του κέρδους αλλά να είναι σχεδιασμένα έτσι, ώστε να επιτρέπουν στον ασθενή να εξελιχθεί. Εάν ο ασθενής μπορεί να προοδεύσει παρακολουθώντας ένα κέντρο ημέρας, θα πρέπει να του δοθεί η δυνατότητα να το συνεχίσει. Δεν πρέπει όμως να πιεστεί να προχωρήσει σε επαγγελματική κατάρτιση μόνο και μόνο επειδή αυτό θεωρείται ως επιτυχία για μια υπηρεσία. Χρειάζεται μια σειρά προστατευόμενων χώρων εργασίας και κέντρων ημέρας που θα ανταποκρίνονται στις ανάγκες και στις ικανότητες των ασθενών.</a:t>
            </a:r>
          </a:p>
          <a:p>
            <a:pPr algn="just">
              <a:buNone/>
            </a:pPr>
            <a:r>
              <a:rPr lang="el-GR" sz="3200" dirty="0">
                <a:solidFill>
                  <a:schemeClr val="accent5">
                    <a:lumMod val="10000"/>
                  </a:schemeClr>
                </a:solidFill>
                <a:latin typeface="Calibri" pitchFamily="34" charset="0"/>
              </a:rPr>
              <a:t>	Όλοι οι ασθενείς είναι ευάλωτοι στην υποτροπή εξαιτίας της νόσου. Κάθε επιπλέον άγχος θα τους κάνει περισσότερο ευάλωτους στην υποτροπή. Πρέπει, επομένως, να αναζητούμε την προστασία του ασθενή από το άγχος, προκειμένου αυτό να μην καταλήξει σε έντονη δυσφορία. Κάτι τέτοιο πρέπει να βρίσκεται σε ισορροπία με την σταδιακή εισαγωγή της διαδικασίας της </a:t>
            </a:r>
            <a:r>
              <a:rPr lang="el-GR" sz="3200" dirty="0" err="1">
                <a:solidFill>
                  <a:schemeClr val="accent5">
                    <a:lumMod val="10000"/>
                  </a:schemeClr>
                </a:solidFill>
                <a:latin typeface="Calibri" pitchFamily="34" charset="0"/>
              </a:rPr>
              <a:t>αποασυλοποίησης</a:t>
            </a:r>
            <a:r>
              <a:rPr lang="el-GR" sz="3200" dirty="0">
                <a:solidFill>
                  <a:schemeClr val="accent5">
                    <a:lumMod val="10000"/>
                  </a:schemeClr>
                </a:solidFill>
                <a:latin typeface="Calibri" pitchFamily="34" charset="0"/>
              </a:rPr>
              <a:t>, γεγονός που επιτρέπει στον ασθενή να συνειδητοποιήσει τη δυναμική του με το δικό του ρυθμό.</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10.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11.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12.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9.xml><?xml version="1.0" encoding="utf-8"?>
<p:tagLst xmlns:a="http://schemas.openxmlformats.org/drawingml/2006/main" xmlns:r="http://schemas.openxmlformats.org/officeDocument/2006/relationships" xmlns:p="http://schemas.openxmlformats.org/presentationml/2006/main">
  <p:tag name="RNRSTYLE" val="Indezine_SM_Title"/>
</p:tagLst>
</file>

<file path=ppt/theme/theme1.xml><?xml version="1.0" encoding="utf-8"?>
<a:theme xmlns:a="http://schemas.openxmlformats.org/drawingml/2006/main" name="chri_0288_slide">
  <a:themeElements>
    <a:clrScheme name="chri_0288_slide 2">
      <a:dk1>
        <a:srgbClr val="000000"/>
      </a:dk1>
      <a:lt1>
        <a:srgbClr val="B2DFEE"/>
      </a:lt1>
      <a:dk2>
        <a:srgbClr val="000000"/>
      </a:dk2>
      <a:lt2>
        <a:srgbClr val="B2B2B2"/>
      </a:lt2>
      <a:accent1>
        <a:srgbClr val="0E5CBD"/>
      </a:accent1>
      <a:accent2>
        <a:srgbClr val="3AB912"/>
      </a:accent2>
      <a:accent3>
        <a:srgbClr val="D5ECF5"/>
      </a:accent3>
      <a:accent4>
        <a:srgbClr val="000000"/>
      </a:accent4>
      <a:accent5>
        <a:srgbClr val="AAB5DB"/>
      </a:accent5>
      <a:accent6>
        <a:srgbClr val="34A70F"/>
      </a:accent6>
      <a:hlink>
        <a:srgbClr val="003242"/>
      </a:hlink>
      <a:folHlink>
        <a:srgbClr val="155700"/>
      </a:folHlink>
    </a:clrScheme>
    <a:fontScheme name="chri_0288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hri_0288_slide 1">
        <a:dk1>
          <a:srgbClr val="000000"/>
        </a:dk1>
        <a:lt1>
          <a:srgbClr val="B2DFEE"/>
        </a:lt1>
        <a:dk2>
          <a:srgbClr val="000000"/>
        </a:dk2>
        <a:lt2>
          <a:srgbClr val="B2B2B2"/>
        </a:lt2>
        <a:accent1>
          <a:srgbClr val="B3EDFF"/>
        </a:accent1>
        <a:accent2>
          <a:srgbClr val="66B3CC"/>
        </a:accent2>
        <a:accent3>
          <a:srgbClr val="D5ECF5"/>
        </a:accent3>
        <a:accent4>
          <a:srgbClr val="000000"/>
        </a:accent4>
        <a:accent5>
          <a:srgbClr val="D6F4FF"/>
        </a:accent5>
        <a:accent6>
          <a:srgbClr val="5CA2B9"/>
        </a:accent6>
        <a:hlink>
          <a:srgbClr val="0C5569"/>
        </a:hlink>
        <a:folHlink>
          <a:srgbClr val="006D99"/>
        </a:folHlink>
      </a:clrScheme>
      <a:clrMap bg1="lt1" tx1="dk1" bg2="lt2" tx2="dk2" accent1="accent1" accent2="accent2" accent3="accent3" accent4="accent4" accent5="accent5" accent6="accent6" hlink="hlink" folHlink="folHlink"/>
    </a:extraClrScheme>
    <a:extraClrScheme>
      <a:clrScheme name="chri_0288_slide 2">
        <a:dk1>
          <a:srgbClr val="000000"/>
        </a:dk1>
        <a:lt1>
          <a:srgbClr val="B2DFEE"/>
        </a:lt1>
        <a:dk2>
          <a:srgbClr val="000000"/>
        </a:dk2>
        <a:lt2>
          <a:srgbClr val="B2B2B2"/>
        </a:lt2>
        <a:accent1>
          <a:srgbClr val="0E5CBD"/>
        </a:accent1>
        <a:accent2>
          <a:srgbClr val="3AB912"/>
        </a:accent2>
        <a:accent3>
          <a:srgbClr val="D5ECF5"/>
        </a:accent3>
        <a:accent4>
          <a:srgbClr val="000000"/>
        </a:accent4>
        <a:accent5>
          <a:srgbClr val="AAB5DB"/>
        </a:accent5>
        <a:accent6>
          <a:srgbClr val="34A70F"/>
        </a:accent6>
        <a:hlink>
          <a:srgbClr val="003242"/>
        </a:hlink>
        <a:folHlink>
          <a:srgbClr val="155700"/>
        </a:folHlink>
      </a:clrScheme>
      <a:clrMap bg1="lt1" tx1="dk1" bg2="lt2" tx2="dk2" accent1="accent1" accent2="accent2" accent3="accent3" accent4="accent4" accent5="accent5" accent6="accent6" hlink="hlink" folHlink="folHlink"/>
    </a:extraClrScheme>
    <a:extraClrScheme>
      <a:clrScheme name="chri_0288_slide 3">
        <a:dk1>
          <a:srgbClr val="000000"/>
        </a:dk1>
        <a:lt1>
          <a:srgbClr val="B2DFEE"/>
        </a:lt1>
        <a:dk2>
          <a:srgbClr val="000000"/>
        </a:dk2>
        <a:lt2>
          <a:srgbClr val="B2B2B2"/>
        </a:lt2>
        <a:accent1>
          <a:srgbClr val="B75314"/>
        </a:accent1>
        <a:accent2>
          <a:srgbClr val="C1760B"/>
        </a:accent2>
        <a:accent3>
          <a:srgbClr val="D5ECF5"/>
        </a:accent3>
        <a:accent4>
          <a:srgbClr val="000000"/>
        </a:accent4>
        <a:accent5>
          <a:srgbClr val="D8B3AA"/>
        </a:accent5>
        <a:accent6>
          <a:srgbClr val="AF6A09"/>
        </a:accent6>
        <a:hlink>
          <a:srgbClr val="004961"/>
        </a:hlink>
        <a:folHlink>
          <a:srgbClr val="650C10"/>
        </a:folHlink>
      </a:clrScheme>
      <a:clrMap bg1="lt1" tx1="dk1" bg2="lt2" tx2="dk2" accent1="accent1" accent2="accent2" accent3="accent3" accent4="accent4" accent5="accent5" accent6="accent6" hlink="hlink" folHlink="folHlink"/>
    </a:extraClrScheme>
    <a:extraClrScheme>
      <a:clrScheme name="chri_0288_slide 4">
        <a:dk1>
          <a:srgbClr val="000000"/>
        </a:dk1>
        <a:lt1>
          <a:srgbClr val="B2DFEE"/>
        </a:lt1>
        <a:dk2>
          <a:srgbClr val="000000"/>
        </a:dk2>
        <a:lt2>
          <a:srgbClr val="B2B2B2"/>
        </a:lt2>
        <a:accent1>
          <a:srgbClr val="1390B8"/>
        </a:accent1>
        <a:accent2>
          <a:srgbClr val="C6C606"/>
        </a:accent2>
        <a:accent3>
          <a:srgbClr val="D5ECF5"/>
        </a:accent3>
        <a:accent4>
          <a:srgbClr val="000000"/>
        </a:accent4>
        <a:accent5>
          <a:srgbClr val="AAC6D8"/>
        </a:accent5>
        <a:accent6>
          <a:srgbClr val="B3B305"/>
        </a:accent6>
        <a:hlink>
          <a:srgbClr val="8F390A"/>
        </a:hlink>
        <a:folHlink>
          <a:srgbClr val="511782"/>
        </a:folHlink>
      </a:clrScheme>
      <a:clrMap bg1="lt1" tx1="dk1" bg2="lt2" tx2="dk2" accent1="accent1" accent2="accent2" accent3="accent3" accent4="accent4" accent5="accent5" accent6="accent6" hlink="hlink" folHlink="folHlink"/>
    </a:extraClrScheme>
    <a:extraClrScheme>
      <a:clrScheme name="chri_0288_slide 5">
        <a:dk1>
          <a:srgbClr val="000000"/>
        </a:dk1>
        <a:lt1>
          <a:srgbClr val="FFFFFF"/>
        </a:lt1>
        <a:dk2>
          <a:srgbClr val="000000"/>
        </a:dk2>
        <a:lt2>
          <a:srgbClr val="B2B2B2"/>
        </a:lt2>
        <a:accent1>
          <a:srgbClr val="B3EDFF"/>
        </a:accent1>
        <a:accent2>
          <a:srgbClr val="66B3CC"/>
        </a:accent2>
        <a:accent3>
          <a:srgbClr val="FFFFFF"/>
        </a:accent3>
        <a:accent4>
          <a:srgbClr val="000000"/>
        </a:accent4>
        <a:accent5>
          <a:srgbClr val="D6F4FF"/>
        </a:accent5>
        <a:accent6>
          <a:srgbClr val="5CA2B9"/>
        </a:accent6>
        <a:hlink>
          <a:srgbClr val="0C5569"/>
        </a:hlink>
        <a:folHlink>
          <a:srgbClr val="006D99"/>
        </a:folHlink>
      </a:clrScheme>
      <a:clrMap bg1="lt1" tx1="dk1" bg2="lt2" tx2="dk2" accent1="accent1" accent2="accent2" accent3="accent3" accent4="accent4" accent5="accent5" accent6="accent6" hlink="hlink" folHlink="folHlink"/>
    </a:extraClrScheme>
    <a:extraClrScheme>
      <a:clrScheme name="chri_0288_slide 6">
        <a:dk1>
          <a:srgbClr val="000000"/>
        </a:dk1>
        <a:lt1>
          <a:srgbClr val="FFFFFF"/>
        </a:lt1>
        <a:dk2>
          <a:srgbClr val="000000"/>
        </a:dk2>
        <a:lt2>
          <a:srgbClr val="B2B2B2"/>
        </a:lt2>
        <a:accent1>
          <a:srgbClr val="0E5CBD"/>
        </a:accent1>
        <a:accent2>
          <a:srgbClr val="3AB912"/>
        </a:accent2>
        <a:accent3>
          <a:srgbClr val="FFFFFF"/>
        </a:accent3>
        <a:accent4>
          <a:srgbClr val="000000"/>
        </a:accent4>
        <a:accent5>
          <a:srgbClr val="AAB5DB"/>
        </a:accent5>
        <a:accent6>
          <a:srgbClr val="34A70F"/>
        </a:accent6>
        <a:hlink>
          <a:srgbClr val="003242"/>
        </a:hlink>
        <a:folHlink>
          <a:srgbClr val="155700"/>
        </a:folHlink>
      </a:clrScheme>
      <a:clrMap bg1="lt1" tx1="dk1" bg2="lt2" tx2="dk2" accent1="accent1" accent2="accent2" accent3="accent3" accent4="accent4" accent5="accent5" accent6="accent6" hlink="hlink" folHlink="folHlink"/>
    </a:extraClrScheme>
    <a:extraClrScheme>
      <a:clrScheme name="chri_0288_slide 7">
        <a:dk1>
          <a:srgbClr val="000000"/>
        </a:dk1>
        <a:lt1>
          <a:srgbClr val="FFFFFF"/>
        </a:lt1>
        <a:dk2>
          <a:srgbClr val="000000"/>
        </a:dk2>
        <a:lt2>
          <a:srgbClr val="B2B2B2"/>
        </a:lt2>
        <a:accent1>
          <a:srgbClr val="B75314"/>
        </a:accent1>
        <a:accent2>
          <a:srgbClr val="C1760B"/>
        </a:accent2>
        <a:accent3>
          <a:srgbClr val="FFFFFF"/>
        </a:accent3>
        <a:accent4>
          <a:srgbClr val="000000"/>
        </a:accent4>
        <a:accent5>
          <a:srgbClr val="D8B3AA"/>
        </a:accent5>
        <a:accent6>
          <a:srgbClr val="AF6A09"/>
        </a:accent6>
        <a:hlink>
          <a:srgbClr val="004961"/>
        </a:hlink>
        <a:folHlink>
          <a:srgbClr val="650C10"/>
        </a:folHlink>
      </a:clrScheme>
      <a:clrMap bg1="lt1" tx1="dk1" bg2="lt2" tx2="dk2" accent1="accent1" accent2="accent2" accent3="accent3" accent4="accent4" accent5="accent5" accent6="accent6" hlink="hlink" folHlink="folHlink"/>
    </a:extraClrScheme>
    <a:extraClrScheme>
      <a:clrScheme name="chri_0288_slide 8">
        <a:dk1>
          <a:srgbClr val="000000"/>
        </a:dk1>
        <a:lt1>
          <a:srgbClr val="FFFFFF"/>
        </a:lt1>
        <a:dk2>
          <a:srgbClr val="000000"/>
        </a:dk2>
        <a:lt2>
          <a:srgbClr val="B2B2B2"/>
        </a:lt2>
        <a:accent1>
          <a:srgbClr val="1390B8"/>
        </a:accent1>
        <a:accent2>
          <a:srgbClr val="C6C606"/>
        </a:accent2>
        <a:accent3>
          <a:srgbClr val="FFFFFF"/>
        </a:accent3>
        <a:accent4>
          <a:srgbClr val="000000"/>
        </a:accent4>
        <a:accent5>
          <a:srgbClr val="AAC6D8"/>
        </a:accent5>
        <a:accent6>
          <a:srgbClr val="B3B305"/>
        </a:accent6>
        <a:hlink>
          <a:srgbClr val="8F390A"/>
        </a:hlink>
        <a:folHlink>
          <a:srgbClr val="51178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hri_0288_slide">
  <a:themeElements>
    <a:clrScheme name="chri_0288_slide 2">
      <a:dk1>
        <a:srgbClr val="000000"/>
      </a:dk1>
      <a:lt1>
        <a:srgbClr val="B2DFEE"/>
      </a:lt1>
      <a:dk2>
        <a:srgbClr val="000000"/>
      </a:dk2>
      <a:lt2>
        <a:srgbClr val="B2B2B2"/>
      </a:lt2>
      <a:accent1>
        <a:srgbClr val="0E5CBD"/>
      </a:accent1>
      <a:accent2>
        <a:srgbClr val="3AB912"/>
      </a:accent2>
      <a:accent3>
        <a:srgbClr val="D5ECF5"/>
      </a:accent3>
      <a:accent4>
        <a:srgbClr val="000000"/>
      </a:accent4>
      <a:accent5>
        <a:srgbClr val="AAB5DB"/>
      </a:accent5>
      <a:accent6>
        <a:srgbClr val="34A70F"/>
      </a:accent6>
      <a:hlink>
        <a:srgbClr val="003242"/>
      </a:hlink>
      <a:folHlink>
        <a:srgbClr val="155700"/>
      </a:folHlink>
    </a:clrScheme>
    <a:fontScheme name="chri_0288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hri_0288_slide 1">
        <a:dk1>
          <a:srgbClr val="000000"/>
        </a:dk1>
        <a:lt1>
          <a:srgbClr val="B2DFEE"/>
        </a:lt1>
        <a:dk2>
          <a:srgbClr val="000000"/>
        </a:dk2>
        <a:lt2>
          <a:srgbClr val="B2B2B2"/>
        </a:lt2>
        <a:accent1>
          <a:srgbClr val="B3EDFF"/>
        </a:accent1>
        <a:accent2>
          <a:srgbClr val="66B3CC"/>
        </a:accent2>
        <a:accent3>
          <a:srgbClr val="D5ECF5"/>
        </a:accent3>
        <a:accent4>
          <a:srgbClr val="000000"/>
        </a:accent4>
        <a:accent5>
          <a:srgbClr val="D6F4FF"/>
        </a:accent5>
        <a:accent6>
          <a:srgbClr val="5CA2B9"/>
        </a:accent6>
        <a:hlink>
          <a:srgbClr val="0C5569"/>
        </a:hlink>
        <a:folHlink>
          <a:srgbClr val="006D99"/>
        </a:folHlink>
      </a:clrScheme>
      <a:clrMap bg1="lt1" tx1="dk1" bg2="lt2" tx2="dk2" accent1="accent1" accent2="accent2" accent3="accent3" accent4="accent4" accent5="accent5" accent6="accent6" hlink="hlink" folHlink="folHlink"/>
    </a:extraClrScheme>
    <a:extraClrScheme>
      <a:clrScheme name="chri_0288_slide 2">
        <a:dk1>
          <a:srgbClr val="000000"/>
        </a:dk1>
        <a:lt1>
          <a:srgbClr val="B2DFEE"/>
        </a:lt1>
        <a:dk2>
          <a:srgbClr val="000000"/>
        </a:dk2>
        <a:lt2>
          <a:srgbClr val="B2B2B2"/>
        </a:lt2>
        <a:accent1>
          <a:srgbClr val="0E5CBD"/>
        </a:accent1>
        <a:accent2>
          <a:srgbClr val="3AB912"/>
        </a:accent2>
        <a:accent3>
          <a:srgbClr val="D5ECF5"/>
        </a:accent3>
        <a:accent4>
          <a:srgbClr val="000000"/>
        </a:accent4>
        <a:accent5>
          <a:srgbClr val="AAB5DB"/>
        </a:accent5>
        <a:accent6>
          <a:srgbClr val="34A70F"/>
        </a:accent6>
        <a:hlink>
          <a:srgbClr val="003242"/>
        </a:hlink>
        <a:folHlink>
          <a:srgbClr val="155700"/>
        </a:folHlink>
      </a:clrScheme>
      <a:clrMap bg1="lt1" tx1="dk1" bg2="lt2" tx2="dk2" accent1="accent1" accent2="accent2" accent3="accent3" accent4="accent4" accent5="accent5" accent6="accent6" hlink="hlink" folHlink="folHlink"/>
    </a:extraClrScheme>
    <a:extraClrScheme>
      <a:clrScheme name="chri_0288_slide 3">
        <a:dk1>
          <a:srgbClr val="000000"/>
        </a:dk1>
        <a:lt1>
          <a:srgbClr val="B2DFEE"/>
        </a:lt1>
        <a:dk2>
          <a:srgbClr val="000000"/>
        </a:dk2>
        <a:lt2>
          <a:srgbClr val="B2B2B2"/>
        </a:lt2>
        <a:accent1>
          <a:srgbClr val="B75314"/>
        </a:accent1>
        <a:accent2>
          <a:srgbClr val="C1760B"/>
        </a:accent2>
        <a:accent3>
          <a:srgbClr val="D5ECF5"/>
        </a:accent3>
        <a:accent4>
          <a:srgbClr val="000000"/>
        </a:accent4>
        <a:accent5>
          <a:srgbClr val="D8B3AA"/>
        </a:accent5>
        <a:accent6>
          <a:srgbClr val="AF6A09"/>
        </a:accent6>
        <a:hlink>
          <a:srgbClr val="004961"/>
        </a:hlink>
        <a:folHlink>
          <a:srgbClr val="650C10"/>
        </a:folHlink>
      </a:clrScheme>
      <a:clrMap bg1="lt1" tx1="dk1" bg2="lt2" tx2="dk2" accent1="accent1" accent2="accent2" accent3="accent3" accent4="accent4" accent5="accent5" accent6="accent6" hlink="hlink" folHlink="folHlink"/>
    </a:extraClrScheme>
    <a:extraClrScheme>
      <a:clrScheme name="chri_0288_slide 4">
        <a:dk1>
          <a:srgbClr val="000000"/>
        </a:dk1>
        <a:lt1>
          <a:srgbClr val="B2DFEE"/>
        </a:lt1>
        <a:dk2>
          <a:srgbClr val="000000"/>
        </a:dk2>
        <a:lt2>
          <a:srgbClr val="B2B2B2"/>
        </a:lt2>
        <a:accent1>
          <a:srgbClr val="1390B8"/>
        </a:accent1>
        <a:accent2>
          <a:srgbClr val="C6C606"/>
        </a:accent2>
        <a:accent3>
          <a:srgbClr val="D5ECF5"/>
        </a:accent3>
        <a:accent4>
          <a:srgbClr val="000000"/>
        </a:accent4>
        <a:accent5>
          <a:srgbClr val="AAC6D8"/>
        </a:accent5>
        <a:accent6>
          <a:srgbClr val="B3B305"/>
        </a:accent6>
        <a:hlink>
          <a:srgbClr val="8F390A"/>
        </a:hlink>
        <a:folHlink>
          <a:srgbClr val="511782"/>
        </a:folHlink>
      </a:clrScheme>
      <a:clrMap bg1="lt1" tx1="dk1" bg2="lt2" tx2="dk2" accent1="accent1" accent2="accent2" accent3="accent3" accent4="accent4" accent5="accent5" accent6="accent6" hlink="hlink" folHlink="folHlink"/>
    </a:extraClrScheme>
    <a:extraClrScheme>
      <a:clrScheme name="chri_0288_slide 5">
        <a:dk1>
          <a:srgbClr val="000000"/>
        </a:dk1>
        <a:lt1>
          <a:srgbClr val="FFFFFF"/>
        </a:lt1>
        <a:dk2>
          <a:srgbClr val="000000"/>
        </a:dk2>
        <a:lt2>
          <a:srgbClr val="B2B2B2"/>
        </a:lt2>
        <a:accent1>
          <a:srgbClr val="B3EDFF"/>
        </a:accent1>
        <a:accent2>
          <a:srgbClr val="66B3CC"/>
        </a:accent2>
        <a:accent3>
          <a:srgbClr val="FFFFFF"/>
        </a:accent3>
        <a:accent4>
          <a:srgbClr val="000000"/>
        </a:accent4>
        <a:accent5>
          <a:srgbClr val="D6F4FF"/>
        </a:accent5>
        <a:accent6>
          <a:srgbClr val="5CA2B9"/>
        </a:accent6>
        <a:hlink>
          <a:srgbClr val="0C5569"/>
        </a:hlink>
        <a:folHlink>
          <a:srgbClr val="006D99"/>
        </a:folHlink>
      </a:clrScheme>
      <a:clrMap bg1="lt1" tx1="dk1" bg2="lt2" tx2="dk2" accent1="accent1" accent2="accent2" accent3="accent3" accent4="accent4" accent5="accent5" accent6="accent6" hlink="hlink" folHlink="folHlink"/>
    </a:extraClrScheme>
    <a:extraClrScheme>
      <a:clrScheme name="chri_0288_slide 6">
        <a:dk1>
          <a:srgbClr val="000000"/>
        </a:dk1>
        <a:lt1>
          <a:srgbClr val="FFFFFF"/>
        </a:lt1>
        <a:dk2>
          <a:srgbClr val="000000"/>
        </a:dk2>
        <a:lt2>
          <a:srgbClr val="B2B2B2"/>
        </a:lt2>
        <a:accent1>
          <a:srgbClr val="0E5CBD"/>
        </a:accent1>
        <a:accent2>
          <a:srgbClr val="3AB912"/>
        </a:accent2>
        <a:accent3>
          <a:srgbClr val="FFFFFF"/>
        </a:accent3>
        <a:accent4>
          <a:srgbClr val="000000"/>
        </a:accent4>
        <a:accent5>
          <a:srgbClr val="AAB5DB"/>
        </a:accent5>
        <a:accent6>
          <a:srgbClr val="34A70F"/>
        </a:accent6>
        <a:hlink>
          <a:srgbClr val="003242"/>
        </a:hlink>
        <a:folHlink>
          <a:srgbClr val="155700"/>
        </a:folHlink>
      </a:clrScheme>
      <a:clrMap bg1="lt1" tx1="dk1" bg2="lt2" tx2="dk2" accent1="accent1" accent2="accent2" accent3="accent3" accent4="accent4" accent5="accent5" accent6="accent6" hlink="hlink" folHlink="folHlink"/>
    </a:extraClrScheme>
    <a:extraClrScheme>
      <a:clrScheme name="chri_0288_slide 7">
        <a:dk1>
          <a:srgbClr val="000000"/>
        </a:dk1>
        <a:lt1>
          <a:srgbClr val="FFFFFF"/>
        </a:lt1>
        <a:dk2>
          <a:srgbClr val="000000"/>
        </a:dk2>
        <a:lt2>
          <a:srgbClr val="B2B2B2"/>
        </a:lt2>
        <a:accent1>
          <a:srgbClr val="B75314"/>
        </a:accent1>
        <a:accent2>
          <a:srgbClr val="C1760B"/>
        </a:accent2>
        <a:accent3>
          <a:srgbClr val="FFFFFF"/>
        </a:accent3>
        <a:accent4>
          <a:srgbClr val="000000"/>
        </a:accent4>
        <a:accent5>
          <a:srgbClr val="D8B3AA"/>
        </a:accent5>
        <a:accent6>
          <a:srgbClr val="AF6A09"/>
        </a:accent6>
        <a:hlink>
          <a:srgbClr val="004961"/>
        </a:hlink>
        <a:folHlink>
          <a:srgbClr val="650C10"/>
        </a:folHlink>
      </a:clrScheme>
      <a:clrMap bg1="lt1" tx1="dk1" bg2="lt2" tx2="dk2" accent1="accent1" accent2="accent2" accent3="accent3" accent4="accent4" accent5="accent5" accent6="accent6" hlink="hlink" folHlink="folHlink"/>
    </a:extraClrScheme>
    <a:extraClrScheme>
      <a:clrScheme name="chri_0288_slide 8">
        <a:dk1>
          <a:srgbClr val="000000"/>
        </a:dk1>
        <a:lt1>
          <a:srgbClr val="FFFFFF"/>
        </a:lt1>
        <a:dk2>
          <a:srgbClr val="000000"/>
        </a:dk2>
        <a:lt2>
          <a:srgbClr val="B2B2B2"/>
        </a:lt2>
        <a:accent1>
          <a:srgbClr val="1390B8"/>
        </a:accent1>
        <a:accent2>
          <a:srgbClr val="C6C606"/>
        </a:accent2>
        <a:accent3>
          <a:srgbClr val="FFFFFF"/>
        </a:accent3>
        <a:accent4>
          <a:srgbClr val="000000"/>
        </a:accent4>
        <a:accent5>
          <a:srgbClr val="AAC6D8"/>
        </a:accent5>
        <a:accent6>
          <a:srgbClr val="B3B305"/>
        </a:accent6>
        <a:hlink>
          <a:srgbClr val="8F390A"/>
        </a:hlink>
        <a:folHlink>
          <a:srgbClr val="51178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hri_0288_slide">
  <a:themeElements>
    <a:clrScheme name="chri_0288_slide 2">
      <a:dk1>
        <a:srgbClr val="000000"/>
      </a:dk1>
      <a:lt1>
        <a:srgbClr val="B2DFEE"/>
      </a:lt1>
      <a:dk2>
        <a:srgbClr val="000000"/>
      </a:dk2>
      <a:lt2>
        <a:srgbClr val="B2B2B2"/>
      </a:lt2>
      <a:accent1>
        <a:srgbClr val="0E5CBD"/>
      </a:accent1>
      <a:accent2>
        <a:srgbClr val="3AB912"/>
      </a:accent2>
      <a:accent3>
        <a:srgbClr val="D5ECF5"/>
      </a:accent3>
      <a:accent4>
        <a:srgbClr val="000000"/>
      </a:accent4>
      <a:accent5>
        <a:srgbClr val="AAB5DB"/>
      </a:accent5>
      <a:accent6>
        <a:srgbClr val="34A70F"/>
      </a:accent6>
      <a:hlink>
        <a:srgbClr val="003242"/>
      </a:hlink>
      <a:folHlink>
        <a:srgbClr val="155700"/>
      </a:folHlink>
    </a:clrScheme>
    <a:fontScheme name="chri_0288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hri_0288_slide 1">
        <a:dk1>
          <a:srgbClr val="000000"/>
        </a:dk1>
        <a:lt1>
          <a:srgbClr val="B2DFEE"/>
        </a:lt1>
        <a:dk2>
          <a:srgbClr val="000000"/>
        </a:dk2>
        <a:lt2>
          <a:srgbClr val="B2B2B2"/>
        </a:lt2>
        <a:accent1>
          <a:srgbClr val="B3EDFF"/>
        </a:accent1>
        <a:accent2>
          <a:srgbClr val="66B3CC"/>
        </a:accent2>
        <a:accent3>
          <a:srgbClr val="D5ECF5"/>
        </a:accent3>
        <a:accent4>
          <a:srgbClr val="000000"/>
        </a:accent4>
        <a:accent5>
          <a:srgbClr val="D6F4FF"/>
        </a:accent5>
        <a:accent6>
          <a:srgbClr val="5CA2B9"/>
        </a:accent6>
        <a:hlink>
          <a:srgbClr val="0C5569"/>
        </a:hlink>
        <a:folHlink>
          <a:srgbClr val="006D99"/>
        </a:folHlink>
      </a:clrScheme>
      <a:clrMap bg1="lt1" tx1="dk1" bg2="lt2" tx2="dk2" accent1="accent1" accent2="accent2" accent3="accent3" accent4="accent4" accent5="accent5" accent6="accent6" hlink="hlink" folHlink="folHlink"/>
    </a:extraClrScheme>
    <a:extraClrScheme>
      <a:clrScheme name="chri_0288_slide 2">
        <a:dk1>
          <a:srgbClr val="000000"/>
        </a:dk1>
        <a:lt1>
          <a:srgbClr val="B2DFEE"/>
        </a:lt1>
        <a:dk2>
          <a:srgbClr val="000000"/>
        </a:dk2>
        <a:lt2>
          <a:srgbClr val="B2B2B2"/>
        </a:lt2>
        <a:accent1>
          <a:srgbClr val="0E5CBD"/>
        </a:accent1>
        <a:accent2>
          <a:srgbClr val="3AB912"/>
        </a:accent2>
        <a:accent3>
          <a:srgbClr val="D5ECF5"/>
        </a:accent3>
        <a:accent4>
          <a:srgbClr val="000000"/>
        </a:accent4>
        <a:accent5>
          <a:srgbClr val="AAB5DB"/>
        </a:accent5>
        <a:accent6>
          <a:srgbClr val="34A70F"/>
        </a:accent6>
        <a:hlink>
          <a:srgbClr val="003242"/>
        </a:hlink>
        <a:folHlink>
          <a:srgbClr val="155700"/>
        </a:folHlink>
      </a:clrScheme>
      <a:clrMap bg1="lt1" tx1="dk1" bg2="lt2" tx2="dk2" accent1="accent1" accent2="accent2" accent3="accent3" accent4="accent4" accent5="accent5" accent6="accent6" hlink="hlink" folHlink="folHlink"/>
    </a:extraClrScheme>
    <a:extraClrScheme>
      <a:clrScheme name="chri_0288_slide 3">
        <a:dk1>
          <a:srgbClr val="000000"/>
        </a:dk1>
        <a:lt1>
          <a:srgbClr val="B2DFEE"/>
        </a:lt1>
        <a:dk2>
          <a:srgbClr val="000000"/>
        </a:dk2>
        <a:lt2>
          <a:srgbClr val="B2B2B2"/>
        </a:lt2>
        <a:accent1>
          <a:srgbClr val="B75314"/>
        </a:accent1>
        <a:accent2>
          <a:srgbClr val="C1760B"/>
        </a:accent2>
        <a:accent3>
          <a:srgbClr val="D5ECF5"/>
        </a:accent3>
        <a:accent4>
          <a:srgbClr val="000000"/>
        </a:accent4>
        <a:accent5>
          <a:srgbClr val="D8B3AA"/>
        </a:accent5>
        <a:accent6>
          <a:srgbClr val="AF6A09"/>
        </a:accent6>
        <a:hlink>
          <a:srgbClr val="004961"/>
        </a:hlink>
        <a:folHlink>
          <a:srgbClr val="650C10"/>
        </a:folHlink>
      </a:clrScheme>
      <a:clrMap bg1="lt1" tx1="dk1" bg2="lt2" tx2="dk2" accent1="accent1" accent2="accent2" accent3="accent3" accent4="accent4" accent5="accent5" accent6="accent6" hlink="hlink" folHlink="folHlink"/>
    </a:extraClrScheme>
    <a:extraClrScheme>
      <a:clrScheme name="chri_0288_slide 4">
        <a:dk1>
          <a:srgbClr val="000000"/>
        </a:dk1>
        <a:lt1>
          <a:srgbClr val="B2DFEE"/>
        </a:lt1>
        <a:dk2>
          <a:srgbClr val="000000"/>
        </a:dk2>
        <a:lt2>
          <a:srgbClr val="B2B2B2"/>
        </a:lt2>
        <a:accent1>
          <a:srgbClr val="1390B8"/>
        </a:accent1>
        <a:accent2>
          <a:srgbClr val="C6C606"/>
        </a:accent2>
        <a:accent3>
          <a:srgbClr val="D5ECF5"/>
        </a:accent3>
        <a:accent4>
          <a:srgbClr val="000000"/>
        </a:accent4>
        <a:accent5>
          <a:srgbClr val="AAC6D8"/>
        </a:accent5>
        <a:accent6>
          <a:srgbClr val="B3B305"/>
        </a:accent6>
        <a:hlink>
          <a:srgbClr val="8F390A"/>
        </a:hlink>
        <a:folHlink>
          <a:srgbClr val="511782"/>
        </a:folHlink>
      </a:clrScheme>
      <a:clrMap bg1="lt1" tx1="dk1" bg2="lt2" tx2="dk2" accent1="accent1" accent2="accent2" accent3="accent3" accent4="accent4" accent5="accent5" accent6="accent6" hlink="hlink" folHlink="folHlink"/>
    </a:extraClrScheme>
    <a:extraClrScheme>
      <a:clrScheme name="chri_0288_slide 5">
        <a:dk1>
          <a:srgbClr val="000000"/>
        </a:dk1>
        <a:lt1>
          <a:srgbClr val="FFFFFF"/>
        </a:lt1>
        <a:dk2>
          <a:srgbClr val="000000"/>
        </a:dk2>
        <a:lt2>
          <a:srgbClr val="B2B2B2"/>
        </a:lt2>
        <a:accent1>
          <a:srgbClr val="B3EDFF"/>
        </a:accent1>
        <a:accent2>
          <a:srgbClr val="66B3CC"/>
        </a:accent2>
        <a:accent3>
          <a:srgbClr val="FFFFFF"/>
        </a:accent3>
        <a:accent4>
          <a:srgbClr val="000000"/>
        </a:accent4>
        <a:accent5>
          <a:srgbClr val="D6F4FF"/>
        </a:accent5>
        <a:accent6>
          <a:srgbClr val="5CA2B9"/>
        </a:accent6>
        <a:hlink>
          <a:srgbClr val="0C5569"/>
        </a:hlink>
        <a:folHlink>
          <a:srgbClr val="006D99"/>
        </a:folHlink>
      </a:clrScheme>
      <a:clrMap bg1="lt1" tx1="dk1" bg2="lt2" tx2="dk2" accent1="accent1" accent2="accent2" accent3="accent3" accent4="accent4" accent5="accent5" accent6="accent6" hlink="hlink" folHlink="folHlink"/>
    </a:extraClrScheme>
    <a:extraClrScheme>
      <a:clrScheme name="chri_0288_slide 6">
        <a:dk1>
          <a:srgbClr val="000000"/>
        </a:dk1>
        <a:lt1>
          <a:srgbClr val="FFFFFF"/>
        </a:lt1>
        <a:dk2>
          <a:srgbClr val="000000"/>
        </a:dk2>
        <a:lt2>
          <a:srgbClr val="B2B2B2"/>
        </a:lt2>
        <a:accent1>
          <a:srgbClr val="0E5CBD"/>
        </a:accent1>
        <a:accent2>
          <a:srgbClr val="3AB912"/>
        </a:accent2>
        <a:accent3>
          <a:srgbClr val="FFFFFF"/>
        </a:accent3>
        <a:accent4>
          <a:srgbClr val="000000"/>
        </a:accent4>
        <a:accent5>
          <a:srgbClr val="AAB5DB"/>
        </a:accent5>
        <a:accent6>
          <a:srgbClr val="34A70F"/>
        </a:accent6>
        <a:hlink>
          <a:srgbClr val="003242"/>
        </a:hlink>
        <a:folHlink>
          <a:srgbClr val="155700"/>
        </a:folHlink>
      </a:clrScheme>
      <a:clrMap bg1="lt1" tx1="dk1" bg2="lt2" tx2="dk2" accent1="accent1" accent2="accent2" accent3="accent3" accent4="accent4" accent5="accent5" accent6="accent6" hlink="hlink" folHlink="folHlink"/>
    </a:extraClrScheme>
    <a:extraClrScheme>
      <a:clrScheme name="chri_0288_slide 7">
        <a:dk1>
          <a:srgbClr val="000000"/>
        </a:dk1>
        <a:lt1>
          <a:srgbClr val="FFFFFF"/>
        </a:lt1>
        <a:dk2>
          <a:srgbClr val="000000"/>
        </a:dk2>
        <a:lt2>
          <a:srgbClr val="B2B2B2"/>
        </a:lt2>
        <a:accent1>
          <a:srgbClr val="B75314"/>
        </a:accent1>
        <a:accent2>
          <a:srgbClr val="C1760B"/>
        </a:accent2>
        <a:accent3>
          <a:srgbClr val="FFFFFF"/>
        </a:accent3>
        <a:accent4>
          <a:srgbClr val="000000"/>
        </a:accent4>
        <a:accent5>
          <a:srgbClr val="D8B3AA"/>
        </a:accent5>
        <a:accent6>
          <a:srgbClr val="AF6A09"/>
        </a:accent6>
        <a:hlink>
          <a:srgbClr val="004961"/>
        </a:hlink>
        <a:folHlink>
          <a:srgbClr val="650C10"/>
        </a:folHlink>
      </a:clrScheme>
      <a:clrMap bg1="lt1" tx1="dk1" bg2="lt2" tx2="dk2" accent1="accent1" accent2="accent2" accent3="accent3" accent4="accent4" accent5="accent5" accent6="accent6" hlink="hlink" folHlink="folHlink"/>
    </a:extraClrScheme>
    <a:extraClrScheme>
      <a:clrScheme name="chri_0288_slide 8">
        <a:dk1>
          <a:srgbClr val="000000"/>
        </a:dk1>
        <a:lt1>
          <a:srgbClr val="FFFFFF"/>
        </a:lt1>
        <a:dk2>
          <a:srgbClr val="000000"/>
        </a:dk2>
        <a:lt2>
          <a:srgbClr val="B2B2B2"/>
        </a:lt2>
        <a:accent1>
          <a:srgbClr val="1390B8"/>
        </a:accent1>
        <a:accent2>
          <a:srgbClr val="C6C606"/>
        </a:accent2>
        <a:accent3>
          <a:srgbClr val="FFFFFF"/>
        </a:accent3>
        <a:accent4>
          <a:srgbClr val="000000"/>
        </a:accent4>
        <a:accent5>
          <a:srgbClr val="AAC6D8"/>
        </a:accent5>
        <a:accent6>
          <a:srgbClr val="B3B305"/>
        </a:accent6>
        <a:hlink>
          <a:srgbClr val="8F390A"/>
        </a:hlink>
        <a:folHlink>
          <a:srgbClr val="51178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owerpoint-template">
  <a:themeElements>
    <a:clrScheme name="powerpoint-template 12">
      <a:dk1>
        <a:srgbClr val="4D4D4D"/>
      </a:dk1>
      <a:lt1>
        <a:srgbClr val="FFFFFF"/>
      </a:lt1>
      <a:dk2>
        <a:srgbClr val="4D4D4D"/>
      </a:dk2>
      <a:lt2>
        <a:srgbClr val="158920"/>
      </a:lt2>
      <a:accent1>
        <a:srgbClr val="2FA73D"/>
      </a:accent1>
      <a:accent2>
        <a:srgbClr val="4ACA4A"/>
      </a:accent2>
      <a:accent3>
        <a:srgbClr val="FFFFFF"/>
      </a:accent3>
      <a:accent4>
        <a:srgbClr val="404040"/>
      </a:accent4>
      <a:accent5>
        <a:srgbClr val="ADD0AF"/>
      </a:accent5>
      <a:accent6>
        <a:srgbClr val="42B742"/>
      </a:accent6>
      <a:hlink>
        <a:srgbClr val="59D571"/>
      </a:hlink>
      <a:folHlink>
        <a:srgbClr val="DDDDDD"/>
      </a:folHlink>
    </a:clrScheme>
    <a:fontScheme name="powerpoint-template">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owerpoint-template 1">
        <a:dk1>
          <a:srgbClr val="4D4D4D"/>
        </a:dk1>
        <a:lt1>
          <a:srgbClr val="FFFFFF"/>
        </a:lt1>
        <a:dk2>
          <a:srgbClr val="4D4D4D"/>
        </a:dk2>
        <a:lt2>
          <a:srgbClr val="0C209B"/>
        </a:lt2>
        <a:accent1>
          <a:srgbClr val="2167BF"/>
        </a:accent1>
        <a:accent2>
          <a:srgbClr val="C60C0D"/>
        </a:accent2>
        <a:accent3>
          <a:srgbClr val="FFFFFF"/>
        </a:accent3>
        <a:accent4>
          <a:srgbClr val="404040"/>
        </a:accent4>
        <a:accent5>
          <a:srgbClr val="ABB8DC"/>
        </a:accent5>
        <a:accent6>
          <a:srgbClr val="B30A0B"/>
        </a:accent6>
        <a:hlink>
          <a:srgbClr val="4793C7"/>
        </a:hlink>
        <a:folHlink>
          <a:srgbClr val="DDDDDD"/>
        </a:folHlink>
      </a:clrScheme>
      <a:clrMap bg1="lt1" tx1="dk1" bg2="lt2" tx2="dk2" accent1="accent1" accent2="accent2" accent3="accent3" accent4="accent4" accent5="accent5" accent6="accent6" hlink="hlink" folHlink="folHlink"/>
    </a:extraClrScheme>
    <a:extraClrScheme>
      <a:clrScheme name="powerpoint-template 2">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clrMap bg1="lt1" tx1="dk1" bg2="lt2" tx2="dk2" accent1="accent1" accent2="accent2" accent3="accent3" accent4="accent4" accent5="accent5" accent6="accent6" hlink="hlink" folHlink="folHlink"/>
    </a:extraClrScheme>
    <a:extraClrScheme>
      <a:clrScheme name="powerpoint-template 3">
        <a:dk1>
          <a:srgbClr val="4D4D4D"/>
        </a:dk1>
        <a:lt1>
          <a:srgbClr val="FFFFFF"/>
        </a:lt1>
        <a:dk2>
          <a:srgbClr val="4D4D4D"/>
        </a:dk2>
        <a:lt2>
          <a:srgbClr val="93CB6A"/>
        </a:lt2>
        <a:accent1>
          <a:srgbClr val="71BE5E"/>
        </a:accent1>
        <a:accent2>
          <a:srgbClr val="A0CD6E"/>
        </a:accent2>
        <a:accent3>
          <a:srgbClr val="FFFFFF"/>
        </a:accent3>
        <a:accent4>
          <a:srgbClr val="404040"/>
        </a:accent4>
        <a:accent5>
          <a:srgbClr val="BBDBB6"/>
        </a:accent5>
        <a:accent6>
          <a:srgbClr val="91BA63"/>
        </a:accent6>
        <a:hlink>
          <a:srgbClr val="6BAB4A"/>
        </a:hlink>
        <a:folHlink>
          <a:srgbClr val="DDDDDD"/>
        </a:folHlink>
      </a:clrScheme>
      <a:clrMap bg1="lt1" tx1="dk1" bg2="lt2" tx2="dk2" accent1="accent1" accent2="accent2" accent3="accent3" accent4="accent4" accent5="accent5" accent6="accent6" hlink="hlink" folHlink="folHlink"/>
    </a:extraClrScheme>
    <a:extraClrScheme>
      <a:clrScheme name="powerpoint-template 4">
        <a:dk1>
          <a:srgbClr val="4D4D4D"/>
        </a:dk1>
        <a:lt1>
          <a:srgbClr val="FFFFFF"/>
        </a:lt1>
        <a:dk2>
          <a:srgbClr val="4D4D4D"/>
        </a:dk2>
        <a:lt2>
          <a:srgbClr val="189C25"/>
        </a:lt2>
        <a:accent1>
          <a:srgbClr val="33B642"/>
        </a:accent1>
        <a:accent2>
          <a:srgbClr val="5ED05F"/>
        </a:accent2>
        <a:accent3>
          <a:srgbClr val="FFFFFF"/>
        </a:accent3>
        <a:accent4>
          <a:srgbClr val="404040"/>
        </a:accent4>
        <a:accent5>
          <a:srgbClr val="ADD7B0"/>
        </a:accent5>
        <a:accent6>
          <a:srgbClr val="54BC55"/>
        </a:accent6>
        <a:hlink>
          <a:srgbClr val="66D15F"/>
        </a:hlink>
        <a:folHlink>
          <a:srgbClr val="DDDDDD"/>
        </a:folHlink>
      </a:clrScheme>
      <a:clrMap bg1="lt1" tx1="dk1" bg2="lt2" tx2="dk2" accent1="accent1" accent2="accent2" accent3="accent3" accent4="accent4" accent5="accent5" accent6="accent6" hlink="hlink" folHlink="folHlink"/>
    </a:extraClrScheme>
    <a:extraClrScheme>
      <a:clrScheme name="powerpoint-template 5">
        <a:dk1>
          <a:srgbClr val="4D4D4D"/>
        </a:dk1>
        <a:lt1>
          <a:srgbClr val="FFFFFF"/>
        </a:lt1>
        <a:dk2>
          <a:srgbClr val="4D4D4D"/>
        </a:dk2>
        <a:lt2>
          <a:srgbClr val="4C8E3D"/>
        </a:lt2>
        <a:accent1>
          <a:srgbClr val="66A050"/>
        </a:accent1>
        <a:accent2>
          <a:srgbClr val="6EA552"/>
        </a:accent2>
        <a:accent3>
          <a:srgbClr val="FFFFFF"/>
        </a:accent3>
        <a:accent4>
          <a:srgbClr val="404040"/>
        </a:accent4>
        <a:accent5>
          <a:srgbClr val="B8CDB3"/>
        </a:accent5>
        <a:accent6>
          <a:srgbClr val="639549"/>
        </a:accent6>
        <a:hlink>
          <a:srgbClr val="89B963"/>
        </a:hlink>
        <a:folHlink>
          <a:srgbClr val="DDDDDD"/>
        </a:folHlink>
      </a:clrScheme>
      <a:clrMap bg1="lt1" tx1="dk1" bg2="lt2" tx2="dk2" accent1="accent1" accent2="accent2" accent3="accent3" accent4="accent4" accent5="accent5" accent6="accent6" hlink="hlink" folHlink="folHlink"/>
    </a:extraClrScheme>
    <a:extraClrScheme>
      <a:clrScheme name="powerpoint-template 6">
        <a:dk1>
          <a:srgbClr val="4D4D4D"/>
        </a:dk1>
        <a:lt1>
          <a:srgbClr val="FFFFFF"/>
        </a:lt1>
        <a:dk2>
          <a:srgbClr val="4D4D4D"/>
        </a:dk2>
        <a:lt2>
          <a:srgbClr val="4D7C48"/>
        </a:lt2>
        <a:accent1>
          <a:srgbClr val="599148"/>
        </a:accent1>
        <a:accent2>
          <a:srgbClr val="69A253"/>
        </a:accent2>
        <a:accent3>
          <a:srgbClr val="FFFFFF"/>
        </a:accent3>
        <a:accent4>
          <a:srgbClr val="404040"/>
        </a:accent4>
        <a:accent5>
          <a:srgbClr val="B5C7B1"/>
        </a:accent5>
        <a:accent6>
          <a:srgbClr val="5E924A"/>
        </a:accent6>
        <a:hlink>
          <a:srgbClr val="80C15D"/>
        </a:hlink>
        <a:folHlink>
          <a:srgbClr val="DDDDDD"/>
        </a:folHlink>
      </a:clrScheme>
      <a:clrMap bg1="lt1" tx1="dk1" bg2="lt2" tx2="dk2" accent1="accent1" accent2="accent2" accent3="accent3" accent4="accent4" accent5="accent5" accent6="accent6" hlink="hlink" folHlink="folHlink"/>
    </a:extraClrScheme>
    <a:extraClrScheme>
      <a:clrScheme name="powerpoint-template 7">
        <a:dk1>
          <a:srgbClr val="4D4D4D"/>
        </a:dk1>
        <a:lt1>
          <a:srgbClr val="FFFFFF"/>
        </a:lt1>
        <a:dk2>
          <a:srgbClr val="4D4D4D"/>
        </a:dk2>
        <a:lt2>
          <a:srgbClr val="8A9BA5"/>
        </a:lt2>
        <a:accent1>
          <a:srgbClr val="5CA822"/>
        </a:accent1>
        <a:accent2>
          <a:srgbClr val="66C022"/>
        </a:accent2>
        <a:accent3>
          <a:srgbClr val="FFFFFF"/>
        </a:accent3>
        <a:accent4>
          <a:srgbClr val="404040"/>
        </a:accent4>
        <a:accent5>
          <a:srgbClr val="B5D1AB"/>
        </a:accent5>
        <a:accent6>
          <a:srgbClr val="5CAE1E"/>
        </a:accent6>
        <a:hlink>
          <a:srgbClr val="71CF21"/>
        </a:hlink>
        <a:folHlink>
          <a:srgbClr val="DDDDDD"/>
        </a:folHlink>
      </a:clrScheme>
      <a:clrMap bg1="lt1" tx1="dk1" bg2="lt2" tx2="dk2" accent1="accent1" accent2="accent2" accent3="accent3" accent4="accent4" accent5="accent5" accent6="accent6" hlink="hlink" folHlink="folHlink"/>
    </a:extraClrScheme>
    <a:extraClrScheme>
      <a:clrScheme name="powerpoint-template 8">
        <a:dk1>
          <a:srgbClr val="4D4D4D"/>
        </a:dk1>
        <a:lt1>
          <a:srgbClr val="FFFFFF"/>
        </a:lt1>
        <a:dk2>
          <a:srgbClr val="4D4D4D"/>
        </a:dk2>
        <a:lt2>
          <a:srgbClr val="0E7E24"/>
        </a:lt2>
        <a:accent1>
          <a:srgbClr val="369026"/>
        </a:accent1>
        <a:accent2>
          <a:srgbClr val="57A025"/>
        </a:accent2>
        <a:accent3>
          <a:srgbClr val="FFFFFF"/>
        </a:accent3>
        <a:accent4>
          <a:srgbClr val="404040"/>
        </a:accent4>
        <a:accent5>
          <a:srgbClr val="AEC6AC"/>
        </a:accent5>
        <a:accent6>
          <a:srgbClr val="4E9120"/>
        </a:accent6>
        <a:hlink>
          <a:srgbClr val="73B023"/>
        </a:hlink>
        <a:folHlink>
          <a:srgbClr val="DDDDDD"/>
        </a:folHlink>
      </a:clrScheme>
      <a:clrMap bg1="lt1" tx1="dk1" bg2="lt2" tx2="dk2" accent1="accent1" accent2="accent2" accent3="accent3" accent4="accent4" accent5="accent5" accent6="accent6" hlink="hlink" folHlink="folHlink"/>
    </a:extraClrScheme>
    <a:extraClrScheme>
      <a:clrScheme name="powerpoint-template 9">
        <a:dk1>
          <a:srgbClr val="4D4D4D"/>
        </a:dk1>
        <a:lt1>
          <a:srgbClr val="FFFFFF"/>
        </a:lt1>
        <a:dk2>
          <a:srgbClr val="4D4D4D"/>
        </a:dk2>
        <a:lt2>
          <a:srgbClr val="438C00"/>
        </a:lt2>
        <a:accent1>
          <a:srgbClr val="5AA700"/>
        </a:accent1>
        <a:accent2>
          <a:srgbClr val="63CB23"/>
        </a:accent2>
        <a:accent3>
          <a:srgbClr val="FFFFFF"/>
        </a:accent3>
        <a:accent4>
          <a:srgbClr val="404040"/>
        </a:accent4>
        <a:accent5>
          <a:srgbClr val="B5D0AA"/>
        </a:accent5>
        <a:accent6>
          <a:srgbClr val="59B81F"/>
        </a:accent6>
        <a:hlink>
          <a:srgbClr val="90D900"/>
        </a:hlink>
        <a:folHlink>
          <a:srgbClr val="DDDDDD"/>
        </a:folHlink>
      </a:clrScheme>
      <a:clrMap bg1="lt1" tx1="dk1" bg2="lt2" tx2="dk2" accent1="accent1" accent2="accent2" accent3="accent3" accent4="accent4" accent5="accent5" accent6="accent6" hlink="hlink" folHlink="folHlink"/>
    </a:extraClrScheme>
    <a:extraClrScheme>
      <a:clrScheme name="powerpoint-template 10">
        <a:dk1>
          <a:srgbClr val="4D4D4D"/>
        </a:dk1>
        <a:lt1>
          <a:srgbClr val="FFFFFF"/>
        </a:lt1>
        <a:dk2>
          <a:srgbClr val="4D4D4D"/>
        </a:dk2>
        <a:lt2>
          <a:srgbClr val="438C00"/>
        </a:lt2>
        <a:accent1>
          <a:srgbClr val="5AA700"/>
        </a:accent1>
        <a:accent2>
          <a:srgbClr val="63CB23"/>
        </a:accent2>
        <a:accent3>
          <a:srgbClr val="FFFFFF"/>
        </a:accent3>
        <a:accent4>
          <a:srgbClr val="404040"/>
        </a:accent4>
        <a:accent5>
          <a:srgbClr val="B5D0AA"/>
        </a:accent5>
        <a:accent6>
          <a:srgbClr val="59B81F"/>
        </a:accent6>
        <a:hlink>
          <a:srgbClr val="7DDA00"/>
        </a:hlink>
        <a:folHlink>
          <a:srgbClr val="DDDDDD"/>
        </a:folHlink>
      </a:clrScheme>
      <a:clrMap bg1="lt1" tx1="dk1" bg2="lt2" tx2="dk2" accent1="accent1" accent2="accent2" accent3="accent3" accent4="accent4" accent5="accent5" accent6="accent6" hlink="hlink" folHlink="folHlink"/>
    </a:extraClrScheme>
    <a:extraClrScheme>
      <a:clrScheme name="powerpoint-template 11">
        <a:dk1>
          <a:srgbClr val="4D4D4D"/>
        </a:dk1>
        <a:lt1>
          <a:srgbClr val="FFFFFF"/>
        </a:lt1>
        <a:dk2>
          <a:srgbClr val="4D4D4D"/>
        </a:dk2>
        <a:lt2>
          <a:srgbClr val="288C00"/>
        </a:lt2>
        <a:accent1>
          <a:srgbClr val="44A800"/>
        </a:accent1>
        <a:accent2>
          <a:srgbClr val="52CE20"/>
        </a:accent2>
        <a:accent3>
          <a:srgbClr val="FFFFFF"/>
        </a:accent3>
        <a:accent4>
          <a:srgbClr val="404040"/>
        </a:accent4>
        <a:accent5>
          <a:srgbClr val="B0D1AA"/>
        </a:accent5>
        <a:accent6>
          <a:srgbClr val="49BA1C"/>
        </a:accent6>
        <a:hlink>
          <a:srgbClr val="7DDA00"/>
        </a:hlink>
        <a:folHlink>
          <a:srgbClr val="DDDDDD"/>
        </a:folHlink>
      </a:clrScheme>
      <a:clrMap bg1="lt1" tx1="dk1" bg2="lt2" tx2="dk2" accent1="accent1" accent2="accent2" accent3="accent3" accent4="accent4" accent5="accent5" accent6="accent6" hlink="hlink" folHlink="folHlink"/>
    </a:extraClrScheme>
    <a:extraClrScheme>
      <a:clrScheme name="powerpoint-template 12">
        <a:dk1>
          <a:srgbClr val="4D4D4D"/>
        </a:dk1>
        <a:lt1>
          <a:srgbClr val="FFFFFF"/>
        </a:lt1>
        <a:dk2>
          <a:srgbClr val="4D4D4D"/>
        </a:dk2>
        <a:lt2>
          <a:srgbClr val="158920"/>
        </a:lt2>
        <a:accent1>
          <a:srgbClr val="2FA73D"/>
        </a:accent1>
        <a:accent2>
          <a:srgbClr val="4ACA4A"/>
        </a:accent2>
        <a:accent3>
          <a:srgbClr val="FFFFFF"/>
        </a:accent3>
        <a:accent4>
          <a:srgbClr val="404040"/>
        </a:accent4>
        <a:accent5>
          <a:srgbClr val="ADD0AF"/>
        </a:accent5>
        <a:accent6>
          <a:srgbClr val="42B742"/>
        </a:accent6>
        <a:hlink>
          <a:srgbClr val="59D571"/>
        </a:hlink>
        <a:folHlink>
          <a:srgbClr val="DDDDDD"/>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powerpoint_ppt_asia_style_textures_and_red_background</Template>
  <TotalTime>38</TotalTime>
  <Words>8</Words>
  <Application>Microsoft Office PowerPoint</Application>
  <PresentationFormat>Προσαρμογή</PresentationFormat>
  <Paragraphs>47</Paragraphs>
  <Slides>1</Slides>
  <Notes>0</Notes>
  <HiddenSlides>0</HiddenSlides>
  <MMClips>0</MMClips>
  <ScaleCrop>false</ScaleCrop>
  <HeadingPairs>
    <vt:vector size="4" baseType="variant">
      <vt:variant>
        <vt:lpstr>Θέμα</vt:lpstr>
      </vt:variant>
      <vt:variant>
        <vt:i4>4</vt:i4>
      </vt:variant>
      <vt:variant>
        <vt:lpstr>Τίτλοι διαφανειών</vt:lpstr>
      </vt:variant>
      <vt:variant>
        <vt:i4>1</vt:i4>
      </vt:variant>
    </vt:vector>
  </HeadingPairs>
  <TitlesOfParts>
    <vt:vector size="5" baseType="lpstr">
      <vt:lpstr>chri_0288_slide</vt:lpstr>
      <vt:lpstr>1_chri_0288_slide</vt:lpstr>
      <vt:lpstr>2_chri_0288_slide</vt:lpstr>
      <vt:lpstr>powerpoint-template</vt:lpstr>
      <vt:lpstr>ΑΠΟ ΤΗΝ ΠΡΟΕΠΑΓΓΕΛΜΑΤΙΚΗ ΚΑΤΑΡΤΙΣΗ ΣΤΗΝ ΕΛΕΥΘΕΡΗ ΑΓΟΡΑ ΕΡΓΑΣΙΑΣ Ράλλης Α., Τσιακίρη Α., Κουϊνέλης Ι., Γεωργίου Γ., Χιώνης Ι., Μπαξεβάνη Χ., Ταταρίδης Δ. Εταιρία Κοινωνικής Ψυχιατρικής και Ψυχικής Υγείας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NIKI</cp:lastModifiedBy>
  <cp:revision>15</cp:revision>
  <dcterms:created xsi:type="dcterms:W3CDTF">2016-03-07T10:56:37Z</dcterms:created>
  <dcterms:modified xsi:type="dcterms:W3CDTF">2017-06-02T08:19:49Z</dcterms:modified>
</cp:coreProperties>
</file>