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56" r:id="rId2"/>
    <p:sldMasterId id="2147483768" r:id="rId3"/>
  </p:sldMasterIdLst>
  <p:sldIdLst>
    <p:sldId id="256" r:id="rId4"/>
  </p:sldIdLst>
  <p:sldSz cx="50406300" cy="28443238"/>
  <p:notesSz cx="9144000" cy="6858000"/>
  <p:defaultTextStyle>
    <a:defPPr>
      <a:defRPr lang="el-GR"/>
    </a:defPPr>
    <a:lvl1pPr marL="0" algn="l" defTabSz="4503535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1pPr>
    <a:lvl2pPr marL="2251773" algn="l" defTabSz="4503535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2pPr>
    <a:lvl3pPr marL="4503535" algn="l" defTabSz="4503535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3pPr>
    <a:lvl4pPr marL="6755308" algn="l" defTabSz="4503535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4pPr>
    <a:lvl5pPr marL="9007075" algn="l" defTabSz="4503535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5pPr>
    <a:lvl6pPr marL="11258843" algn="l" defTabSz="4503535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6pPr>
    <a:lvl7pPr marL="13510615" algn="l" defTabSz="4503535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7pPr>
    <a:lvl8pPr marL="15762378" algn="l" defTabSz="4503535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8pPr>
    <a:lvl9pPr marL="18014151" algn="l" defTabSz="4503535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33" d="100"/>
          <a:sy n="33" d="100"/>
        </p:scale>
        <p:origin x="1368" y="1290"/>
      </p:cViewPr>
      <p:guideLst>
        <p:guide orient="horz" pos="8959"/>
        <p:guide pos="158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14894361" y="8835849"/>
            <a:ext cx="26463308" cy="6096861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4894362" y="16117835"/>
            <a:ext cx="22682835" cy="7268827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fld id="{7F593F01-45D6-41B0-A3F9-9804B9B9D9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81200-A60F-4CA9-BE34-5A17443D88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41007626" y="1139059"/>
            <a:ext cx="8716089" cy="24268929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4850623" y="1139059"/>
            <a:ext cx="25316911" cy="24268929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025C0-8FE9-4CD3-B796-5B72FF6727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14894361" y="8835841"/>
            <a:ext cx="26463308" cy="6096861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4894362" y="16117835"/>
            <a:ext cx="22682835" cy="7268827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pPr>
              <a:defRPr/>
            </a:pPr>
            <a:fld id="{44C1DE48-3B40-4CBE-9051-99D29CB90977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pPr>
              <a:defRPr/>
            </a:pPr>
            <a:fld id="{C943C8CD-8FE2-4BFA-BF35-17B53BDA10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3939A-5A16-404A-8D93-4DA6503128DD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AD986-4778-4E63-B086-1AB9BE58449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81750" y="18277416"/>
            <a:ext cx="42845355" cy="5649143"/>
          </a:xfrm>
        </p:spPr>
        <p:txBody>
          <a:bodyPr anchor="t"/>
          <a:lstStyle>
            <a:lvl1pPr algn="l">
              <a:defRPr sz="197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81750" y="12055460"/>
            <a:ext cx="42845355" cy="6221956"/>
          </a:xfrm>
        </p:spPr>
        <p:txBody>
          <a:bodyPr anchor="b"/>
          <a:lstStyle>
            <a:lvl1pPr marL="0" indent="0">
              <a:buNone/>
              <a:defRPr sz="9900"/>
            </a:lvl1pPr>
            <a:lvl2pPr marL="2252807" indent="0">
              <a:buNone/>
              <a:defRPr sz="8900"/>
            </a:lvl2pPr>
            <a:lvl3pPr marL="4505615" indent="0">
              <a:buNone/>
              <a:defRPr sz="7900"/>
            </a:lvl3pPr>
            <a:lvl4pPr marL="6758422" indent="0">
              <a:buNone/>
              <a:defRPr sz="6900"/>
            </a:lvl4pPr>
            <a:lvl5pPr marL="9011229" indent="0">
              <a:buNone/>
              <a:defRPr sz="6900"/>
            </a:lvl5pPr>
            <a:lvl6pPr marL="11264036" indent="0">
              <a:buNone/>
              <a:defRPr sz="6900"/>
            </a:lvl6pPr>
            <a:lvl7pPr marL="13516844" indent="0">
              <a:buNone/>
              <a:defRPr sz="6900"/>
            </a:lvl7pPr>
            <a:lvl8pPr marL="15769651" indent="0">
              <a:buNone/>
              <a:defRPr sz="6900"/>
            </a:lvl8pPr>
            <a:lvl9pPr marL="18022458" indent="0">
              <a:buNone/>
              <a:defRPr sz="6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881F5-79CD-4BD2-B596-99DE750725F6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4D274-7CDA-4D5D-BA84-C86442BF91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850609" y="6636758"/>
            <a:ext cx="17012126" cy="18771222"/>
          </a:xfrm>
        </p:spPr>
        <p:txBody>
          <a:bodyPr/>
          <a:lstStyle>
            <a:lvl1pPr>
              <a:defRPr sz="13800"/>
            </a:lvl1pPr>
            <a:lvl2pPr>
              <a:defRPr sz="118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32702843" y="6636758"/>
            <a:ext cx="17020875" cy="18771222"/>
          </a:xfrm>
        </p:spPr>
        <p:txBody>
          <a:bodyPr/>
          <a:lstStyle>
            <a:lvl1pPr>
              <a:defRPr sz="13800"/>
            </a:lvl1pPr>
            <a:lvl2pPr>
              <a:defRPr sz="118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15645-E0A1-463B-8E45-5FD940F63661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93F10-875D-4E98-BC9D-AD4757507E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20315" y="1139048"/>
            <a:ext cx="45365670" cy="474054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20315" y="6366810"/>
            <a:ext cx="22271536" cy="2653383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52807" indent="0">
              <a:buNone/>
              <a:defRPr sz="9900" b="1"/>
            </a:lvl2pPr>
            <a:lvl3pPr marL="4505615" indent="0">
              <a:buNone/>
              <a:defRPr sz="8900" b="1"/>
            </a:lvl3pPr>
            <a:lvl4pPr marL="6758422" indent="0">
              <a:buNone/>
              <a:defRPr sz="7900" b="1"/>
            </a:lvl4pPr>
            <a:lvl5pPr marL="9011229" indent="0">
              <a:buNone/>
              <a:defRPr sz="7900" b="1"/>
            </a:lvl5pPr>
            <a:lvl6pPr marL="11264036" indent="0">
              <a:buNone/>
              <a:defRPr sz="7900" b="1"/>
            </a:lvl6pPr>
            <a:lvl7pPr marL="13516844" indent="0">
              <a:buNone/>
              <a:defRPr sz="7900" b="1"/>
            </a:lvl7pPr>
            <a:lvl8pPr marL="15769651" indent="0">
              <a:buNone/>
              <a:defRPr sz="7900" b="1"/>
            </a:lvl8pPr>
            <a:lvl9pPr marL="18022458" indent="0">
              <a:buNone/>
              <a:defRPr sz="79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2520315" y="9020194"/>
            <a:ext cx="22271536" cy="16387784"/>
          </a:xfrm>
        </p:spPr>
        <p:txBody>
          <a:bodyPr/>
          <a:lstStyle>
            <a:lvl1pPr>
              <a:defRPr sz="118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25605703" y="6366810"/>
            <a:ext cx="22280285" cy="2653383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52807" indent="0">
              <a:buNone/>
              <a:defRPr sz="9900" b="1"/>
            </a:lvl2pPr>
            <a:lvl3pPr marL="4505615" indent="0">
              <a:buNone/>
              <a:defRPr sz="8900" b="1"/>
            </a:lvl3pPr>
            <a:lvl4pPr marL="6758422" indent="0">
              <a:buNone/>
              <a:defRPr sz="7900" b="1"/>
            </a:lvl4pPr>
            <a:lvl5pPr marL="9011229" indent="0">
              <a:buNone/>
              <a:defRPr sz="7900" b="1"/>
            </a:lvl5pPr>
            <a:lvl6pPr marL="11264036" indent="0">
              <a:buNone/>
              <a:defRPr sz="7900" b="1"/>
            </a:lvl6pPr>
            <a:lvl7pPr marL="13516844" indent="0">
              <a:buNone/>
              <a:defRPr sz="7900" b="1"/>
            </a:lvl7pPr>
            <a:lvl8pPr marL="15769651" indent="0">
              <a:buNone/>
              <a:defRPr sz="7900" b="1"/>
            </a:lvl8pPr>
            <a:lvl9pPr marL="18022458" indent="0">
              <a:buNone/>
              <a:defRPr sz="79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5605703" y="9020194"/>
            <a:ext cx="22280285" cy="16387784"/>
          </a:xfrm>
        </p:spPr>
        <p:txBody>
          <a:bodyPr/>
          <a:lstStyle>
            <a:lvl1pPr>
              <a:defRPr sz="118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CC176-45A9-43A6-BC17-F13BFC11B0CC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ECE-DC1A-41C5-9D6F-D386CBD10C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7DB32-08AA-4CAC-8955-73454321D436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91E3A-DF69-42BC-AAC9-E1B9D7AC15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3C13E-C81D-49EA-A82D-40FE5E4D2307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F31BD-BE20-4235-A818-B068F38254D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20318" y="1132462"/>
            <a:ext cx="16583325" cy="4819549"/>
          </a:xfrm>
        </p:spPr>
        <p:txBody>
          <a:bodyPr/>
          <a:lstStyle>
            <a:lvl1pPr algn="l">
              <a:defRPr sz="99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9707463" y="1132464"/>
            <a:ext cx="28178522" cy="24275516"/>
          </a:xfrm>
        </p:spPr>
        <p:txBody>
          <a:bodyPr/>
          <a:lstStyle>
            <a:lvl1pPr>
              <a:defRPr sz="15800"/>
            </a:lvl1pPr>
            <a:lvl2pPr>
              <a:defRPr sz="13800"/>
            </a:lvl2pPr>
            <a:lvl3pPr>
              <a:defRPr sz="118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520318" y="5952013"/>
            <a:ext cx="16583325" cy="19455967"/>
          </a:xfrm>
        </p:spPr>
        <p:txBody>
          <a:bodyPr/>
          <a:lstStyle>
            <a:lvl1pPr marL="0" indent="0">
              <a:buNone/>
              <a:defRPr sz="6900"/>
            </a:lvl1pPr>
            <a:lvl2pPr marL="2252807" indent="0">
              <a:buNone/>
              <a:defRPr sz="5900"/>
            </a:lvl2pPr>
            <a:lvl3pPr marL="4505615" indent="0">
              <a:buNone/>
              <a:defRPr sz="4900"/>
            </a:lvl3pPr>
            <a:lvl4pPr marL="6758422" indent="0">
              <a:buNone/>
              <a:defRPr sz="4400"/>
            </a:lvl4pPr>
            <a:lvl5pPr marL="9011229" indent="0">
              <a:buNone/>
              <a:defRPr sz="4400"/>
            </a:lvl5pPr>
            <a:lvl6pPr marL="11264036" indent="0">
              <a:buNone/>
              <a:defRPr sz="4400"/>
            </a:lvl6pPr>
            <a:lvl7pPr marL="13516844" indent="0">
              <a:buNone/>
              <a:defRPr sz="4400"/>
            </a:lvl7pPr>
            <a:lvl8pPr marL="15769651" indent="0">
              <a:buNone/>
              <a:defRPr sz="4400"/>
            </a:lvl8pPr>
            <a:lvl9pPr marL="18022458" indent="0">
              <a:buNone/>
              <a:defRPr sz="4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54767-79E1-4FD9-BC72-A1D03C869A1B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E3C62-3E9F-4688-931C-EFD03C737E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F75A6D-9B08-407F-8A66-7AA61B4337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879988" y="19910266"/>
            <a:ext cx="30243780" cy="2350520"/>
          </a:xfrm>
        </p:spPr>
        <p:txBody>
          <a:bodyPr/>
          <a:lstStyle>
            <a:lvl1pPr algn="l">
              <a:defRPr sz="99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9879988" y="2541456"/>
            <a:ext cx="30243780" cy="17065943"/>
          </a:xfrm>
        </p:spPr>
        <p:txBody>
          <a:bodyPr/>
          <a:lstStyle>
            <a:lvl1pPr marL="0" indent="0">
              <a:buNone/>
              <a:defRPr sz="15800"/>
            </a:lvl1pPr>
            <a:lvl2pPr marL="2252807" indent="0">
              <a:buNone/>
              <a:defRPr sz="13800"/>
            </a:lvl2pPr>
            <a:lvl3pPr marL="4505615" indent="0">
              <a:buNone/>
              <a:defRPr sz="11800"/>
            </a:lvl3pPr>
            <a:lvl4pPr marL="6758422" indent="0">
              <a:buNone/>
              <a:defRPr sz="9900"/>
            </a:lvl4pPr>
            <a:lvl5pPr marL="9011229" indent="0">
              <a:buNone/>
              <a:defRPr sz="9900"/>
            </a:lvl5pPr>
            <a:lvl6pPr marL="11264036" indent="0">
              <a:buNone/>
              <a:defRPr sz="9900"/>
            </a:lvl6pPr>
            <a:lvl7pPr marL="13516844" indent="0">
              <a:buNone/>
              <a:defRPr sz="9900"/>
            </a:lvl7pPr>
            <a:lvl8pPr marL="15769651" indent="0">
              <a:buNone/>
              <a:defRPr sz="9900"/>
            </a:lvl8pPr>
            <a:lvl9pPr marL="18022458" indent="0">
              <a:buNone/>
              <a:defRPr sz="99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879988" y="22260786"/>
            <a:ext cx="30243780" cy="3338128"/>
          </a:xfrm>
        </p:spPr>
        <p:txBody>
          <a:bodyPr/>
          <a:lstStyle>
            <a:lvl1pPr marL="0" indent="0">
              <a:buNone/>
              <a:defRPr sz="6900"/>
            </a:lvl1pPr>
            <a:lvl2pPr marL="2252807" indent="0">
              <a:buNone/>
              <a:defRPr sz="5900"/>
            </a:lvl2pPr>
            <a:lvl3pPr marL="4505615" indent="0">
              <a:buNone/>
              <a:defRPr sz="4900"/>
            </a:lvl3pPr>
            <a:lvl4pPr marL="6758422" indent="0">
              <a:buNone/>
              <a:defRPr sz="4400"/>
            </a:lvl4pPr>
            <a:lvl5pPr marL="9011229" indent="0">
              <a:buNone/>
              <a:defRPr sz="4400"/>
            </a:lvl5pPr>
            <a:lvl6pPr marL="11264036" indent="0">
              <a:buNone/>
              <a:defRPr sz="4400"/>
            </a:lvl6pPr>
            <a:lvl7pPr marL="13516844" indent="0">
              <a:buNone/>
              <a:defRPr sz="4400"/>
            </a:lvl7pPr>
            <a:lvl8pPr marL="15769651" indent="0">
              <a:buNone/>
              <a:defRPr sz="4400"/>
            </a:lvl8pPr>
            <a:lvl9pPr marL="18022458" indent="0">
              <a:buNone/>
              <a:defRPr sz="4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1EA4F-8AF5-42BF-A085-5C9B3D6C7E4A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D6E79-281F-4CD2-80CD-5492C21D714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3D536-A91C-48AD-9A7C-8C090605C80C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F686D-5910-49E5-A311-80D33CF0E26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41007626" y="1139051"/>
            <a:ext cx="8716089" cy="24268929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4850612" y="1139051"/>
            <a:ext cx="25316911" cy="24268929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5CE89-978B-4050-AFBC-0B44E948505C}" type="datetimeFigureOut">
              <a:rPr lang="en-US" smtClean="0"/>
              <a:pPr>
                <a:defRPr/>
              </a:pPr>
              <a:t>6/2/2017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BEB-A1B3-40C3-9136-25C44A66CF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27703" y="11495809"/>
            <a:ext cx="41585198" cy="2923333"/>
          </a:xfrm>
        </p:spPr>
        <p:txBody>
          <a:bodyPr/>
          <a:lstStyle>
            <a:lvl1pPr>
              <a:defRPr sz="1770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27703" y="14024096"/>
            <a:ext cx="41585198" cy="1896216"/>
          </a:xfrm>
        </p:spPr>
        <p:txBody>
          <a:bodyPr/>
          <a:lstStyle>
            <a:lvl1pPr marL="0" indent="0">
              <a:buFontTx/>
              <a:buNone/>
              <a:defRPr sz="11800"/>
            </a:lvl1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81750" y="18277416"/>
            <a:ext cx="42845355" cy="5649143"/>
          </a:xfrm>
        </p:spPr>
        <p:txBody>
          <a:bodyPr anchor="t"/>
          <a:lstStyle>
            <a:lvl1pPr algn="l">
              <a:defRPr sz="197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81750" y="12055460"/>
            <a:ext cx="42845355" cy="6221956"/>
          </a:xfrm>
        </p:spPr>
        <p:txBody>
          <a:bodyPr anchor="b"/>
          <a:lstStyle>
            <a:lvl1pPr marL="0" indent="0">
              <a:buNone/>
              <a:defRPr sz="9900"/>
            </a:lvl1pPr>
            <a:lvl2pPr marL="2252807" indent="0">
              <a:buNone/>
              <a:defRPr sz="8900"/>
            </a:lvl2pPr>
            <a:lvl3pPr marL="4505615" indent="0">
              <a:buNone/>
              <a:defRPr sz="7900"/>
            </a:lvl3pPr>
            <a:lvl4pPr marL="6758422" indent="0">
              <a:buNone/>
              <a:defRPr sz="6900"/>
            </a:lvl4pPr>
            <a:lvl5pPr marL="9011229" indent="0">
              <a:buNone/>
              <a:defRPr sz="6900"/>
            </a:lvl5pPr>
            <a:lvl6pPr marL="11264036" indent="0">
              <a:buNone/>
              <a:defRPr sz="6900"/>
            </a:lvl6pPr>
            <a:lvl7pPr marL="13516844" indent="0">
              <a:buNone/>
              <a:defRPr sz="6900"/>
            </a:lvl7pPr>
            <a:lvl8pPr marL="15769651" indent="0">
              <a:buNone/>
              <a:defRPr sz="6900"/>
            </a:lvl8pPr>
            <a:lvl9pPr marL="18022458" indent="0">
              <a:buNone/>
              <a:defRPr sz="6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935617" y="5056576"/>
            <a:ext cx="19742468" cy="17381979"/>
          </a:xfrm>
        </p:spPr>
        <p:txBody>
          <a:bodyPr/>
          <a:lstStyle>
            <a:lvl1pPr>
              <a:defRPr sz="13800"/>
            </a:lvl1pPr>
            <a:lvl2pPr>
              <a:defRPr sz="118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25518189" y="5056576"/>
            <a:ext cx="19742468" cy="17381979"/>
          </a:xfrm>
        </p:spPr>
        <p:txBody>
          <a:bodyPr/>
          <a:lstStyle>
            <a:lvl1pPr>
              <a:defRPr sz="13800"/>
            </a:lvl1pPr>
            <a:lvl2pPr>
              <a:defRPr sz="118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20315" y="1139048"/>
            <a:ext cx="45365670" cy="474054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20315" y="6366810"/>
            <a:ext cx="22271536" cy="2653383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52807" indent="0">
              <a:buNone/>
              <a:defRPr sz="9900" b="1"/>
            </a:lvl2pPr>
            <a:lvl3pPr marL="4505615" indent="0">
              <a:buNone/>
              <a:defRPr sz="8900" b="1"/>
            </a:lvl3pPr>
            <a:lvl4pPr marL="6758422" indent="0">
              <a:buNone/>
              <a:defRPr sz="7900" b="1"/>
            </a:lvl4pPr>
            <a:lvl5pPr marL="9011229" indent="0">
              <a:buNone/>
              <a:defRPr sz="7900" b="1"/>
            </a:lvl5pPr>
            <a:lvl6pPr marL="11264036" indent="0">
              <a:buNone/>
              <a:defRPr sz="7900" b="1"/>
            </a:lvl6pPr>
            <a:lvl7pPr marL="13516844" indent="0">
              <a:buNone/>
              <a:defRPr sz="7900" b="1"/>
            </a:lvl7pPr>
            <a:lvl8pPr marL="15769651" indent="0">
              <a:buNone/>
              <a:defRPr sz="7900" b="1"/>
            </a:lvl8pPr>
            <a:lvl9pPr marL="18022458" indent="0">
              <a:buNone/>
              <a:defRPr sz="79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2520315" y="9020194"/>
            <a:ext cx="22271536" cy="16387784"/>
          </a:xfrm>
        </p:spPr>
        <p:txBody>
          <a:bodyPr/>
          <a:lstStyle>
            <a:lvl1pPr>
              <a:defRPr sz="118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25605703" y="6366810"/>
            <a:ext cx="22280285" cy="2653383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52807" indent="0">
              <a:buNone/>
              <a:defRPr sz="9900" b="1"/>
            </a:lvl2pPr>
            <a:lvl3pPr marL="4505615" indent="0">
              <a:buNone/>
              <a:defRPr sz="8900" b="1"/>
            </a:lvl3pPr>
            <a:lvl4pPr marL="6758422" indent="0">
              <a:buNone/>
              <a:defRPr sz="7900" b="1"/>
            </a:lvl4pPr>
            <a:lvl5pPr marL="9011229" indent="0">
              <a:buNone/>
              <a:defRPr sz="7900" b="1"/>
            </a:lvl5pPr>
            <a:lvl6pPr marL="11264036" indent="0">
              <a:buNone/>
              <a:defRPr sz="7900" b="1"/>
            </a:lvl6pPr>
            <a:lvl7pPr marL="13516844" indent="0">
              <a:buNone/>
              <a:defRPr sz="7900" b="1"/>
            </a:lvl7pPr>
            <a:lvl8pPr marL="15769651" indent="0">
              <a:buNone/>
              <a:defRPr sz="7900" b="1"/>
            </a:lvl8pPr>
            <a:lvl9pPr marL="18022458" indent="0">
              <a:buNone/>
              <a:defRPr sz="79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5605703" y="9020194"/>
            <a:ext cx="22280285" cy="16387784"/>
          </a:xfrm>
        </p:spPr>
        <p:txBody>
          <a:bodyPr/>
          <a:lstStyle>
            <a:lvl1pPr>
              <a:defRPr sz="118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81750" y="18277424"/>
            <a:ext cx="42845355" cy="5649143"/>
          </a:xfrm>
        </p:spPr>
        <p:txBody>
          <a:bodyPr anchor="t"/>
          <a:lstStyle>
            <a:lvl1pPr algn="l">
              <a:defRPr sz="197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81750" y="12055460"/>
            <a:ext cx="42845355" cy="6221956"/>
          </a:xfrm>
        </p:spPr>
        <p:txBody>
          <a:bodyPr anchor="b"/>
          <a:lstStyle>
            <a:lvl1pPr marL="0" indent="0">
              <a:buNone/>
              <a:defRPr sz="9900"/>
            </a:lvl1pPr>
            <a:lvl2pPr marL="2251773" indent="0">
              <a:buNone/>
              <a:defRPr sz="8900"/>
            </a:lvl2pPr>
            <a:lvl3pPr marL="4503535" indent="0">
              <a:buNone/>
              <a:defRPr sz="7900"/>
            </a:lvl3pPr>
            <a:lvl4pPr marL="6755308" indent="0">
              <a:buNone/>
              <a:defRPr sz="6900"/>
            </a:lvl4pPr>
            <a:lvl5pPr marL="9007075" indent="0">
              <a:buNone/>
              <a:defRPr sz="6900"/>
            </a:lvl5pPr>
            <a:lvl6pPr marL="11258843" indent="0">
              <a:buNone/>
              <a:defRPr sz="6900"/>
            </a:lvl6pPr>
            <a:lvl7pPr marL="13510615" indent="0">
              <a:buNone/>
              <a:defRPr sz="6900"/>
            </a:lvl7pPr>
            <a:lvl8pPr marL="15762378" indent="0">
              <a:buNone/>
              <a:defRPr sz="6900"/>
            </a:lvl8pPr>
            <a:lvl9pPr marL="18014151" indent="0">
              <a:buNone/>
              <a:defRPr sz="6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8992D-40FD-4AB2-9DC5-01A4C1A69F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20318" y="1132462"/>
            <a:ext cx="16583325" cy="4819549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9707463" y="1132464"/>
            <a:ext cx="28178522" cy="24275516"/>
          </a:xfrm>
        </p:spPr>
        <p:txBody>
          <a:bodyPr/>
          <a:lstStyle>
            <a:lvl1pPr>
              <a:defRPr sz="15800"/>
            </a:lvl1pPr>
            <a:lvl2pPr>
              <a:defRPr sz="13800"/>
            </a:lvl2pPr>
            <a:lvl3pPr>
              <a:defRPr sz="118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520318" y="5952013"/>
            <a:ext cx="16583325" cy="19455967"/>
          </a:xfrm>
        </p:spPr>
        <p:txBody>
          <a:bodyPr/>
          <a:lstStyle>
            <a:lvl1pPr marL="0" indent="0">
              <a:buNone/>
              <a:defRPr sz="6900"/>
            </a:lvl1pPr>
            <a:lvl2pPr marL="2252807" indent="0">
              <a:buNone/>
              <a:defRPr sz="5900"/>
            </a:lvl2pPr>
            <a:lvl3pPr marL="4505615" indent="0">
              <a:buNone/>
              <a:defRPr sz="4900"/>
            </a:lvl3pPr>
            <a:lvl4pPr marL="6758422" indent="0">
              <a:buNone/>
              <a:defRPr sz="4400"/>
            </a:lvl4pPr>
            <a:lvl5pPr marL="9011229" indent="0">
              <a:buNone/>
              <a:defRPr sz="4400"/>
            </a:lvl5pPr>
            <a:lvl6pPr marL="11264036" indent="0">
              <a:buNone/>
              <a:defRPr sz="4400"/>
            </a:lvl6pPr>
            <a:lvl7pPr marL="13516844" indent="0">
              <a:buNone/>
              <a:defRPr sz="4400"/>
            </a:lvl7pPr>
            <a:lvl8pPr marL="15769651" indent="0">
              <a:buNone/>
              <a:defRPr sz="4400"/>
            </a:lvl8pPr>
            <a:lvl9pPr marL="18022458" indent="0">
              <a:buNone/>
              <a:defRPr sz="4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879988" y="19910266"/>
            <a:ext cx="30243780" cy="2350520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9879988" y="2541456"/>
            <a:ext cx="30243780" cy="17065943"/>
          </a:xfrm>
        </p:spPr>
        <p:txBody>
          <a:bodyPr/>
          <a:lstStyle>
            <a:lvl1pPr marL="0" indent="0">
              <a:buNone/>
              <a:defRPr sz="15800"/>
            </a:lvl1pPr>
            <a:lvl2pPr marL="2252807" indent="0">
              <a:buNone/>
              <a:defRPr sz="13800"/>
            </a:lvl2pPr>
            <a:lvl3pPr marL="4505615" indent="0">
              <a:buNone/>
              <a:defRPr sz="11800"/>
            </a:lvl3pPr>
            <a:lvl4pPr marL="6758422" indent="0">
              <a:buNone/>
              <a:defRPr sz="9900"/>
            </a:lvl4pPr>
            <a:lvl5pPr marL="9011229" indent="0">
              <a:buNone/>
              <a:defRPr sz="9900"/>
            </a:lvl5pPr>
            <a:lvl6pPr marL="11264036" indent="0">
              <a:buNone/>
              <a:defRPr sz="9900"/>
            </a:lvl6pPr>
            <a:lvl7pPr marL="13516844" indent="0">
              <a:buNone/>
              <a:defRPr sz="9900"/>
            </a:lvl7pPr>
            <a:lvl8pPr marL="15769651" indent="0">
              <a:buNone/>
              <a:defRPr sz="9900"/>
            </a:lvl8pPr>
            <a:lvl9pPr marL="18022458" indent="0">
              <a:buNone/>
              <a:defRPr sz="99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879988" y="22260786"/>
            <a:ext cx="30243780" cy="3338128"/>
          </a:xfrm>
        </p:spPr>
        <p:txBody>
          <a:bodyPr/>
          <a:lstStyle>
            <a:lvl1pPr marL="0" indent="0">
              <a:buNone/>
              <a:defRPr sz="6900"/>
            </a:lvl1pPr>
            <a:lvl2pPr marL="2252807" indent="0">
              <a:buNone/>
              <a:defRPr sz="5900"/>
            </a:lvl2pPr>
            <a:lvl3pPr marL="4505615" indent="0">
              <a:buNone/>
              <a:defRPr sz="4900"/>
            </a:lvl3pPr>
            <a:lvl4pPr marL="6758422" indent="0">
              <a:buNone/>
              <a:defRPr sz="4400"/>
            </a:lvl4pPr>
            <a:lvl5pPr marL="9011229" indent="0">
              <a:buNone/>
              <a:defRPr sz="4400"/>
            </a:lvl5pPr>
            <a:lvl6pPr marL="11264036" indent="0">
              <a:buNone/>
              <a:defRPr sz="4400"/>
            </a:lvl6pPr>
            <a:lvl7pPr marL="13516844" indent="0">
              <a:buNone/>
              <a:defRPr sz="4400"/>
            </a:lvl7pPr>
            <a:lvl8pPr marL="15769651" indent="0">
              <a:buNone/>
              <a:defRPr sz="4400"/>
            </a:lvl8pPr>
            <a:lvl9pPr marL="18022458" indent="0">
              <a:buNone/>
              <a:defRPr sz="4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36754594" y="632072"/>
            <a:ext cx="11971496" cy="21806482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840105" y="632072"/>
            <a:ext cx="35074384" cy="21806482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850609" y="6636766"/>
            <a:ext cx="17012126" cy="18771222"/>
          </a:xfrm>
        </p:spPr>
        <p:txBody>
          <a:bodyPr/>
          <a:lstStyle>
            <a:lvl1pPr>
              <a:defRPr sz="13800"/>
            </a:lvl1pPr>
            <a:lvl2pPr>
              <a:defRPr sz="118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32702854" y="6636766"/>
            <a:ext cx="17020875" cy="18771222"/>
          </a:xfrm>
        </p:spPr>
        <p:txBody>
          <a:bodyPr/>
          <a:lstStyle>
            <a:lvl1pPr>
              <a:defRPr sz="13800"/>
            </a:lvl1pPr>
            <a:lvl2pPr>
              <a:defRPr sz="118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724FD-86D6-4649-AE7A-4A12D81007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20315" y="1139048"/>
            <a:ext cx="45365670" cy="474054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20315" y="6366810"/>
            <a:ext cx="22271536" cy="2653383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51773" indent="0">
              <a:buNone/>
              <a:defRPr sz="9900" b="1"/>
            </a:lvl2pPr>
            <a:lvl3pPr marL="4503535" indent="0">
              <a:buNone/>
              <a:defRPr sz="8900" b="1"/>
            </a:lvl3pPr>
            <a:lvl4pPr marL="6755308" indent="0">
              <a:buNone/>
              <a:defRPr sz="7900" b="1"/>
            </a:lvl4pPr>
            <a:lvl5pPr marL="9007075" indent="0">
              <a:buNone/>
              <a:defRPr sz="7900" b="1"/>
            </a:lvl5pPr>
            <a:lvl6pPr marL="11258843" indent="0">
              <a:buNone/>
              <a:defRPr sz="7900" b="1"/>
            </a:lvl6pPr>
            <a:lvl7pPr marL="13510615" indent="0">
              <a:buNone/>
              <a:defRPr sz="7900" b="1"/>
            </a:lvl7pPr>
            <a:lvl8pPr marL="15762378" indent="0">
              <a:buNone/>
              <a:defRPr sz="7900" b="1"/>
            </a:lvl8pPr>
            <a:lvl9pPr marL="18014151" indent="0">
              <a:buNone/>
              <a:defRPr sz="79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2520315" y="9020194"/>
            <a:ext cx="22271536" cy="16387784"/>
          </a:xfrm>
        </p:spPr>
        <p:txBody>
          <a:bodyPr/>
          <a:lstStyle>
            <a:lvl1pPr>
              <a:defRPr sz="118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25605714" y="6366810"/>
            <a:ext cx="22280285" cy="2653383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51773" indent="0">
              <a:buNone/>
              <a:defRPr sz="9900" b="1"/>
            </a:lvl2pPr>
            <a:lvl3pPr marL="4503535" indent="0">
              <a:buNone/>
              <a:defRPr sz="8900" b="1"/>
            </a:lvl3pPr>
            <a:lvl4pPr marL="6755308" indent="0">
              <a:buNone/>
              <a:defRPr sz="7900" b="1"/>
            </a:lvl4pPr>
            <a:lvl5pPr marL="9007075" indent="0">
              <a:buNone/>
              <a:defRPr sz="7900" b="1"/>
            </a:lvl5pPr>
            <a:lvl6pPr marL="11258843" indent="0">
              <a:buNone/>
              <a:defRPr sz="7900" b="1"/>
            </a:lvl6pPr>
            <a:lvl7pPr marL="13510615" indent="0">
              <a:buNone/>
              <a:defRPr sz="7900" b="1"/>
            </a:lvl7pPr>
            <a:lvl8pPr marL="15762378" indent="0">
              <a:buNone/>
              <a:defRPr sz="7900" b="1"/>
            </a:lvl8pPr>
            <a:lvl9pPr marL="18014151" indent="0">
              <a:buNone/>
              <a:defRPr sz="79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5605714" y="9020194"/>
            <a:ext cx="22280285" cy="16387784"/>
          </a:xfrm>
        </p:spPr>
        <p:txBody>
          <a:bodyPr/>
          <a:lstStyle>
            <a:lvl1pPr>
              <a:defRPr sz="118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BEA0F-DBAD-4007-8E1E-882CB49A79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78002-99C3-480D-99B8-CD1D77898E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6BAF8-3776-4100-BD13-C6AC6D774E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20329" y="1132462"/>
            <a:ext cx="16583325" cy="4819549"/>
          </a:xfrm>
        </p:spPr>
        <p:txBody>
          <a:bodyPr/>
          <a:lstStyle>
            <a:lvl1pPr algn="l">
              <a:defRPr sz="99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9707463" y="1132464"/>
            <a:ext cx="28178522" cy="24275516"/>
          </a:xfrm>
        </p:spPr>
        <p:txBody>
          <a:bodyPr/>
          <a:lstStyle>
            <a:lvl1pPr>
              <a:defRPr sz="15800"/>
            </a:lvl1pPr>
            <a:lvl2pPr>
              <a:defRPr sz="13800"/>
            </a:lvl2pPr>
            <a:lvl3pPr>
              <a:defRPr sz="118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520329" y="5952021"/>
            <a:ext cx="16583325" cy="19455967"/>
          </a:xfrm>
        </p:spPr>
        <p:txBody>
          <a:bodyPr/>
          <a:lstStyle>
            <a:lvl1pPr marL="0" indent="0">
              <a:buNone/>
              <a:defRPr sz="6900"/>
            </a:lvl1pPr>
            <a:lvl2pPr marL="2251773" indent="0">
              <a:buNone/>
              <a:defRPr sz="5900"/>
            </a:lvl2pPr>
            <a:lvl3pPr marL="4503535" indent="0">
              <a:buNone/>
              <a:defRPr sz="4900"/>
            </a:lvl3pPr>
            <a:lvl4pPr marL="6755308" indent="0">
              <a:buNone/>
              <a:defRPr sz="4400"/>
            </a:lvl4pPr>
            <a:lvl5pPr marL="9007075" indent="0">
              <a:buNone/>
              <a:defRPr sz="4400"/>
            </a:lvl5pPr>
            <a:lvl6pPr marL="11258843" indent="0">
              <a:buNone/>
              <a:defRPr sz="4400"/>
            </a:lvl6pPr>
            <a:lvl7pPr marL="13510615" indent="0">
              <a:buNone/>
              <a:defRPr sz="4400"/>
            </a:lvl7pPr>
            <a:lvl8pPr marL="15762378" indent="0">
              <a:buNone/>
              <a:defRPr sz="4400"/>
            </a:lvl8pPr>
            <a:lvl9pPr marL="18014151" indent="0">
              <a:buNone/>
              <a:defRPr sz="4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9253C-8157-4EB5-A912-45789842E5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879988" y="19910266"/>
            <a:ext cx="30243780" cy="2350520"/>
          </a:xfrm>
        </p:spPr>
        <p:txBody>
          <a:bodyPr/>
          <a:lstStyle>
            <a:lvl1pPr algn="l">
              <a:defRPr sz="99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9879988" y="2541456"/>
            <a:ext cx="30243780" cy="17065943"/>
          </a:xfrm>
        </p:spPr>
        <p:txBody>
          <a:bodyPr/>
          <a:lstStyle>
            <a:lvl1pPr marL="0" indent="0">
              <a:buNone/>
              <a:defRPr sz="15800"/>
            </a:lvl1pPr>
            <a:lvl2pPr marL="2251773" indent="0">
              <a:buNone/>
              <a:defRPr sz="13800"/>
            </a:lvl2pPr>
            <a:lvl3pPr marL="4503535" indent="0">
              <a:buNone/>
              <a:defRPr sz="11800"/>
            </a:lvl3pPr>
            <a:lvl4pPr marL="6755308" indent="0">
              <a:buNone/>
              <a:defRPr sz="9900"/>
            </a:lvl4pPr>
            <a:lvl5pPr marL="9007075" indent="0">
              <a:buNone/>
              <a:defRPr sz="9900"/>
            </a:lvl5pPr>
            <a:lvl6pPr marL="11258843" indent="0">
              <a:buNone/>
              <a:defRPr sz="9900"/>
            </a:lvl6pPr>
            <a:lvl7pPr marL="13510615" indent="0">
              <a:buNone/>
              <a:defRPr sz="9900"/>
            </a:lvl7pPr>
            <a:lvl8pPr marL="15762378" indent="0">
              <a:buNone/>
              <a:defRPr sz="9900"/>
            </a:lvl8pPr>
            <a:lvl9pPr marL="18014151" indent="0">
              <a:buNone/>
              <a:defRPr sz="99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879988" y="22260786"/>
            <a:ext cx="30243780" cy="3338128"/>
          </a:xfrm>
        </p:spPr>
        <p:txBody>
          <a:bodyPr/>
          <a:lstStyle>
            <a:lvl1pPr marL="0" indent="0">
              <a:buNone/>
              <a:defRPr sz="6900"/>
            </a:lvl1pPr>
            <a:lvl2pPr marL="2251773" indent="0">
              <a:buNone/>
              <a:defRPr sz="5900"/>
            </a:lvl2pPr>
            <a:lvl3pPr marL="4503535" indent="0">
              <a:buNone/>
              <a:defRPr sz="4900"/>
            </a:lvl3pPr>
            <a:lvl4pPr marL="6755308" indent="0">
              <a:buNone/>
              <a:defRPr sz="4400"/>
            </a:lvl4pPr>
            <a:lvl5pPr marL="9007075" indent="0">
              <a:buNone/>
              <a:defRPr sz="4400"/>
            </a:lvl5pPr>
            <a:lvl6pPr marL="11258843" indent="0">
              <a:buNone/>
              <a:defRPr sz="4400"/>
            </a:lvl6pPr>
            <a:lvl7pPr marL="13510615" indent="0">
              <a:buNone/>
              <a:defRPr sz="4400"/>
            </a:lvl7pPr>
            <a:lvl8pPr marL="15762378" indent="0">
              <a:buNone/>
              <a:defRPr sz="4400"/>
            </a:lvl8pPr>
            <a:lvl9pPr marL="18014151" indent="0">
              <a:buNone/>
              <a:defRPr sz="4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148F0-EB84-4414-AA49-E5524F8438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14903116" y="1139048"/>
            <a:ext cx="34820599" cy="474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355" tIns="225177" rIns="450355" bIns="22517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14850617" y="6636766"/>
            <a:ext cx="34873106" cy="1877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355" tIns="225177" rIns="450355" bIns="2251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20315" y="25901782"/>
            <a:ext cx="11761470" cy="1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355" tIns="225177" rIns="450355" bIns="225177" numCol="1" anchor="t" anchorCtr="0" compatLnSpc="1">
            <a:prstTxWarp prst="textNoShape">
              <a:avLst/>
            </a:prstTxWarp>
          </a:bodyPr>
          <a:lstStyle>
            <a:lvl1pPr>
              <a:buClr>
                <a:schemeClr val="tx1"/>
              </a:buClr>
              <a:defRPr sz="6900"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222153" y="25901782"/>
            <a:ext cx="15961995" cy="1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355" tIns="225177" rIns="450355" bIns="225177" numCol="1" anchor="t" anchorCtr="0" compatLnSpc="1">
            <a:prstTxWarp prst="textNoShape">
              <a:avLst/>
            </a:prstTxWarp>
          </a:bodyPr>
          <a:lstStyle>
            <a:lvl1pPr algn="ctr">
              <a:buClr>
                <a:schemeClr val="tx1"/>
              </a:buClr>
              <a:defRPr sz="6900"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124515" y="25901782"/>
            <a:ext cx="11761470" cy="1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355" tIns="225177" rIns="450355" bIns="225177" numCol="1" anchor="t" anchorCtr="0" compatLnSpc="1">
            <a:prstTxWarp prst="textNoShape">
              <a:avLst/>
            </a:prstTxWarp>
          </a:bodyPr>
          <a:lstStyle>
            <a:lvl1pPr algn="r">
              <a:buClr>
                <a:schemeClr val="tx1"/>
              </a:buClr>
              <a:defRPr sz="6900">
                <a:cs typeface="+mn-cs"/>
              </a:defRPr>
            </a:lvl1pPr>
          </a:lstStyle>
          <a:p>
            <a:fld id="{266EF7B7-0ACD-493F-98C3-FEBB6E33B2A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5pPr>
      <a:lvl6pPr marL="2251773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6pPr>
      <a:lvl7pPr marL="4503535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7pPr>
      <a:lvl8pPr marL="6755308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8pPr>
      <a:lvl9pPr marL="9007075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688827" indent="-168882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ea typeface="+mn-ea"/>
          <a:cs typeface="+mn-cs"/>
        </a:defRPr>
      </a:lvl1pPr>
      <a:lvl2pPr marL="3659127" indent="-1407354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2pPr>
      <a:lvl3pPr marL="5629417" indent="-112588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3pPr>
      <a:lvl4pPr marL="7881189" indent="-112588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4pPr>
      <a:lvl5pPr marL="10132962" indent="-112588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5pPr>
      <a:lvl6pPr marL="12384724" indent="-112588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6pPr>
      <a:lvl7pPr marL="14636497" indent="-112588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7pPr>
      <a:lvl8pPr marL="16888269" indent="-112588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8pPr>
      <a:lvl9pPr marL="19140032" indent="-112588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450353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251773" algn="l" defTabSz="450353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4503535" algn="l" defTabSz="450353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3pPr>
      <a:lvl4pPr marL="6755308" algn="l" defTabSz="450353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007075" algn="l" defTabSz="450353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258843" algn="l" defTabSz="450353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10615" algn="l" defTabSz="450353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762378" algn="l" defTabSz="450353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8014151" algn="l" defTabSz="450353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14903116" y="1139048"/>
            <a:ext cx="34820599" cy="474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561" tIns="225281" rIns="450561" bIns="2252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14850612" y="6636758"/>
            <a:ext cx="34873106" cy="1877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561" tIns="225281" rIns="450561" bIns="2252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20315" y="25901782"/>
            <a:ext cx="11761470" cy="1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561" tIns="225281" rIns="450561" bIns="225281" numCol="1" anchor="t" anchorCtr="0" compatLnSpc="1">
            <a:prstTxWarp prst="textNoShape">
              <a:avLst/>
            </a:prstTxWarp>
          </a:bodyPr>
          <a:lstStyle>
            <a:lvl1pPr>
              <a:buClr>
                <a:schemeClr val="tx1"/>
              </a:buClr>
              <a:defRPr sz="6900"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222153" y="25901782"/>
            <a:ext cx="15961995" cy="1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561" tIns="225281" rIns="450561" bIns="225281" numCol="1" anchor="t" anchorCtr="0" compatLnSpc="1">
            <a:prstTxWarp prst="textNoShape">
              <a:avLst/>
            </a:prstTxWarp>
          </a:bodyPr>
          <a:lstStyle>
            <a:lvl1pPr algn="ctr">
              <a:buClr>
                <a:schemeClr val="tx1"/>
              </a:buClr>
              <a:defRPr sz="6900"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124515" y="25901782"/>
            <a:ext cx="11761470" cy="1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561" tIns="225281" rIns="450561" bIns="225281" numCol="1" anchor="t" anchorCtr="0" compatLnSpc="1">
            <a:prstTxWarp prst="textNoShape">
              <a:avLst/>
            </a:prstTxWarp>
          </a:bodyPr>
          <a:lstStyle>
            <a:lvl1pPr algn="r">
              <a:buClr>
                <a:schemeClr val="tx1"/>
              </a:buClr>
              <a:defRPr sz="6900">
                <a:cs typeface="+mn-cs"/>
              </a:defRPr>
            </a:lvl1pPr>
          </a:lstStyle>
          <a:p>
            <a:fld id="{266EF7B7-0ACD-493F-98C3-FEBB6E33B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5pPr>
      <a:lvl6pPr marL="2252807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6pPr>
      <a:lvl7pPr marL="4505615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7pPr>
      <a:lvl8pPr marL="6758422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8pPr>
      <a:lvl9pPr marL="9011229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158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689605" indent="-168960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ea typeface="+mn-ea"/>
          <a:cs typeface="+mn-cs"/>
        </a:defRPr>
      </a:lvl1pPr>
      <a:lvl2pPr marL="3660812" indent="-140800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2pPr>
      <a:lvl3pPr marL="5632018" indent="-1126404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3pPr>
      <a:lvl4pPr marL="7884825" indent="-1126404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4pPr>
      <a:lvl5pPr marL="10137633" indent="-1126404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5pPr>
      <a:lvl6pPr marL="12390440" indent="-1126404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6pPr>
      <a:lvl7pPr marL="14643247" indent="-1126404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7pPr>
      <a:lvl8pPr marL="16896055" indent="-1126404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8pPr>
      <a:lvl9pPr marL="19148862" indent="-1126404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18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252807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4505615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3pPr>
      <a:lvl4pPr marL="6758422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011229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264036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16844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769651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8022458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40105" y="632072"/>
            <a:ext cx="47885985" cy="158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561" tIns="225281" rIns="450561" bIns="2252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35617" y="5056576"/>
            <a:ext cx="40325040" cy="17381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0561" tIns="225281" rIns="450561" bIns="2252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smtClean="0"/>
              <a:t>Δεύτερου επιπέδου</a:t>
            </a:r>
          </a:p>
          <a:p>
            <a:pPr lvl="2"/>
            <a:r>
              <a:rPr lang="en-US" smtClean="0"/>
              <a:t>Τρίτου επιπέδου</a:t>
            </a:r>
          </a:p>
          <a:p>
            <a:pPr lvl="3"/>
            <a:r>
              <a:rPr lang="en-US" smtClean="0"/>
              <a:t>Τέταρτου επιπέδου</a:t>
            </a:r>
          </a:p>
          <a:p>
            <a:pPr lvl="4"/>
            <a:r>
              <a:rPr lang="en-US" smtClean="0"/>
              <a:t>Πέμπτου επιπέδου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17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7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7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7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700">
          <a:solidFill>
            <a:schemeClr val="bg1"/>
          </a:solidFill>
          <a:latin typeface="Microsoft Sans Serif" pitchFamily="34" charset="0"/>
        </a:defRPr>
      </a:lvl5pPr>
      <a:lvl6pPr marL="2252807" algn="l" rtl="0" eaLnBrk="1" fontAlgn="base" hangingPunct="1">
        <a:spcBef>
          <a:spcPct val="0"/>
        </a:spcBef>
        <a:spcAft>
          <a:spcPct val="0"/>
        </a:spcAft>
        <a:defRPr sz="21700">
          <a:solidFill>
            <a:schemeClr val="bg1"/>
          </a:solidFill>
          <a:latin typeface="Microsoft Sans Serif" pitchFamily="34" charset="0"/>
        </a:defRPr>
      </a:lvl6pPr>
      <a:lvl7pPr marL="4505615" algn="l" rtl="0" eaLnBrk="1" fontAlgn="base" hangingPunct="1">
        <a:spcBef>
          <a:spcPct val="0"/>
        </a:spcBef>
        <a:spcAft>
          <a:spcPct val="0"/>
        </a:spcAft>
        <a:defRPr sz="21700">
          <a:solidFill>
            <a:schemeClr val="bg1"/>
          </a:solidFill>
          <a:latin typeface="Microsoft Sans Serif" pitchFamily="34" charset="0"/>
        </a:defRPr>
      </a:lvl7pPr>
      <a:lvl8pPr marL="6758422" algn="l" rtl="0" eaLnBrk="1" fontAlgn="base" hangingPunct="1">
        <a:spcBef>
          <a:spcPct val="0"/>
        </a:spcBef>
        <a:spcAft>
          <a:spcPct val="0"/>
        </a:spcAft>
        <a:defRPr sz="21700">
          <a:solidFill>
            <a:schemeClr val="bg1"/>
          </a:solidFill>
          <a:latin typeface="Microsoft Sans Serif" pitchFamily="34" charset="0"/>
        </a:defRPr>
      </a:lvl8pPr>
      <a:lvl9pPr marL="9011229" algn="l" rtl="0" eaLnBrk="1" fontAlgn="base" hangingPunct="1">
        <a:spcBef>
          <a:spcPct val="0"/>
        </a:spcBef>
        <a:spcAft>
          <a:spcPct val="0"/>
        </a:spcAft>
        <a:defRPr sz="21700">
          <a:solidFill>
            <a:schemeClr val="bg1"/>
          </a:solidFill>
          <a:latin typeface="Microsoft Sans Serif" pitchFamily="34" charset="0"/>
        </a:defRPr>
      </a:lvl9pPr>
    </p:titleStyle>
    <p:bodyStyle>
      <a:lvl1pPr marL="1689605" indent="-1689605" algn="l" rtl="0" eaLnBrk="1" fontAlgn="base" hangingPunct="1">
        <a:spcBef>
          <a:spcPct val="20000"/>
        </a:spcBef>
        <a:spcAft>
          <a:spcPct val="0"/>
        </a:spcAft>
        <a:buChar char="•"/>
        <a:defRPr sz="15800">
          <a:solidFill>
            <a:schemeClr val="bg1"/>
          </a:solidFill>
          <a:latin typeface="+mn-lt"/>
          <a:ea typeface="+mn-ea"/>
          <a:cs typeface="+mn-cs"/>
        </a:defRPr>
      </a:lvl1pPr>
      <a:lvl2pPr marL="3660812" indent="-1408005" algn="l" rtl="0" eaLnBrk="1" fontAlgn="base" hangingPunct="1">
        <a:spcBef>
          <a:spcPct val="20000"/>
        </a:spcBef>
        <a:spcAft>
          <a:spcPct val="0"/>
        </a:spcAft>
        <a:buChar char="–"/>
        <a:defRPr sz="13800">
          <a:solidFill>
            <a:schemeClr val="bg1"/>
          </a:solidFill>
          <a:latin typeface="+mn-lt"/>
        </a:defRPr>
      </a:lvl2pPr>
      <a:lvl3pPr marL="5632018" indent="-1126404" algn="l" rtl="0" eaLnBrk="1" fontAlgn="base" hangingPunct="1">
        <a:spcBef>
          <a:spcPct val="20000"/>
        </a:spcBef>
        <a:spcAft>
          <a:spcPct val="0"/>
        </a:spcAft>
        <a:buChar char="•"/>
        <a:defRPr sz="11800">
          <a:solidFill>
            <a:schemeClr val="bg1"/>
          </a:solidFill>
          <a:latin typeface="+mn-lt"/>
        </a:defRPr>
      </a:lvl3pPr>
      <a:lvl4pPr marL="7884825" indent="-1126404" algn="l" rtl="0" eaLnBrk="1" fontAlgn="base" hangingPunct="1">
        <a:spcBef>
          <a:spcPct val="20000"/>
        </a:spcBef>
        <a:spcAft>
          <a:spcPct val="0"/>
        </a:spcAft>
        <a:buChar char="–"/>
        <a:defRPr sz="9900">
          <a:solidFill>
            <a:schemeClr val="bg1"/>
          </a:solidFill>
          <a:latin typeface="+mn-lt"/>
        </a:defRPr>
      </a:lvl4pPr>
      <a:lvl5pPr marL="10137633" indent="-1126404" algn="l" rtl="0" eaLnBrk="1" fontAlgn="base" hangingPunct="1">
        <a:spcBef>
          <a:spcPct val="20000"/>
        </a:spcBef>
        <a:spcAft>
          <a:spcPct val="0"/>
        </a:spcAft>
        <a:buChar char="»"/>
        <a:defRPr sz="9900">
          <a:solidFill>
            <a:schemeClr val="bg1"/>
          </a:solidFill>
          <a:latin typeface="+mn-lt"/>
        </a:defRPr>
      </a:lvl5pPr>
      <a:lvl6pPr marL="12390440" indent="-1126404" algn="l" rtl="0" eaLnBrk="1" fontAlgn="base" hangingPunct="1">
        <a:spcBef>
          <a:spcPct val="20000"/>
        </a:spcBef>
        <a:spcAft>
          <a:spcPct val="0"/>
        </a:spcAft>
        <a:buChar char="»"/>
        <a:defRPr sz="9900">
          <a:solidFill>
            <a:schemeClr val="bg1"/>
          </a:solidFill>
          <a:latin typeface="+mn-lt"/>
        </a:defRPr>
      </a:lvl6pPr>
      <a:lvl7pPr marL="14643247" indent="-1126404" algn="l" rtl="0" eaLnBrk="1" fontAlgn="base" hangingPunct="1">
        <a:spcBef>
          <a:spcPct val="20000"/>
        </a:spcBef>
        <a:spcAft>
          <a:spcPct val="0"/>
        </a:spcAft>
        <a:buChar char="»"/>
        <a:defRPr sz="9900">
          <a:solidFill>
            <a:schemeClr val="bg1"/>
          </a:solidFill>
          <a:latin typeface="+mn-lt"/>
        </a:defRPr>
      </a:lvl7pPr>
      <a:lvl8pPr marL="16896055" indent="-1126404" algn="l" rtl="0" eaLnBrk="1" fontAlgn="base" hangingPunct="1">
        <a:spcBef>
          <a:spcPct val="20000"/>
        </a:spcBef>
        <a:spcAft>
          <a:spcPct val="0"/>
        </a:spcAft>
        <a:buChar char="»"/>
        <a:defRPr sz="9900">
          <a:solidFill>
            <a:schemeClr val="bg1"/>
          </a:solidFill>
          <a:latin typeface="+mn-lt"/>
        </a:defRPr>
      </a:lvl8pPr>
      <a:lvl9pPr marL="19148862" indent="-1126404" algn="l" rtl="0" eaLnBrk="1" fontAlgn="base" hangingPunct="1">
        <a:spcBef>
          <a:spcPct val="20000"/>
        </a:spcBef>
        <a:spcAft>
          <a:spcPct val="0"/>
        </a:spcAft>
        <a:buChar char="»"/>
        <a:defRPr sz="9900">
          <a:solidFill>
            <a:schemeClr val="bg1"/>
          </a:solidFill>
          <a:latin typeface="+mn-lt"/>
        </a:defRPr>
      </a:lvl9pPr>
    </p:bodyStyle>
    <p:otherStyle>
      <a:defPPr>
        <a:defRPr lang="el-GR"/>
      </a:defPPr>
      <a:lvl1pPr marL="0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252807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4505615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3pPr>
      <a:lvl4pPr marL="6758422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011229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264036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16844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769651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8022458" algn="l" defTabSz="4505615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701236" y="434085"/>
            <a:ext cx="37078861" cy="3000396"/>
          </a:xfrm>
        </p:spPr>
        <p:txBody>
          <a:bodyPr>
            <a:noAutofit/>
          </a:bodyPr>
          <a:lstStyle/>
          <a:p>
            <a:r>
              <a:rPr lang="el-GR" sz="44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Ο ΡΟΛΟΣ ΤΟΥ ΝΟΣΗΛΕΥΤΗ ΣΤΙΣ ΚΟΙΝΟΤΙΚΕΣ ΥΠΗΡΕΣΙΕΣ ΨΥΧΙΚΗΣ ΥΓΕΙΑΣ. </a:t>
            </a:r>
            <a:br>
              <a:rPr lang="el-GR" sz="44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</a:br>
            <a:r>
              <a:rPr lang="el-GR" sz="44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Αντωνούδη Κ., Κηπουρού Ε., Καδηγιαννοπούλου Γ., Τσιακίρη Α., Παπασιδέρη Μ., Γιαντσελίδου Α., Μπόχτσου Β., Φραγκούλη Α.</a:t>
            </a: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</a:br>
            <a:r>
              <a:rPr lang="el-GR" sz="4400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Εταιρία Κοινωνικής Ψυχιατρικής και Ψυχικής Υγείας</a:t>
            </a:r>
            <a:endParaRPr lang="el-GR" sz="4400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8" y="3791673"/>
            <a:ext cx="11752821" cy="2608032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l-GR" sz="3200" b="1" u="sng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Περίληψη: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Η </a:t>
            </a:r>
            <a:r>
              <a:rPr lang="el-GR" sz="32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Νοσηλευτική</a:t>
            </a: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 θεωρείται ταυτόχρονα επιστήμη και τέχνη, η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οποία αυτόνομα ή και σε συνεργασία με άλλους επιστήμονες,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παρέχει φροντίδα στον τομέα της υγείας. Περιλαμβάνει την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προστασία, προαγωγή και αποκατάσταση της υγείας, την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πρόληψη και θεραπεία της νόσου και του τραυματισμού, την 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ανακούφιση της οδύνης. 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Ο </a:t>
            </a:r>
            <a:r>
              <a:rPr lang="el-GR" sz="32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ρόλος</a:t>
            </a: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 του Νοσηλευτή Ψυχικής Υγείας ορίζεται ως μια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ειδικότητα πολυδιάστατη και προσφέρεται με πολύ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Εξειδικευμένες παρεμβάσεις για την ανταπόκριση στις ποικίλες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ανάγκες του πολύ ευαίσθητου τομέα της ψυχικής υγείας. </a:t>
            </a:r>
          </a:p>
          <a:p>
            <a:pPr algn="just">
              <a:buNone/>
            </a:pPr>
            <a:r>
              <a:rPr lang="el-GR" sz="32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Στις Μονάδες Ψυχοκοινωνικής Αποκατάστασης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Συμβάλλει στην ένταξη του ασθενή στο θεραπευτικό πλαίσιο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Παρέχει νοσηλευτική φροντίδα στην σωματική υγεία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Συστηματοποιεί την επαφή με το οικογενειακό περιβάλλον του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ασθενούς. Παρέχει κοινωνική υποστήριξη και ποιότητα ζωής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Δημιουργεί συνθήκες για την αποφυγή </a:t>
            </a:r>
            <a:r>
              <a:rPr lang="el-GR" sz="3200" dirty="0" err="1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ιδρυματοποΐησης</a:t>
            </a:r>
            <a:endParaRPr lang="el-GR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buNone/>
            </a:pPr>
            <a:r>
              <a:rPr lang="el-GR" sz="32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Στην Κοινοτική Φροντίδα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Διαχειρίζεται καθημερινά σχέδια φροντίδας και παρεμβάσεων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στην κοινότητα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Παρεμβαίνει σε κρίσεις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Εκπαιδεύει και υποστηρίζει τις οικογένειες-φροντιστές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Παρέχει ψυχοθεραπευτική και κοινωνική υποστήριξη</a:t>
            </a:r>
          </a:p>
          <a:p>
            <a:pPr algn="just">
              <a:buNone/>
            </a:pPr>
            <a:r>
              <a:rPr lang="el-GR" sz="32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Στη Διασυνδετική Διαδικασία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Παρέχει εξειδικευμένες παρεμβάσεις στην Κοινότητα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Συνεργάζεται με ομάδες Πρωτοβάθμιας Φροντίδας Υγείας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Δημιουργεί συνδετικούς κρίκους στην κοινότητα για την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προαγωγή του θεραπευτικού πλάνου των ασθενών</a:t>
            </a:r>
          </a:p>
          <a:p>
            <a:pPr algn="just">
              <a:buNone/>
            </a:pPr>
            <a:r>
              <a:rPr lang="el-GR" sz="32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Εργαλεία Υποστήριξης </a:t>
            </a: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αποτελούν πρωτίστως η λειτουργία της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Πολυκλαδικής Θεραπευτικής Ομάδας, η συνεχής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εκπαιδευτική διαδικασία και η δυνατότητα εποπτείας.</a:t>
            </a:r>
          </a:p>
          <a:p>
            <a:pPr algn="just">
              <a:buNone/>
            </a:pPr>
            <a:r>
              <a:rPr lang="el-GR" sz="32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Μελλοντικές προοπτικές </a:t>
            </a: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για τον ρόλο του Νοσηλευτή Ψυχικής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Υγείας αποτελεί η μέτρηση του βαθμού ικανοποίησης των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εξυπηρετούμενων από τον επαγγελματία, καθώς και η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καθοδήγηση και αξιολόγηση του προσωπικού. Η κυριότερη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Συμβολή είναι η ενίσχυση του ρόλου της Κοινοτικής</a:t>
            </a:r>
          </a:p>
          <a:p>
            <a:pPr algn="just"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Ψυχιατρικής και η αποφυγή ιδρυματοποίησης.</a:t>
            </a:r>
            <a:endParaRPr lang="en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buNone/>
            </a:pPr>
            <a:endParaRPr lang="el-GR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buNone/>
            </a:pPr>
            <a:endParaRPr lang="el-GR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buNone/>
            </a:pPr>
            <a:endParaRPr lang="el-GR" sz="3200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11987127" y="3720233"/>
            <a:ext cx="37790695" cy="2472300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3200" b="1" u="sng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Ορισμός Νοσηλευτικής: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Ως «υπηρεσία προς τους ανθρώπους, η οποία ανυψώνει την ίαση και την υγεία με ανθρωπιστικές μεθόδους», ορίζεται η Νοσηλευτική από την 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Peplau</a:t>
            </a: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. Συγκεκριμένα η Νοσηλευτική για την 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Peplau </a:t>
            </a: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είναι μια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Θεραπευτική διεργασία, η οποία λειτουργεί σε συνεργασία με άλλες ανθρωπιστικές διεργασίες και παράγει με τον τρόπο αυτό υγεία για όλους (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Mischo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-</a:t>
            </a:r>
            <a:r>
              <a:rPr lang="el-GR" sz="3200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Κ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elling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 &amp;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Wittneben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, 1995). </a:t>
            </a:r>
            <a:endParaRPr lang="el-GR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Για την 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Johnson </a:t>
            </a: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η Νοσηλευτική αποτελεί εξαιρετική εργασία-προσφορά, η οποία συνδυάζει την τέχνη και την επιστήμη. Οι νοσηλευτικές ενέργειες επικεντρώνονται στο άτομο το οποίο προσπαθεί να διατηρήσει ή να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επαναφέρει την ισορροπία. Στο μοντέλο της η Νοσηλευτική ορίζεται ως εξωτερική δύναμη, η οποία βοηθά το άτομο να κατορθώσει να έχει ισορροπία και σταθερότητα. Επομένως η Νοσηλευτική φροντίδα βασίζεται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στην κατανόηση των αντιδράσεων του ατόμου, στις διάφορες αλλαγές και στο άγχος. Η 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Johnson</a:t>
            </a: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 δηλώνει πως η αντίθεση με την Ιατρική, η Νοσηλευτική ασχολείται με προβλήματα συμπεριφοράς παρά με τις βιολογικές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λειτουργίες (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Fawcett, 1996).</a:t>
            </a:r>
          </a:p>
          <a:p>
            <a:pPr>
              <a:buNone/>
            </a:pPr>
            <a:r>
              <a:rPr lang="el-GR" sz="3200" b="1" u="sng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Η Νοσηλευτική στην Ψυχική Υγεία: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Στόχος της είναι η πρόληψη και η  αντιμετώπιση προβλημάτων ψυχικής υγείας ανθρώπων όλων των ηλικιών. Ως επιστήμη και ως αντικείμενο έρευνας, διαπνέεται από την πίστη στην ατίμητη οντολογική αξία του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ανθρώπου που αντιμετωπίζει προβλήματα ψυχικής υγείας. Σήμερα, οι ασυλικές μορφές περίθαλψης έχουν πλέον συρρικνωθεί σε μεγάλο βαθμό, αφήνοντας πίσω τους ως εφόδια για τους νοσηλευτές ψυχικής υγείας,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την τόλμη, το ήθος και το σεβασμό προς τον ψυχικά πάσχοντα των πρωτοπόρων της ψυχιατρικής νοσηλευτικής.</a:t>
            </a:r>
            <a:endParaRPr lang="en-US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Ο ρόλος του νοσηλευτή ψυχικής υγείας  περιλαμβάνει την επικοινωνία με τον άρρωστο,  την εκτίμηση των προβλημάτων του, την  παρέμβαση  και  αξιολόγηση  των  αποτελεσμάτων αλλά και τομείς όπως η  συνεργασία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ο συντονισμός και η οργάνωση.  Επίσης καλούνται να ανταπεξέλθουν και να  ανταποκριθούν στις αλλαγές ενός όλο και πιο  απαιτητικού θεραπευτικού περιβάλλοντος,  σύμφωνα με τις εξελίξεις στη φροντίδα του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αρρώστου με ψυχικό νόσημα.</a:t>
            </a:r>
            <a:endParaRPr lang="en-US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r>
              <a:rPr lang="el-GR" sz="3200" b="1" u="sng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Στις Μονάδες Ψυχοκοινωνικής Αποκατάστασης:</a:t>
            </a:r>
            <a:endParaRPr lang="en-US" sz="3200" b="1" u="sng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Η παροχή Νοσηλευτικής φροντίδας με στόχο την γρήγορη ανάρρωση και τον περιορισμό των επιπτώσεων της ψυχικής ασθένειας.</a:t>
            </a:r>
          </a:p>
          <a:p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Η εφαρμογή ψυχοκοινωνικών παρεμβάσεων για Ψυχοκοινωνική Αποκατάσταση.</a:t>
            </a:r>
          </a:p>
          <a:p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Η εκπαίδευση των ασθενών και οικογενειών για διαχείριση συμπτωμάτων της ψυχικής ασθένειας, της φαρμακευτικής αγωγής, καθώς και προβλημάτων που προκύπτουν από την παρουσία μιας χρόνιας νόσου.</a:t>
            </a:r>
          </a:p>
          <a:p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Η διεπαγγελματική συνεργασία για την ολοκλήρωση του σχεδίου φροντίδας.</a:t>
            </a:r>
          </a:p>
          <a:p>
            <a:pPr>
              <a:buNone/>
            </a:pPr>
            <a:r>
              <a:rPr lang="el-GR" sz="3200" b="1" u="sng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Στην Κοινοτική Φροντίδα:</a:t>
            </a:r>
            <a:endParaRPr lang="en-US" sz="3200" b="1" u="sng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Στο κοινοτικό πλαίσιο φροντίδας οι νοσηλευτές προσφέρουν φροντίδα στα άτομα με ψυχική ασθένεια, στο οικογενειακό ή άλλο περιβάλλον μέσα στην ίδια τους την κοινότητα. Κύριες δραστηριότητες αποτελούν:</a:t>
            </a:r>
          </a:p>
          <a:p>
            <a:r>
              <a:rPr lang="el-GR" sz="3200" dirty="0" err="1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Κατ’οίκον</a:t>
            </a: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 επισκέψεις</a:t>
            </a:r>
          </a:p>
          <a:p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Καθημερινή διαχείριση σχεδίων φροντίδας και άλλων εξειδικευμένων προγραμμάτων στην κοινότητας</a:t>
            </a:r>
          </a:p>
          <a:p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Παρέμβαση σε κρίση</a:t>
            </a:r>
          </a:p>
          <a:p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Συνεργασία με ομάδες πρωτοβάθμιας φροντίδας υγείας</a:t>
            </a:r>
          </a:p>
          <a:p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Συνεργασία με ομάδες ενδονοσοκομειακών δομών</a:t>
            </a:r>
          </a:p>
          <a:p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Υπηρεσίες συμβουλευτικής </a:t>
            </a:r>
          </a:p>
          <a:p>
            <a:pPr>
              <a:buNone/>
            </a:pPr>
            <a:r>
              <a:rPr lang="el-GR" sz="3200" b="1" u="sng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Στην Διασυνδετική Διαδικασία:</a:t>
            </a:r>
            <a:endParaRPr lang="en-US" sz="3200" b="1" u="sng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Η συνεργασία και οικοδόμηση σχέσεων με τους φορείς της κοινότητας για προώθηση δραστηριοτήτων με στόχο την προαγωγή ψυχικής υγείας, καθώς και την ενίσχυση της ένταξης των ασθενών στη λειτουργία της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τοπικής κοινωνίας.</a:t>
            </a:r>
            <a:endParaRPr lang="en-US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r>
              <a:rPr lang="el-GR" sz="3200" b="1" u="sng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Εργαλεία Υποστήριξης:</a:t>
            </a:r>
            <a:endParaRPr lang="en-US" sz="3200" b="1" u="sng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Είναι σημαντικό να αναγνωρίζονται οι ανάγκες εκπαίδευσης και εποπτείας του νοσηλευτή και να καλύπτονται επαρκώς, εφαρμόζοντας προγράμματα υποστήριξης, τα οποία μειώνουν το επαγγελματικό άγχος, αυξάνουν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το συναίσθημα ικανοποίησης και περιορίζουν τις μετακινήσεις τους σε άλλους επαγγελματικούς χώρους. Η υποστήριξή τους περιλαμβάνει περαιτέρω γνώσεις μέσω μελέτης της βιβλιογραφίας, παρακολούθησης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Εκπαιδευτικών σεμιναρίων και συνεδρίων, ανάπτυξης συγκεκριμένων δεξιοτήτων και ορθής πρακτικής μέσω ανταλλαγής εμπειριών με παρεμφερείς δομές, επισκέψεων και εκπαίδευσης σε πρότυπες μονάδες. Επίσης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μπορεί να επιτευχθεί μέσω συστηματικής εποπτείας της λειτουργίας της Πολυκλαδικής Θεραπευτικής Ομάδας από εξωτερικό επόπτη.</a:t>
            </a:r>
            <a:endParaRPr lang="en-US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r>
              <a:rPr lang="el-GR" sz="3200" b="1" u="sng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Μελλοντικές προοπτικές: </a:t>
            </a:r>
            <a:endParaRPr lang="en-US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Η νοσηλευτική στο χώρο της ψυχικής υγείας θα χρειαστεί να προετοιμαστεί για την αλλαγή στη φροντίδα των ψυχικά ασθενών, μέσω της κλινικής πρακτικής, εκπαίδευσης και έρευνας. Ο επαναπροσδιορισμός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των στόχων μέσα από νέες επιστημονικές και τεχνολογικές εξελίξεις, καθώς και ο ρόλος της συστηματικής έρευνας θα συμβάλλουν στην αναβάθμιση της ποιότητας των παρεχόμενων υπηρεσιών. Η διαμόρφωση ενός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συστήματος υγείας με ανθρωπιστική σκοπιά μπορεί να βελτιώσει την οδυνηρή εμπειρία της νόσου και να βάλει στο επίκεντρο τον άνθρωπο.</a:t>
            </a:r>
          </a:p>
          <a:p>
            <a:pPr>
              <a:buNone/>
            </a:pPr>
            <a:endParaRPr lang="en-US" sz="3200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heme/theme1.xml><?xml version="1.0" encoding="utf-8"?>
<a:theme xmlns:a="http://schemas.openxmlformats.org/drawingml/2006/main" name="chri_0288_slide">
  <a:themeElements>
    <a:clrScheme name="chri_0288_slide 2">
      <a:dk1>
        <a:srgbClr val="000000"/>
      </a:dk1>
      <a:lt1>
        <a:srgbClr val="B2DFEE"/>
      </a:lt1>
      <a:dk2>
        <a:srgbClr val="000000"/>
      </a:dk2>
      <a:lt2>
        <a:srgbClr val="B2B2B2"/>
      </a:lt2>
      <a:accent1>
        <a:srgbClr val="0E5CBD"/>
      </a:accent1>
      <a:accent2>
        <a:srgbClr val="3AB912"/>
      </a:accent2>
      <a:accent3>
        <a:srgbClr val="D5ECF5"/>
      </a:accent3>
      <a:accent4>
        <a:srgbClr val="000000"/>
      </a:accent4>
      <a:accent5>
        <a:srgbClr val="AAB5DB"/>
      </a:accent5>
      <a:accent6>
        <a:srgbClr val="34A70F"/>
      </a:accent6>
      <a:hlink>
        <a:srgbClr val="003242"/>
      </a:hlink>
      <a:folHlink>
        <a:srgbClr val="155700"/>
      </a:folHlink>
    </a:clrScheme>
    <a:fontScheme name="chri_0288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hri_0288_slide 1">
        <a:dk1>
          <a:srgbClr val="000000"/>
        </a:dk1>
        <a:lt1>
          <a:srgbClr val="B2DFEE"/>
        </a:lt1>
        <a:dk2>
          <a:srgbClr val="000000"/>
        </a:dk2>
        <a:lt2>
          <a:srgbClr val="B2B2B2"/>
        </a:lt2>
        <a:accent1>
          <a:srgbClr val="B3EDFF"/>
        </a:accent1>
        <a:accent2>
          <a:srgbClr val="66B3CC"/>
        </a:accent2>
        <a:accent3>
          <a:srgbClr val="D5ECF5"/>
        </a:accent3>
        <a:accent4>
          <a:srgbClr val="000000"/>
        </a:accent4>
        <a:accent5>
          <a:srgbClr val="D6F4FF"/>
        </a:accent5>
        <a:accent6>
          <a:srgbClr val="5CA2B9"/>
        </a:accent6>
        <a:hlink>
          <a:srgbClr val="0C5569"/>
        </a:hlink>
        <a:folHlink>
          <a:srgbClr val="006D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2">
        <a:dk1>
          <a:srgbClr val="000000"/>
        </a:dk1>
        <a:lt1>
          <a:srgbClr val="B2DFEE"/>
        </a:lt1>
        <a:dk2>
          <a:srgbClr val="000000"/>
        </a:dk2>
        <a:lt2>
          <a:srgbClr val="B2B2B2"/>
        </a:lt2>
        <a:accent1>
          <a:srgbClr val="0E5CBD"/>
        </a:accent1>
        <a:accent2>
          <a:srgbClr val="3AB912"/>
        </a:accent2>
        <a:accent3>
          <a:srgbClr val="D5ECF5"/>
        </a:accent3>
        <a:accent4>
          <a:srgbClr val="000000"/>
        </a:accent4>
        <a:accent5>
          <a:srgbClr val="AAB5DB"/>
        </a:accent5>
        <a:accent6>
          <a:srgbClr val="34A70F"/>
        </a:accent6>
        <a:hlink>
          <a:srgbClr val="003242"/>
        </a:hlink>
        <a:folHlink>
          <a:srgbClr val="1557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3">
        <a:dk1>
          <a:srgbClr val="000000"/>
        </a:dk1>
        <a:lt1>
          <a:srgbClr val="B2DFEE"/>
        </a:lt1>
        <a:dk2>
          <a:srgbClr val="000000"/>
        </a:dk2>
        <a:lt2>
          <a:srgbClr val="B2B2B2"/>
        </a:lt2>
        <a:accent1>
          <a:srgbClr val="B75314"/>
        </a:accent1>
        <a:accent2>
          <a:srgbClr val="C1760B"/>
        </a:accent2>
        <a:accent3>
          <a:srgbClr val="D5ECF5"/>
        </a:accent3>
        <a:accent4>
          <a:srgbClr val="000000"/>
        </a:accent4>
        <a:accent5>
          <a:srgbClr val="D8B3AA"/>
        </a:accent5>
        <a:accent6>
          <a:srgbClr val="AF6A09"/>
        </a:accent6>
        <a:hlink>
          <a:srgbClr val="004961"/>
        </a:hlink>
        <a:folHlink>
          <a:srgbClr val="650C1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4">
        <a:dk1>
          <a:srgbClr val="000000"/>
        </a:dk1>
        <a:lt1>
          <a:srgbClr val="B2DFEE"/>
        </a:lt1>
        <a:dk2>
          <a:srgbClr val="000000"/>
        </a:dk2>
        <a:lt2>
          <a:srgbClr val="B2B2B2"/>
        </a:lt2>
        <a:accent1>
          <a:srgbClr val="1390B8"/>
        </a:accent1>
        <a:accent2>
          <a:srgbClr val="C6C606"/>
        </a:accent2>
        <a:accent3>
          <a:srgbClr val="D5ECF5"/>
        </a:accent3>
        <a:accent4>
          <a:srgbClr val="000000"/>
        </a:accent4>
        <a:accent5>
          <a:srgbClr val="AAC6D8"/>
        </a:accent5>
        <a:accent6>
          <a:srgbClr val="B3B305"/>
        </a:accent6>
        <a:hlink>
          <a:srgbClr val="8F390A"/>
        </a:hlink>
        <a:folHlink>
          <a:srgbClr val="51178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3EDFF"/>
        </a:accent1>
        <a:accent2>
          <a:srgbClr val="66B3CC"/>
        </a:accent2>
        <a:accent3>
          <a:srgbClr val="FFFFFF"/>
        </a:accent3>
        <a:accent4>
          <a:srgbClr val="000000"/>
        </a:accent4>
        <a:accent5>
          <a:srgbClr val="D6F4FF"/>
        </a:accent5>
        <a:accent6>
          <a:srgbClr val="5CA2B9"/>
        </a:accent6>
        <a:hlink>
          <a:srgbClr val="0C5569"/>
        </a:hlink>
        <a:folHlink>
          <a:srgbClr val="006D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E5CBD"/>
        </a:accent1>
        <a:accent2>
          <a:srgbClr val="3AB912"/>
        </a:accent2>
        <a:accent3>
          <a:srgbClr val="FFFFFF"/>
        </a:accent3>
        <a:accent4>
          <a:srgbClr val="000000"/>
        </a:accent4>
        <a:accent5>
          <a:srgbClr val="AAB5DB"/>
        </a:accent5>
        <a:accent6>
          <a:srgbClr val="34A70F"/>
        </a:accent6>
        <a:hlink>
          <a:srgbClr val="003242"/>
        </a:hlink>
        <a:folHlink>
          <a:srgbClr val="1557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75314"/>
        </a:accent1>
        <a:accent2>
          <a:srgbClr val="C1760B"/>
        </a:accent2>
        <a:accent3>
          <a:srgbClr val="FFFFFF"/>
        </a:accent3>
        <a:accent4>
          <a:srgbClr val="000000"/>
        </a:accent4>
        <a:accent5>
          <a:srgbClr val="D8B3AA"/>
        </a:accent5>
        <a:accent6>
          <a:srgbClr val="AF6A09"/>
        </a:accent6>
        <a:hlink>
          <a:srgbClr val="004961"/>
        </a:hlink>
        <a:folHlink>
          <a:srgbClr val="650C1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1390B8"/>
        </a:accent1>
        <a:accent2>
          <a:srgbClr val="C6C606"/>
        </a:accent2>
        <a:accent3>
          <a:srgbClr val="FFFFFF"/>
        </a:accent3>
        <a:accent4>
          <a:srgbClr val="000000"/>
        </a:accent4>
        <a:accent5>
          <a:srgbClr val="AAC6D8"/>
        </a:accent5>
        <a:accent6>
          <a:srgbClr val="B3B305"/>
        </a:accent6>
        <a:hlink>
          <a:srgbClr val="8F390A"/>
        </a:hlink>
        <a:folHlink>
          <a:srgbClr val="51178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hri_0288_slide">
  <a:themeElements>
    <a:clrScheme name="chri_0288_slide 2">
      <a:dk1>
        <a:srgbClr val="000000"/>
      </a:dk1>
      <a:lt1>
        <a:srgbClr val="B2DFEE"/>
      </a:lt1>
      <a:dk2>
        <a:srgbClr val="000000"/>
      </a:dk2>
      <a:lt2>
        <a:srgbClr val="B2B2B2"/>
      </a:lt2>
      <a:accent1>
        <a:srgbClr val="0E5CBD"/>
      </a:accent1>
      <a:accent2>
        <a:srgbClr val="3AB912"/>
      </a:accent2>
      <a:accent3>
        <a:srgbClr val="D5ECF5"/>
      </a:accent3>
      <a:accent4>
        <a:srgbClr val="000000"/>
      </a:accent4>
      <a:accent5>
        <a:srgbClr val="AAB5DB"/>
      </a:accent5>
      <a:accent6>
        <a:srgbClr val="34A70F"/>
      </a:accent6>
      <a:hlink>
        <a:srgbClr val="003242"/>
      </a:hlink>
      <a:folHlink>
        <a:srgbClr val="155700"/>
      </a:folHlink>
    </a:clrScheme>
    <a:fontScheme name="chri_0288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hri_0288_slide 1">
        <a:dk1>
          <a:srgbClr val="000000"/>
        </a:dk1>
        <a:lt1>
          <a:srgbClr val="B2DFEE"/>
        </a:lt1>
        <a:dk2>
          <a:srgbClr val="000000"/>
        </a:dk2>
        <a:lt2>
          <a:srgbClr val="B2B2B2"/>
        </a:lt2>
        <a:accent1>
          <a:srgbClr val="B3EDFF"/>
        </a:accent1>
        <a:accent2>
          <a:srgbClr val="66B3CC"/>
        </a:accent2>
        <a:accent3>
          <a:srgbClr val="D5ECF5"/>
        </a:accent3>
        <a:accent4>
          <a:srgbClr val="000000"/>
        </a:accent4>
        <a:accent5>
          <a:srgbClr val="D6F4FF"/>
        </a:accent5>
        <a:accent6>
          <a:srgbClr val="5CA2B9"/>
        </a:accent6>
        <a:hlink>
          <a:srgbClr val="0C5569"/>
        </a:hlink>
        <a:folHlink>
          <a:srgbClr val="006D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2">
        <a:dk1>
          <a:srgbClr val="000000"/>
        </a:dk1>
        <a:lt1>
          <a:srgbClr val="B2DFEE"/>
        </a:lt1>
        <a:dk2>
          <a:srgbClr val="000000"/>
        </a:dk2>
        <a:lt2>
          <a:srgbClr val="B2B2B2"/>
        </a:lt2>
        <a:accent1>
          <a:srgbClr val="0E5CBD"/>
        </a:accent1>
        <a:accent2>
          <a:srgbClr val="3AB912"/>
        </a:accent2>
        <a:accent3>
          <a:srgbClr val="D5ECF5"/>
        </a:accent3>
        <a:accent4>
          <a:srgbClr val="000000"/>
        </a:accent4>
        <a:accent5>
          <a:srgbClr val="AAB5DB"/>
        </a:accent5>
        <a:accent6>
          <a:srgbClr val="34A70F"/>
        </a:accent6>
        <a:hlink>
          <a:srgbClr val="003242"/>
        </a:hlink>
        <a:folHlink>
          <a:srgbClr val="1557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3">
        <a:dk1>
          <a:srgbClr val="000000"/>
        </a:dk1>
        <a:lt1>
          <a:srgbClr val="B2DFEE"/>
        </a:lt1>
        <a:dk2>
          <a:srgbClr val="000000"/>
        </a:dk2>
        <a:lt2>
          <a:srgbClr val="B2B2B2"/>
        </a:lt2>
        <a:accent1>
          <a:srgbClr val="B75314"/>
        </a:accent1>
        <a:accent2>
          <a:srgbClr val="C1760B"/>
        </a:accent2>
        <a:accent3>
          <a:srgbClr val="D5ECF5"/>
        </a:accent3>
        <a:accent4>
          <a:srgbClr val="000000"/>
        </a:accent4>
        <a:accent5>
          <a:srgbClr val="D8B3AA"/>
        </a:accent5>
        <a:accent6>
          <a:srgbClr val="AF6A09"/>
        </a:accent6>
        <a:hlink>
          <a:srgbClr val="004961"/>
        </a:hlink>
        <a:folHlink>
          <a:srgbClr val="650C1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4">
        <a:dk1>
          <a:srgbClr val="000000"/>
        </a:dk1>
        <a:lt1>
          <a:srgbClr val="B2DFEE"/>
        </a:lt1>
        <a:dk2>
          <a:srgbClr val="000000"/>
        </a:dk2>
        <a:lt2>
          <a:srgbClr val="B2B2B2"/>
        </a:lt2>
        <a:accent1>
          <a:srgbClr val="1390B8"/>
        </a:accent1>
        <a:accent2>
          <a:srgbClr val="C6C606"/>
        </a:accent2>
        <a:accent3>
          <a:srgbClr val="D5ECF5"/>
        </a:accent3>
        <a:accent4>
          <a:srgbClr val="000000"/>
        </a:accent4>
        <a:accent5>
          <a:srgbClr val="AAC6D8"/>
        </a:accent5>
        <a:accent6>
          <a:srgbClr val="B3B305"/>
        </a:accent6>
        <a:hlink>
          <a:srgbClr val="8F390A"/>
        </a:hlink>
        <a:folHlink>
          <a:srgbClr val="51178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3EDFF"/>
        </a:accent1>
        <a:accent2>
          <a:srgbClr val="66B3CC"/>
        </a:accent2>
        <a:accent3>
          <a:srgbClr val="FFFFFF"/>
        </a:accent3>
        <a:accent4>
          <a:srgbClr val="000000"/>
        </a:accent4>
        <a:accent5>
          <a:srgbClr val="D6F4FF"/>
        </a:accent5>
        <a:accent6>
          <a:srgbClr val="5CA2B9"/>
        </a:accent6>
        <a:hlink>
          <a:srgbClr val="0C5569"/>
        </a:hlink>
        <a:folHlink>
          <a:srgbClr val="006D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E5CBD"/>
        </a:accent1>
        <a:accent2>
          <a:srgbClr val="3AB912"/>
        </a:accent2>
        <a:accent3>
          <a:srgbClr val="FFFFFF"/>
        </a:accent3>
        <a:accent4>
          <a:srgbClr val="000000"/>
        </a:accent4>
        <a:accent5>
          <a:srgbClr val="AAB5DB"/>
        </a:accent5>
        <a:accent6>
          <a:srgbClr val="34A70F"/>
        </a:accent6>
        <a:hlink>
          <a:srgbClr val="003242"/>
        </a:hlink>
        <a:folHlink>
          <a:srgbClr val="1557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75314"/>
        </a:accent1>
        <a:accent2>
          <a:srgbClr val="C1760B"/>
        </a:accent2>
        <a:accent3>
          <a:srgbClr val="FFFFFF"/>
        </a:accent3>
        <a:accent4>
          <a:srgbClr val="000000"/>
        </a:accent4>
        <a:accent5>
          <a:srgbClr val="D8B3AA"/>
        </a:accent5>
        <a:accent6>
          <a:srgbClr val="AF6A09"/>
        </a:accent6>
        <a:hlink>
          <a:srgbClr val="004961"/>
        </a:hlink>
        <a:folHlink>
          <a:srgbClr val="650C1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_0288_slid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1390B8"/>
        </a:accent1>
        <a:accent2>
          <a:srgbClr val="C6C606"/>
        </a:accent2>
        <a:accent3>
          <a:srgbClr val="FFFFFF"/>
        </a:accent3>
        <a:accent4>
          <a:srgbClr val="000000"/>
        </a:accent4>
        <a:accent5>
          <a:srgbClr val="AAC6D8"/>
        </a:accent5>
        <a:accent6>
          <a:srgbClr val="B3B305"/>
        </a:accent6>
        <a:hlink>
          <a:srgbClr val="8F390A"/>
        </a:hlink>
        <a:folHlink>
          <a:srgbClr val="51178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owerpoint-template">
  <a:themeElements>
    <a:clrScheme name="powerpoint-template 8">
      <a:dk1>
        <a:srgbClr val="4D4D4D"/>
      </a:dk1>
      <a:lt1>
        <a:srgbClr val="FFFFFF"/>
      </a:lt1>
      <a:dk2>
        <a:srgbClr val="4D4D4D"/>
      </a:dk2>
      <a:lt2>
        <a:srgbClr val="036CB7"/>
      </a:lt2>
      <a:accent1>
        <a:srgbClr val="1878BD"/>
      </a:accent1>
      <a:accent2>
        <a:srgbClr val="3E8EC8"/>
      </a:accent2>
      <a:accent3>
        <a:srgbClr val="FFFFFF"/>
      </a:accent3>
      <a:accent4>
        <a:srgbClr val="404040"/>
      </a:accent4>
      <a:accent5>
        <a:srgbClr val="ABBEDB"/>
      </a:accent5>
      <a:accent6>
        <a:srgbClr val="3780B5"/>
      </a:accent6>
      <a:hlink>
        <a:srgbClr val="559CCE"/>
      </a:hlink>
      <a:folHlink>
        <a:srgbClr val="DDDDDD"/>
      </a:folHlink>
    </a:clrScheme>
    <a:fontScheme name="powerpoint-template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3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4">
        <a:dk1>
          <a:srgbClr val="4D4D4D"/>
        </a:dk1>
        <a:lt1>
          <a:srgbClr val="FFFFFF"/>
        </a:lt1>
        <a:dk2>
          <a:srgbClr val="4D4D4D"/>
        </a:dk2>
        <a:lt2>
          <a:srgbClr val="246DD8"/>
        </a:lt2>
        <a:accent1>
          <a:srgbClr val="2FC5F1"/>
        </a:accent1>
        <a:accent2>
          <a:srgbClr val="218DEB"/>
        </a:accent2>
        <a:accent3>
          <a:srgbClr val="FFFFFF"/>
        </a:accent3>
        <a:accent4>
          <a:srgbClr val="404040"/>
        </a:accent4>
        <a:accent5>
          <a:srgbClr val="ADDFF7"/>
        </a:accent5>
        <a:accent6>
          <a:srgbClr val="1D7FD5"/>
        </a:accent6>
        <a:hlink>
          <a:srgbClr val="39A1E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5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68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6">
        <a:dk1>
          <a:srgbClr val="4D4D4D"/>
        </a:dk1>
        <a:lt1>
          <a:srgbClr val="FFFFFF"/>
        </a:lt1>
        <a:dk2>
          <a:srgbClr val="4D4D4D"/>
        </a:dk2>
        <a:lt2>
          <a:srgbClr val="0067B5"/>
        </a:lt2>
        <a:accent1>
          <a:srgbClr val="1881BF"/>
        </a:accent1>
        <a:accent2>
          <a:srgbClr val="39B0DA"/>
        </a:accent2>
        <a:accent3>
          <a:srgbClr val="FFFFFF"/>
        </a:accent3>
        <a:accent4>
          <a:srgbClr val="404040"/>
        </a:accent4>
        <a:accent5>
          <a:srgbClr val="ABC1DC"/>
        </a:accent5>
        <a:accent6>
          <a:srgbClr val="339FC5"/>
        </a:accent6>
        <a:hlink>
          <a:srgbClr val="40B0D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7">
        <a:dk1>
          <a:srgbClr val="4D4D4D"/>
        </a:dk1>
        <a:lt1>
          <a:srgbClr val="FFFFFF"/>
        </a:lt1>
        <a:dk2>
          <a:srgbClr val="4D4D4D"/>
        </a:dk2>
        <a:lt2>
          <a:srgbClr val="026788"/>
        </a:lt2>
        <a:accent1>
          <a:srgbClr val="0089B3"/>
        </a:accent1>
        <a:accent2>
          <a:srgbClr val="01A2CE"/>
        </a:accent2>
        <a:accent3>
          <a:srgbClr val="FFFFFF"/>
        </a:accent3>
        <a:accent4>
          <a:srgbClr val="404040"/>
        </a:accent4>
        <a:accent5>
          <a:srgbClr val="AAC4D6"/>
        </a:accent5>
        <a:accent6>
          <a:srgbClr val="0192BA"/>
        </a:accent6>
        <a:hlink>
          <a:srgbClr val="01B3D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8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559CC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9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006AB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0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0084D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1">
        <a:dk1>
          <a:srgbClr val="4D4D4D"/>
        </a:dk1>
        <a:lt1>
          <a:srgbClr val="FFFFFF"/>
        </a:lt1>
        <a:dk2>
          <a:srgbClr val="4D4D4D"/>
        </a:dk2>
        <a:lt2>
          <a:srgbClr val="205EDC"/>
        </a:lt2>
        <a:accent1>
          <a:srgbClr val="3488E9"/>
        </a:accent1>
        <a:accent2>
          <a:srgbClr val="50B3F5"/>
        </a:accent2>
        <a:accent3>
          <a:srgbClr val="FFFFFF"/>
        </a:accent3>
        <a:accent4>
          <a:srgbClr val="404040"/>
        </a:accent4>
        <a:accent5>
          <a:srgbClr val="AEC3F2"/>
        </a:accent5>
        <a:accent6>
          <a:srgbClr val="48A2DE"/>
        </a:accent6>
        <a:hlink>
          <a:srgbClr val="65D4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2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EE080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3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F3B21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4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109B0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powerpoint_ppt_flowers_green_background</Template>
  <TotalTime>256</TotalTime>
  <Words>509</Words>
  <Application>Microsoft Office PowerPoint</Application>
  <PresentationFormat>Προσαρμογή</PresentationFormat>
  <Paragraphs>78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1</vt:i4>
      </vt:variant>
    </vt:vector>
  </HeadingPairs>
  <TitlesOfParts>
    <vt:vector size="4" baseType="lpstr">
      <vt:lpstr>chri_0288_slide</vt:lpstr>
      <vt:lpstr>1_chri_0288_slide</vt:lpstr>
      <vt:lpstr>powerpoint-template</vt:lpstr>
      <vt:lpstr>Ο ΡΟΛΟΣ ΤΟΥ ΝΟΣΗΛΕΥΤΗ ΣΤΙΣ ΚΟΙΝΟΤΙΚΕΣ ΥΠΗΡΕΣΙΕΣ ΨΥΧΙΚΗΣ ΥΓΕΙΑΣ.  Αντωνούδη Κ., Κηπουρού Ε., Καδηγιαννοπούλου Γ., Τσιακίρη Α., Παπασιδέρη Μ., Γιαντσελίδου Α., Μπόχτσου Β., Φραγκούλη Α. Εταιρία Κοινωνικής Ψυχιατρικής και Ψυχικής Υγείας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NIKI</cp:lastModifiedBy>
  <cp:revision>45</cp:revision>
  <dcterms:created xsi:type="dcterms:W3CDTF">2016-03-07T10:56:37Z</dcterms:created>
  <dcterms:modified xsi:type="dcterms:W3CDTF">2017-06-02T09:17:05Z</dcterms:modified>
</cp:coreProperties>
</file>