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  <p:sldMasterId id="2147483756" r:id="rId2"/>
    <p:sldMasterId id="2147483768" r:id="rId3"/>
  </p:sldMasterIdLst>
  <p:sldIdLst>
    <p:sldId id="256" r:id="rId4"/>
  </p:sldIdLst>
  <p:sldSz cx="50406300" cy="28443238"/>
  <p:notesSz cx="9144000" cy="6858000"/>
  <p:defaultTextStyle>
    <a:defPPr>
      <a:defRPr lang="el-GR"/>
    </a:defPPr>
    <a:lvl1pPr marL="0" algn="l" defTabSz="4503535" rtl="0" eaLnBrk="1" latinLnBrk="0" hangingPunct="1">
      <a:defRPr sz="8900" kern="1200">
        <a:solidFill>
          <a:schemeClr val="tx1"/>
        </a:solidFill>
        <a:latin typeface="+mn-lt"/>
        <a:ea typeface="+mn-ea"/>
        <a:cs typeface="+mn-cs"/>
      </a:defRPr>
    </a:lvl1pPr>
    <a:lvl2pPr marL="2251773" algn="l" defTabSz="4503535" rtl="0" eaLnBrk="1" latinLnBrk="0" hangingPunct="1">
      <a:defRPr sz="8900" kern="1200">
        <a:solidFill>
          <a:schemeClr val="tx1"/>
        </a:solidFill>
        <a:latin typeface="+mn-lt"/>
        <a:ea typeface="+mn-ea"/>
        <a:cs typeface="+mn-cs"/>
      </a:defRPr>
    </a:lvl2pPr>
    <a:lvl3pPr marL="4503535" algn="l" defTabSz="4503535" rtl="0" eaLnBrk="1" latinLnBrk="0" hangingPunct="1">
      <a:defRPr sz="8900" kern="1200">
        <a:solidFill>
          <a:schemeClr val="tx1"/>
        </a:solidFill>
        <a:latin typeface="+mn-lt"/>
        <a:ea typeface="+mn-ea"/>
        <a:cs typeface="+mn-cs"/>
      </a:defRPr>
    </a:lvl3pPr>
    <a:lvl4pPr marL="6755308" algn="l" defTabSz="4503535" rtl="0" eaLnBrk="1" latinLnBrk="0" hangingPunct="1">
      <a:defRPr sz="8900" kern="1200">
        <a:solidFill>
          <a:schemeClr val="tx1"/>
        </a:solidFill>
        <a:latin typeface="+mn-lt"/>
        <a:ea typeface="+mn-ea"/>
        <a:cs typeface="+mn-cs"/>
      </a:defRPr>
    </a:lvl4pPr>
    <a:lvl5pPr marL="9007075" algn="l" defTabSz="4503535" rtl="0" eaLnBrk="1" latinLnBrk="0" hangingPunct="1">
      <a:defRPr sz="8900" kern="1200">
        <a:solidFill>
          <a:schemeClr val="tx1"/>
        </a:solidFill>
        <a:latin typeface="+mn-lt"/>
        <a:ea typeface="+mn-ea"/>
        <a:cs typeface="+mn-cs"/>
      </a:defRPr>
    </a:lvl5pPr>
    <a:lvl6pPr marL="11258843" algn="l" defTabSz="4503535" rtl="0" eaLnBrk="1" latinLnBrk="0" hangingPunct="1">
      <a:defRPr sz="8900" kern="1200">
        <a:solidFill>
          <a:schemeClr val="tx1"/>
        </a:solidFill>
        <a:latin typeface="+mn-lt"/>
        <a:ea typeface="+mn-ea"/>
        <a:cs typeface="+mn-cs"/>
      </a:defRPr>
    </a:lvl6pPr>
    <a:lvl7pPr marL="13510615" algn="l" defTabSz="4503535" rtl="0" eaLnBrk="1" latinLnBrk="0" hangingPunct="1">
      <a:defRPr sz="8900" kern="1200">
        <a:solidFill>
          <a:schemeClr val="tx1"/>
        </a:solidFill>
        <a:latin typeface="+mn-lt"/>
        <a:ea typeface="+mn-ea"/>
        <a:cs typeface="+mn-cs"/>
      </a:defRPr>
    </a:lvl7pPr>
    <a:lvl8pPr marL="15762378" algn="l" defTabSz="4503535" rtl="0" eaLnBrk="1" latinLnBrk="0" hangingPunct="1">
      <a:defRPr sz="8900" kern="1200">
        <a:solidFill>
          <a:schemeClr val="tx1"/>
        </a:solidFill>
        <a:latin typeface="+mn-lt"/>
        <a:ea typeface="+mn-ea"/>
        <a:cs typeface="+mn-cs"/>
      </a:defRPr>
    </a:lvl8pPr>
    <a:lvl9pPr marL="18014151" algn="l" defTabSz="4503535" rtl="0" eaLnBrk="1" latinLnBrk="0" hangingPunct="1">
      <a:defRPr sz="89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33" d="100"/>
          <a:sy n="33" d="100"/>
        </p:scale>
        <p:origin x="1368" y="1290"/>
      </p:cViewPr>
      <p:guideLst>
        <p:guide orient="horz" pos="8959"/>
        <p:guide pos="15876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4.xml"/><Relationship Id="rId1" Type="http://schemas.openxmlformats.org/officeDocument/2006/relationships/tags" Target="../tags/tag3.xml"/><Relationship Id="rId4" Type="http://schemas.openxmlformats.org/officeDocument/2006/relationships/image" Target="../media/image2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2.xml"/><Relationship Id="rId2" Type="http://schemas.openxmlformats.org/officeDocument/2006/relationships/tags" Target="../tags/tag8.xml"/><Relationship Id="rId1" Type="http://schemas.openxmlformats.org/officeDocument/2006/relationships/tags" Target="../tags/tag7.xml"/><Relationship Id="rId4" Type="http://schemas.openxmlformats.org/officeDocument/2006/relationships/image" Target="../media/image2.jpeg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bg>
      <p:bgPr>
        <a:blipFill dpi="0" rotWithShape="0">
          <a:blip r:embed="rId4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/>
          <p:cNvSpPr>
            <a:spLocks noGrp="1" noChangeArrowheads="1"/>
          </p:cNvSpPr>
          <p:nvPr>
            <p:ph type="ctrTitle"/>
            <p:custDataLst>
              <p:tags r:id="rId1"/>
            </p:custDataLst>
          </p:nvPr>
        </p:nvSpPr>
        <p:spPr>
          <a:xfrm>
            <a:off x="14894361" y="8835849"/>
            <a:ext cx="26463308" cy="6096861"/>
          </a:xfrm>
        </p:spPr>
        <p:txBody>
          <a:bodyPr/>
          <a:lstStyle>
            <a:lvl1pPr>
              <a:buClr>
                <a:srgbClr val="FFFFFF"/>
              </a:buClr>
              <a:defRPr/>
            </a:lvl1pPr>
          </a:lstStyle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76803" name="Rectangle 3"/>
          <p:cNvSpPr>
            <a:spLocks noGrp="1" noChangeArrowheads="1"/>
          </p:cNvSpPr>
          <p:nvPr>
            <p:ph type="subTitle" idx="1"/>
            <p:custDataLst>
              <p:tags r:id="rId2"/>
            </p:custDataLst>
          </p:nvPr>
        </p:nvSpPr>
        <p:spPr>
          <a:xfrm>
            <a:off x="14894362" y="16117835"/>
            <a:ext cx="22682835" cy="7268827"/>
          </a:xfrm>
        </p:spPr>
        <p:txBody>
          <a:bodyPr/>
          <a:lstStyle>
            <a:lvl1pPr marL="0" indent="0">
              <a:buClr>
                <a:srgbClr val="FFFFFF"/>
              </a:buClr>
              <a:buFontTx/>
              <a:buNone/>
              <a:defRPr/>
            </a:lvl1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n-US"/>
          </a:p>
        </p:txBody>
      </p:sp>
      <p:sp>
        <p:nvSpPr>
          <p:cNvPr id="76804" name="Rectangle 4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buClrTx/>
              <a:defRPr/>
            </a:lvl1pPr>
          </a:lstStyle>
          <a:p>
            <a:endParaRPr lang="en-US"/>
          </a:p>
        </p:txBody>
      </p:sp>
      <p:sp>
        <p:nvSpPr>
          <p:cNvPr id="76805" name="Rectangle 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buClrTx/>
              <a:defRPr/>
            </a:lvl1pPr>
          </a:lstStyle>
          <a:p>
            <a:endParaRPr lang="en-US"/>
          </a:p>
        </p:txBody>
      </p:sp>
      <p:sp>
        <p:nvSpPr>
          <p:cNvPr id="76806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buClrTx/>
              <a:defRPr/>
            </a:lvl1pPr>
          </a:lstStyle>
          <a:p>
            <a:fld id="{7F593F01-45D6-41B0-A3F9-9804B9B9D91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C481200-A60F-4CA9-BE34-5A17443D885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41007626" y="1139059"/>
            <a:ext cx="8716089" cy="24268929"/>
          </a:xfrm>
        </p:spPr>
        <p:txBody>
          <a:bodyPr vert="eaVert"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14850623" y="1139059"/>
            <a:ext cx="25316911" cy="24268929"/>
          </a:xfrm>
        </p:spPr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07025C0-8FE9-4CD3-B796-5B72FF6727C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bg>
      <p:bgPr>
        <a:blipFill dpi="0" rotWithShape="0">
          <a:blip r:embed="rId4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/>
          <p:cNvSpPr>
            <a:spLocks noGrp="1" noChangeArrowheads="1"/>
          </p:cNvSpPr>
          <p:nvPr>
            <p:ph type="ctrTitle"/>
            <p:custDataLst>
              <p:tags r:id="rId1"/>
            </p:custDataLst>
          </p:nvPr>
        </p:nvSpPr>
        <p:spPr>
          <a:xfrm>
            <a:off x="14894361" y="8835841"/>
            <a:ext cx="26463308" cy="6096861"/>
          </a:xfrm>
        </p:spPr>
        <p:txBody>
          <a:bodyPr/>
          <a:lstStyle>
            <a:lvl1pPr>
              <a:buClr>
                <a:srgbClr val="FFFFFF"/>
              </a:buClr>
              <a:defRPr/>
            </a:lvl1pPr>
          </a:lstStyle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76803" name="Rectangle 3"/>
          <p:cNvSpPr>
            <a:spLocks noGrp="1" noChangeArrowheads="1"/>
          </p:cNvSpPr>
          <p:nvPr>
            <p:ph type="subTitle" idx="1"/>
            <p:custDataLst>
              <p:tags r:id="rId2"/>
            </p:custDataLst>
          </p:nvPr>
        </p:nvSpPr>
        <p:spPr>
          <a:xfrm>
            <a:off x="14894362" y="16117835"/>
            <a:ext cx="22682835" cy="7268827"/>
          </a:xfrm>
        </p:spPr>
        <p:txBody>
          <a:bodyPr/>
          <a:lstStyle>
            <a:lvl1pPr marL="0" indent="0">
              <a:buClr>
                <a:srgbClr val="FFFFFF"/>
              </a:buClr>
              <a:buFontTx/>
              <a:buNone/>
              <a:defRPr/>
            </a:lvl1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n-US"/>
          </a:p>
        </p:txBody>
      </p:sp>
      <p:sp>
        <p:nvSpPr>
          <p:cNvPr id="76804" name="Rectangle 4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buClrTx/>
              <a:defRPr/>
            </a:lvl1pPr>
          </a:lstStyle>
          <a:p>
            <a:pPr>
              <a:defRPr/>
            </a:pPr>
            <a:fld id="{44C1DE48-3B40-4CBE-9051-99D29CB90977}" type="datetimeFigureOut">
              <a:rPr lang="en-US" smtClean="0"/>
              <a:pPr>
                <a:defRPr/>
              </a:pPr>
              <a:t>6/2/2017</a:t>
            </a:fld>
            <a:endParaRPr lang="en-US"/>
          </a:p>
        </p:txBody>
      </p:sp>
      <p:sp>
        <p:nvSpPr>
          <p:cNvPr id="76805" name="Rectangle 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buClrTx/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6806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buClrTx/>
              <a:defRPr/>
            </a:lvl1pPr>
          </a:lstStyle>
          <a:p>
            <a:pPr>
              <a:defRPr/>
            </a:pPr>
            <a:fld id="{C943C8CD-8FE2-4BFA-BF35-17B53BDA102E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03939A-5A16-404A-8D93-4DA6503128DD}" type="datetimeFigureOut">
              <a:rPr lang="en-US" smtClean="0"/>
              <a:pPr>
                <a:defRPr/>
              </a:pPr>
              <a:t>6/2/2017</a:t>
            </a:fld>
            <a:endParaRPr lang="en-US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DAD986-4778-4E63-B086-1AB9BE584493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3981750" y="18277416"/>
            <a:ext cx="42845355" cy="5649143"/>
          </a:xfrm>
        </p:spPr>
        <p:txBody>
          <a:bodyPr anchor="t"/>
          <a:lstStyle>
            <a:lvl1pPr algn="l">
              <a:defRPr sz="19700" b="1" cap="all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3981750" y="12055460"/>
            <a:ext cx="42845355" cy="6221956"/>
          </a:xfrm>
        </p:spPr>
        <p:txBody>
          <a:bodyPr anchor="b"/>
          <a:lstStyle>
            <a:lvl1pPr marL="0" indent="0">
              <a:buNone/>
              <a:defRPr sz="9900"/>
            </a:lvl1pPr>
            <a:lvl2pPr marL="2252807" indent="0">
              <a:buNone/>
              <a:defRPr sz="8900"/>
            </a:lvl2pPr>
            <a:lvl3pPr marL="4505615" indent="0">
              <a:buNone/>
              <a:defRPr sz="7900"/>
            </a:lvl3pPr>
            <a:lvl4pPr marL="6758422" indent="0">
              <a:buNone/>
              <a:defRPr sz="6900"/>
            </a:lvl4pPr>
            <a:lvl5pPr marL="9011229" indent="0">
              <a:buNone/>
              <a:defRPr sz="6900"/>
            </a:lvl5pPr>
            <a:lvl6pPr marL="11264036" indent="0">
              <a:buNone/>
              <a:defRPr sz="6900"/>
            </a:lvl6pPr>
            <a:lvl7pPr marL="13516844" indent="0">
              <a:buNone/>
              <a:defRPr sz="6900"/>
            </a:lvl7pPr>
            <a:lvl8pPr marL="15769651" indent="0">
              <a:buNone/>
              <a:defRPr sz="6900"/>
            </a:lvl8pPr>
            <a:lvl9pPr marL="18022458" indent="0">
              <a:buNone/>
              <a:defRPr sz="6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4881F5-79CD-4BD2-B596-99DE750725F6}" type="datetimeFigureOut">
              <a:rPr lang="en-US" smtClean="0"/>
              <a:pPr>
                <a:defRPr/>
              </a:pPr>
              <a:t>6/2/2017</a:t>
            </a:fld>
            <a:endParaRPr lang="en-US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B4D274-7CDA-4D5D-BA84-C86442BF91DA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14850609" y="6636758"/>
            <a:ext cx="17012126" cy="18771222"/>
          </a:xfrm>
        </p:spPr>
        <p:txBody>
          <a:bodyPr/>
          <a:lstStyle>
            <a:lvl1pPr>
              <a:defRPr sz="13800"/>
            </a:lvl1pPr>
            <a:lvl2pPr>
              <a:defRPr sz="11800"/>
            </a:lvl2pPr>
            <a:lvl3pPr>
              <a:defRPr sz="9900"/>
            </a:lvl3pPr>
            <a:lvl4pPr>
              <a:defRPr sz="8900"/>
            </a:lvl4pPr>
            <a:lvl5pPr>
              <a:defRPr sz="8900"/>
            </a:lvl5pPr>
            <a:lvl6pPr>
              <a:defRPr sz="8900"/>
            </a:lvl6pPr>
            <a:lvl7pPr>
              <a:defRPr sz="8900"/>
            </a:lvl7pPr>
            <a:lvl8pPr>
              <a:defRPr sz="8900"/>
            </a:lvl8pPr>
            <a:lvl9pPr>
              <a:defRPr sz="8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32702843" y="6636758"/>
            <a:ext cx="17020875" cy="18771222"/>
          </a:xfrm>
        </p:spPr>
        <p:txBody>
          <a:bodyPr/>
          <a:lstStyle>
            <a:lvl1pPr>
              <a:defRPr sz="13800"/>
            </a:lvl1pPr>
            <a:lvl2pPr>
              <a:defRPr sz="11800"/>
            </a:lvl2pPr>
            <a:lvl3pPr>
              <a:defRPr sz="9900"/>
            </a:lvl3pPr>
            <a:lvl4pPr>
              <a:defRPr sz="8900"/>
            </a:lvl4pPr>
            <a:lvl5pPr>
              <a:defRPr sz="8900"/>
            </a:lvl5pPr>
            <a:lvl6pPr>
              <a:defRPr sz="8900"/>
            </a:lvl6pPr>
            <a:lvl7pPr>
              <a:defRPr sz="8900"/>
            </a:lvl7pPr>
            <a:lvl8pPr>
              <a:defRPr sz="8900"/>
            </a:lvl8pPr>
            <a:lvl9pPr>
              <a:defRPr sz="8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F15645-E0A1-463B-8E45-5FD940F63661}" type="datetimeFigureOut">
              <a:rPr lang="en-US" smtClean="0"/>
              <a:pPr>
                <a:defRPr/>
              </a:pPr>
              <a:t>6/2/2017</a:t>
            </a:fld>
            <a:endParaRPr lang="en-US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B93F10-875D-4E98-BC9D-AD4757507E53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2520315" y="1139048"/>
            <a:ext cx="45365670" cy="4740540"/>
          </a:xfrm>
        </p:spPr>
        <p:txBody>
          <a:bodyPr/>
          <a:lstStyle>
            <a:lvl1pPr>
              <a:defRPr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2520315" y="6366810"/>
            <a:ext cx="22271536" cy="2653383"/>
          </a:xfrm>
        </p:spPr>
        <p:txBody>
          <a:bodyPr anchor="b"/>
          <a:lstStyle>
            <a:lvl1pPr marL="0" indent="0">
              <a:buNone/>
              <a:defRPr sz="11800" b="1"/>
            </a:lvl1pPr>
            <a:lvl2pPr marL="2252807" indent="0">
              <a:buNone/>
              <a:defRPr sz="9900" b="1"/>
            </a:lvl2pPr>
            <a:lvl3pPr marL="4505615" indent="0">
              <a:buNone/>
              <a:defRPr sz="8900" b="1"/>
            </a:lvl3pPr>
            <a:lvl4pPr marL="6758422" indent="0">
              <a:buNone/>
              <a:defRPr sz="7900" b="1"/>
            </a:lvl4pPr>
            <a:lvl5pPr marL="9011229" indent="0">
              <a:buNone/>
              <a:defRPr sz="7900" b="1"/>
            </a:lvl5pPr>
            <a:lvl6pPr marL="11264036" indent="0">
              <a:buNone/>
              <a:defRPr sz="7900" b="1"/>
            </a:lvl6pPr>
            <a:lvl7pPr marL="13516844" indent="0">
              <a:buNone/>
              <a:defRPr sz="7900" b="1"/>
            </a:lvl7pPr>
            <a:lvl8pPr marL="15769651" indent="0">
              <a:buNone/>
              <a:defRPr sz="7900" b="1"/>
            </a:lvl8pPr>
            <a:lvl9pPr marL="18022458" indent="0">
              <a:buNone/>
              <a:defRPr sz="79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2520315" y="9020194"/>
            <a:ext cx="22271536" cy="16387784"/>
          </a:xfrm>
        </p:spPr>
        <p:txBody>
          <a:bodyPr/>
          <a:lstStyle>
            <a:lvl1pPr>
              <a:defRPr sz="11800"/>
            </a:lvl1pPr>
            <a:lvl2pPr>
              <a:defRPr sz="9900"/>
            </a:lvl2pPr>
            <a:lvl3pPr>
              <a:defRPr sz="8900"/>
            </a:lvl3pPr>
            <a:lvl4pPr>
              <a:defRPr sz="7900"/>
            </a:lvl4pPr>
            <a:lvl5pPr>
              <a:defRPr sz="7900"/>
            </a:lvl5pPr>
            <a:lvl6pPr>
              <a:defRPr sz="7900"/>
            </a:lvl6pPr>
            <a:lvl7pPr>
              <a:defRPr sz="7900"/>
            </a:lvl7pPr>
            <a:lvl8pPr>
              <a:defRPr sz="7900"/>
            </a:lvl8pPr>
            <a:lvl9pPr>
              <a:defRPr sz="7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25605703" y="6366810"/>
            <a:ext cx="22280285" cy="2653383"/>
          </a:xfrm>
        </p:spPr>
        <p:txBody>
          <a:bodyPr anchor="b"/>
          <a:lstStyle>
            <a:lvl1pPr marL="0" indent="0">
              <a:buNone/>
              <a:defRPr sz="11800" b="1"/>
            </a:lvl1pPr>
            <a:lvl2pPr marL="2252807" indent="0">
              <a:buNone/>
              <a:defRPr sz="9900" b="1"/>
            </a:lvl2pPr>
            <a:lvl3pPr marL="4505615" indent="0">
              <a:buNone/>
              <a:defRPr sz="8900" b="1"/>
            </a:lvl3pPr>
            <a:lvl4pPr marL="6758422" indent="0">
              <a:buNone/>
              <a:defRPr sz="7900" b="1"/>
            </a:lvl4pPr>
            <a:lvl5pPr marL="9011229" indent="0">
              <a:buNone/>
              <a:defRPr sz="7900" b="1"/>
            </a:lvl5pPr>
            <a:lvl6pPr marL="11264036" indent="0">
              <a:buNone/>
              <a:defRPr sz="7900" b="1"/>
            </a:lvl6pPr>
            <a:lvl7pPr marL="13516844" indent="0">
              <a:buNone/>
              <a:defRPr sz="7900" b="1"/>
            </a:lvl7pPr>
            <a:lvl8pPr marL="15769651" indent="0">
              <a:buNone/>
              <a:defRPr sz="7900" b="1"/>
            </a:lvl8pPr>
            <a:lvl9pPr marL="18022458" indent="0">
              <a:buNone/>
              <a:defRPr sz="79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25605703" y="9020194"/>
            <a:ext cx="22280285" cy="16387784"/>
          </a:xfrm>
        </p:spPr>
        <p:txBody>
          <a:bodyPr/>
          <a:lstStyle>
            <a:lvl1pPr>
              <a:defRPr sz="11800"/>
            </a:lvl1pPr>
            <a:lvl2pPr>
              <a:defRPr sz="9900"/>
            </a:lvl2pPr>
            <a:lvl3pPr>
              <a:defRPr sz="8900"/>
            </a:lvl3pPr>
            <a:lvl4pPr>
              <a:defRPr sz="7900"/>
            </a:lvl4pPr>
            <a:lvl5pPr>
              <a:defRPr sz="7900"/>
            </a:lvl5pPr>
            <a:lvl6pPr>
              <a:defRPr sz="7900"/>
            </a:lvl6pPr>
            <a:lvl7pPr>
              <a:defRPr sz="7900"/>
            </a:lvl7pPr>
            <a:lvl8pPr>
              <a:defRPr sz="7900"/>
            </a:lvl8pPr>
            <a:lvl9pPr>
              <a:defRPr sz="7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8CC176-45A9-43A6-BC17-F13BFC11B0CC}" type="datetimeFigureOut">
              <a:rPr lang="en-US" smtClean="0"/>
              <a:pPr>
                <a:defRPr/>
              </a:pPr>
              <a:t>6/2/2017</a:t>
            </a:fld>
            <a:endParaRPr lang="en-US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CE9ECE-DC1A-41C5-9D6F-D386CBD10CCA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37DB32-08AA-4CAC-8955-73454321D436}" type="datetimeFigureOut">
              <a:rPr lang="en-US" smtClean="0"/>
              <a:pPr>
                <a:defRPr/>
              </a:pPr>
              <a:t>6/2/2017</a:t>
            </a:fld>
            <a:endParaRPr lang="en-US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F91E3A-DF69-42BC-AAC9-E1B9D7AC15D2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B3C13E-C81D-49EA-A82D-40FE5E4D2307}" type="datetimeFigureOut">
              <a:rPr lang="en-US" smtClean="0"/>
              <a:pPr>
                <a:defRPr/>
              </a:pPr>
              <a:t>6/2/2017</a:t>
            </a:fld>
            <a:endParaRPr lang="en-US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AF31BD-BE20-4235-A818-B068F38254D6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2520318" y="1132462"/>
            <a:ext cx="16583325" cy="4819549"/>
          </a:xfrm>
        </p:spPr>
        <p:txBody>
          <a:bodyPr/>
          <a:lstStyle>
            <a:lvl1pPr algn="l">
              <a:defRPr sz="99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19707463" y="1132464"/>
            <a:ext cx="28178522" cy="24275516"/>
          </a:xfrm>
        </p:spPr>
        <p:txBody>
          <a:bodyPr/>
          <a:lstStyle>
            <a:lvl1pPr>
              <a:defRPr sz="15800"/>
            </a:lvl1pPr>
            <a:lvl2pPr>
              <a:defRPr sz="13800"/>
            </a:lvl2pPr>
            <a:lvl3pPr>
              <a:defRPr sz="11800"/>
            </a:lvl3pPr>
            <a:lvl4pPr>
              <a:defRPr sz="9900"/>
            </a:lvl4pPr>
            <a:lvl5pPr>
              <a:defRPr sz="9900"/>
            </a:lvl5pPr>
            <a:lvl6pPr>
              <a:defRPr sz="9900"/>
            </a:lvl6pPr>
            <a:lvl7pPr>
              <a:defRPr sz="9900"/>
            </a:lvl7pPr>
            <a:lvl8pPr>
              <a:defRPr sz="9900"/>
            </a:lvl8pPr>
            <a:lvl9pPr>
              <a:defRPr sz="9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2520318" y="5952013"/>
            <a:ext cx="16583325" cy="19455967"/>
          </a:xfrm>
        </p:spPr>
        <p:txBody>
          <a:bodyPr/>
          <a:lstStyle>
            <a:lvl1pPr marL="0" indent="0">
              <a:buNone/>
              <a:defRPr sz="6900"/>
            </a:lvl1pPr>
            <a:lvl2pPr marL="2252807" indent="0">
              <a:buNone/>
              <a:defRPr sz="5900"/>
            </a:lvl2pPr>
            <a:lvl3pPr marL="4505615" indent="0">
              <a:buNone/>
              <a:defRPr sz="4900"/>
            </a:lvl3pPr>
            <a:lvl4pPr marL="6758422" indent="0">
              <a:buNone/>
              <a:defRPr sz="4400"/>
            </a:lvl4pPr>
            <a:lvl5pPr marL="9011229" indent="0">
              <a:buNone/>
              <a:defRPr sz="4400"/>
            </a:lvl5pPr>
            <a:lvl6pPr marL="11264036" indent="0">
              <a:buNone/>
              <a:defRPr sz="4400"/>
            </a:lvl6pPr>
            <a:lvl7pPr marL="13516844" indent="0">
              <a:buNone/>
              <a:defRPr sz="4400"/>
            </a:lvl7pPr>
            <a:lvl8pPr marL="15769651" indent="0">
              <a:buNone/>
              <a:defRPr sz="4400"/>
            </a:lvl8pPr>
            <a:lvl9pPr marL="18022458" indent="0">
              <a:buNone/>
              <a:defRPr sz="44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C54767-79E1-4FD9-BC72-A1D03C869A1B}" type="datetimeFigureOut">
              <a:rPr lang="en-US" smtClean="0"/>
              <a:pPr>
                <a:defRPr/>
              </a:pPr>
              <a:t>6/2/2017</a:t>
            </a:fld>
            <a:endParaRPr lang="en-US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0E3C62-3E9F-4688-931C-EFD03C737EF2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EF75A6D-9B08-407F-8A66-7AA61B4337A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9879988" y="19910266"/>
            <a:ext cx="30243780" cy="2350520"/>
          </a:xfrm>
        </p:spPr>
        <p:txBody>
          <a:bodyPr/>
          <a:lstStyle>
            <a:lvl1pPr algn="l">
              <a:defRPr sz="99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9879988" y="2541456"/>
            <a:ext cx="30243780" cy="17065943"/>
          </a:xfrm>
        </p:spPr>
        <p:txBody>
          <a:bodyPr/>
          <a:lstStyle>
            <a:lvl1pPr marL="0" indent="0">
              <a:buNone/>
              <a:defRPr sz="15800"/>
            </a:lvl1pPr>
            <a:lvl2pPr marL="2252807" indent="0">
              <a:buNone/>
              <a:defRPr sz="13800"/>
            </a:lvl2pPr>
            <a:lvl3pPr marL="4505615" indent="0">
              <a:buNone/>
              <a:defRPr sz="11800"/>
            </a:lvl3pPr>
            <a:lvl4pPr marL="6758422" indent="0">
              <a:buNone/>
              <a:defRPr sz="9900"/>
            </a:lvl4pPr>
            <a:lvl5pPr marL="9011229" indent="0">
              <a:buNone/>
              <a:defRPr sz="9900"/>
            </a:lvl5pPr>
            <a:lvl6pPr marL="11264036" indent="0">
              <a:buNone/>
              <a:defRPr sz="9900"/>
            </a:lvl6pPr>
            <a:lvl7pPr marL="13516844" indent="0">
              <a:buNone/>
              <a:defRPr sz="9900"/>
            </a:lvl7pPr>
            <a:lvl8pPr marL="15769651" indent="0">
              <a:buNone/>
              <a:defRPr sz="9900"/>
            </a:lvl8pPr>
            <a:lvl9pPr marL="18022458" indent="0">
              <a:buNone/>
              <a:defRPr sz="9900"/>
            </a:lvl9pPr>
          </a:lstStyle>
          <a:p>
            <a:r>
              <a:rPr lang="el-GR" smtClean="0"/>
              <a:t>Κάντε κλικ στο εικονίδιο για να προσθέσετε μια εικόνα</a:t>
            </a:r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9879988" y="22260786"/>
            <a:ext cx="30243780" cy="3338128"/>
          </a:xfrm>
        </p:spPr>
        <p:txBody>
          <a:bodyPr/>
          <a:lstStyle>
            <a:lvl1pPr marL="0" indent="0">
              <a:buNone/>
              <a:defRPr sz="6900"/>
            </a:lvl1pPr>
            <a:lvl2pPr marL="2252807" indent="0">
              <a:buNone/>
              <a:defRPr sz="5900"/>
            </a:lvl2pPr>
            <a:lvl3pPr marL="4505615" indent="0">
              <a:buNone/>
              <a:defRPr sz="4900"/>
            </a:lvl3pPr>
            <a:lvl4pPr marL="6758422" indent="0">
              <a:buNone/>
              <a:defRPr sz="4400"/>
            </a:lvl4pPr>
            <a:lvl5pPr marL="9011229" indent="0">
              <a:buNone/>
              <a:defRPr sz="4400"/>
            </a:lvl5pPr>
            <a:lvl6pPr marL="11264036" indent="0">
              <a:buNone/>
              <a:defRPr sz="4400"/>
            </a:lvl6pPr>
            <a:lvl7pPr marL="13516844" indent="0">
              <a:buNone/>
              <a:defRPr sz="4400"/>
            </a:lvl7pPr>
            <a:lvl8pPr marL="15769651" indent="0">
              <a:buNone/>
              <a:defRPr sz="4400"/>
            </a:lvl8pPr>
            <a:lvl9pPr marL="18022458" indent="0">
              <a:buNone/>
              <a:defRPr sz="44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C1EA4F-8AF5-42BF-A085-5C9B3D6C7E4A}" type="datetimeFigureOut">
              <a:rPr lang="en-US" smtClean="0"/>
              <a:pPr>
                <a:defRPr/>
              </a:pPr>
              <a:t>6/2/2017</a:t>
            </a:fld>
            <a:endParaRPr lang="en-US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BD6E79-281F-4CD2-80CD-5492C21D714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F3D536-A91C-48AD-9A7C-8C090605C80C}" type="datetimeFigureOut">
              <a:rPr lang="en-US" smtClean="0"/>
              <a:pPr>
                <a:defRPr/>
              </a:pPr>
              <a:t>6/2/2017</a:t>
            </a:fld>
            <a:endParaRPr lang="en-US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AF686D-5910-49E5-A311-80D33CF0E269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41007626" y="1139051"/>
            <a:ext cx="8716089" cy="24268929"/>
          </a:xfrm>
        </p:spPr>
        <p:txBody>
          <a:bodyPr vert="eaVert"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14850612" y="1139051"/>
            <a:ext cx="25316911" cy="24268929"/>
          </a:xfrm>
        </p:spPr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A5CE89-978B-4050-AFBC-0B44E948505C}" type="datetimeFigureOut">
              <a:rPr lang="en-US" smtClean="0"/>
              <a:pPr>
                <a:defRPr/>
              </a:pPr>
              <a:t>6/2/2017</a:t>
            </a:fld>
            <a:endParaRPr lang="en-US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F36BEB-A1B3-40C3-9136-25C44A66CF0C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627703" y="11495809"/>
            <a:ext cx="41585198" cy="2923333"/>
          </a:xfrm>
        </p:spPr>
        <p:txBody>
          <a:bodyPr/>
          <a:lstStyle>
            <a:lvl1pPr>
              <a:defRPr sz="17700"/>
            </a:lvl1pPr>
          </a:lstStyle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627703" y="14024096"/>
            <a:ext cx="41585198" cy="1896216"/>
          </a:xfrm>
        </p:spPr>
        <p:txBody>
          <a:bodyPr/>
          <a:lstStyle>
            <a:lvl1pPr marL="0" indent="0">
              <a:buFontTx/>
              <a:buNone/>
              <a:defRPr sz="11800"/>
            </a:lvl1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3981750" y="18277416"/>
            <a:ext cx="42845355" cy="5649143"/>
          </a:xfrm>
        </p:spPr>
        <p:txBody>
          <a:bodyPr anchor="t"/>
          <a:lstStyle>
            <a:lvl1pPr algn="l">
              <a:defRPr sz="19700" b="1" cap="all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3981750" y="12055460"/>
            <a:ext cx="42845355" cy="6221956"/>
          </a:xfrm>
        </p:spPr>
        <p:txBody>
          <a:bodyPr anchor="b"/>
          <a:lstStyle>
            <a:lvl1pPr marL="0" indent="0">
              <a:buNone/>
              <a:defRPr sz="9900"/>
            </a:lvl1pPr>
            <a:lvl2pPr marL="2252807" indent="0">
              <a:buNone/>
              <a:defRPr sz="8900"/>
            </a:lvl2pPr>
            <a:lvl3pPr marL="4505615" indent="0">
              <a:buNone/>
              <a:defRPr sz="7900"/>
            </a:lvl3pPr>
            <a:lvl4pPr marL="6758422" indent="0">
              <a:buNone/>
              <a:defRPr sz="6900"/>
            </a:lvl4pPr>
            <a:lvl5pPr marL="9011229" indent="0">
              <a:buNone/>
              <a:defRPr sz="6900"/>
            </a:lvl5pPr>
            <a:lvl6pPr marL="11264036" indent="0">
              <a:buNone/>
              <a:defRPr sz="6900"/>
            </a:lvl6pPr>
            <a:lvl7pPr marL="13516844" indent="0">
              <a:buNone/>
              <a:defRPr sz="6900"/>
            </a:lvl7pPr>
            <a:lvl8pPr marL="15769651" indent="0">
              <a:buNone/>
              <a:defRPr sz="6900"/>
            </a:lvl8pPr>
            <a:lvl9pPr marL="18022458" indent="0">
              <a:buNone/>
              <a:defRPr sz="6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935617" y="5056576"/>
            <a:ext cx="19742468" cy="17381979"/>
          </a:xfrm>
        </p:spPr>
        <p:txBody>
          <a:bodyPr/>
          <a:lstStyle>
            <a:lvl1pPr>
              <a:defRPr sz="13800"/>
            </a:lvl1pPr>
            <a:lvl2pPr>
              <a:defRPr sz="11800"/>
            </a:lvl2pPr>
            <a:lvl3pPr>
              <a:defRPr sz="9900"/>
            </a:lvl3pPr>
            <a:lvl4pPr>
              <a:defRPr sz="8900"/>
            </a:lvl4pPr>
            <a:lvl5pPr>
              <a:defRPr sz="8900"/>
            </a:lvl5pPr>
            <a:lvl6pPr>
              <a:defRPr sz="8900"/>
            </a:lvl6pPr>
            <a:lvl7pPr>
              <a:defRPr sz="8900"/>
            </a:lvl7pPr>
            <a:lvl8pPr>
              <a:defRPr sz="8900"/>
            </a:lvl8pPr>
            <a:lvl9pPr>
              <a:defRPr sz="8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25518189" y="5056576"/>
            <a:ext cx="19742468" cy="17381979"/>
          </a:xfrm>
        </p:spPr>
        <p:txBody>
          <a:bodyPr/>
          <a:lstStyle>
            <a:lvl1pPr>
              <a:defRPr sz="13800"/>
            </a:lvl1pPr>
            <a:lvl2pPr>
              <a:defRPr sz="11800"/>
            </a:lvl2pPr>
            <a:lvl3pPr>
              <a:defRPr sz="9900"/>
            </a:lvl3pPr>
            <a:lvl4pPr>
              <a:defRPr sz="8900"/>
            </a:lvl4pPr>
            <a:lvl5pPr>
              <a:defRPr sz="8900"/>
            </a:lvl5pPr>
            <a:lvl6pPr>
              <a:defRPr sz="8900"/>
            </a:lvl6pPr>
            <a:lvl7pPr>
              <a:defRPr sz="8900"/>
            </a:lvl7pPr>
            <a:lvl8pPr>
              <a:defRPr sz="8900"/>
            </a:lvl8pPr>
            <a:lvl9pPr>
              <a:defRPr sz="8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2520315" y="1139048"/>
            <a:ext cx="45365670" cy="4740540"/>
          </a:xfrm>
        </p:spPr>
        <p:txBody>
          <a:bodyPr/>
          <a:lstStyle>
            <a:lvl1pPr>
              <a:defRPr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2520315" y="6366810"/>
            <a:ext cx="22271536" cy="2653383"/>
          </a:xfrm>
        </p:spPr>
        <p:txBody>
          <a:bodyPr anchor="b"/>
          <a:lstStyle>
            <a:lvl1pPr marL="0" indent="0">
              <a:buNone/>
              <a:defRPr sz="11800" b="1"/>
            </a:lvl1pPr>
            <a:lvl2pPr marL="2252807" indent="0">
              <a:buNone/>
              <a:defRPr sz="9900" b="1"/>
            </a:lvl2pPr>
            <a:lvl3pPr marL="4505615" indent="0">
              <a:buNone/>
              <a:defRPr sz="8900" b="1"/>
            </a:lvl3pPr>
            <a:lvl4pPr marL="6758422" indent="0">
              <a:buNone/>
              <a:defRPr sz="7900" b="1"/>
            </a:lvl4pPr>
            <a:lvl5pPr marL="9011229" indent="0">
              <a:buNone/>
              <a:defRPr sz="7900" b="1"/>
            </a:lvl5pPr>
            <a:lvl6pPr marL="11264036" indent="0">
              <a:buNone/>
              <a:defRPr sz="7900" b="1"/>
            </a:lvl6pPr>
            <a:lvl7pPr marL="13516844" indent="0">
              <a:buNone/>
              <a:defRPr sz="7900" b="1"/>
            </a:lvl7pPr>
            <a:lvl8pPr marL="15769651" indent="0">
              <a:buNone/>
              <a:defRPr sz="7900" b="1"/>
            </a:lvl8pPr>
            <a:lvl9pPr marL="18022458" indent="0">
              <a:buNone/>
              <a:defRPr sz="79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2520315" y="9020194"/>
            <a:ext cx="22271536" cy="16387784"/>
          </a:xfrm>
        </p:spPr>
        <p:txBody>
          <a:bodyPr/>
          <a:lstStyle>
            <a:lvl1pPr>
              <a:defRPr sz="11800"/>
            </a:lvl1pPr>
            <a:lvl2pPr>
              <a:defRPr sz="9900"/>
            </a:lvl2pPr>
            <a:lvl3pPr>
              <a:defRPr sz="8900"/>
            </a:lvl3pPr>
            <a:lvl4pPr>
              <a:defRPr sz="7900"/>
            </a:lvl4pPr>
            <a:lvl5pPr>
              <a:defRPr sz="7900"/>
            </a:lvl5pPr>
            <a:lvl6pPr>
              <a:defRPr sz="7900"/>
            </a:lvl6pPr>
            <a:lvl7pPr>
              <a:defRPr sz="7900"/>
            </a:lvl7pPr>
            <a:lvl8pPr>
              <a:defRPr sz="7900"/>
            </a:lvl8pPr>
            <a:lvl9pPr>
              <a:defRPr sz="7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25605703" y="6366810"/>
            <a:ext cx="22280285" cy="2653383"/>
          </a:xfrm>
        </p:spPr>
        <p:txBody>
          <a:bodyPr anchor="b"/>
          <a:lstStyle>
            <a:lvl1pPr marL="0" indent="0">
              <a:buNone/>
              <a:defRPr sz="11800" b="1"/>
            </a:lvl1pPr>
            <a:lvl2pPr marL="2252807" indent="0">
              <a:buNone/>
              <a:defRPr sz="9900" b="1"/>
            </a:lvl2pPr>
            <a:lvl3pPr marL="4505615" indent="0">
              <a:buNone/>
              <a:defRPr sz="8900" b="1"/>
            </a:lvl3pPr>
            <a:lvl4pPr marL="6758422" indent="0">
              <a:buNone/>
              <a:defRPr sz="7900" b="1"/>
            </a:lvl4pPr>
            <a:lvl5pPr marL="9011229" indent="0">
              <a:buNone/>
              <a:defRPr sz="7900" b="1"/>
            </a:lvl5pPr>
            <a:lvl6pPr marL="11264036" indent="0">
              <a:buNone/>
              <a:defRPr sz="7900" b="1"/>
            </a:lvl6pPr>
            <a:lvl7pPr marL="13516844" indent="0">
              <a:buNone/>
              <a:defRPr sz="7900" b="1"/>
            </a:lvl7pPr>
            <a:lvl8pPr marL="15769651" indent="0">
              <a:buNone/>
              <a:defRPr sz="7900" b="1"/>
            </a:lvl8pPr>
            <a:lvl9pPr marL="18022458" indent="0">
              <a:buNone/>
              <a:defRPr sz="79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25605703" y="9020194"/>
            <a:ext cx="22280285" cy="16387784"/>
          </a:xfrm>
        </p:spPr>
        <p:txBody>
          <a:bodyPr/>
          <a:lstStyle>
            <a:lvl1pPr>
              <a:defRPr sz="11800"/>
            </a:lvl1pPr>
            <a:lvl2pPr>
              <a:defRPr sz="9900"/>
            </a:lvl2pPr>
            <a:lvl3pPr>
              <a:defRPr sz="8900"/>
            </a:lvl3pPr>
            <a:lvl4pPr>
              <a:defRPr sz="7900"/>
            </a:lvl4pPr>
            <a:lvl5pPr>
              <a:defRPr sz="7900"/>
            </a:lvl5pPr>
            <a:lvl6pPr>
              <a:defRPr sz="7900"/>
            </a:lvl6pPr>
            <a:lvl7pPr>
              <a:defRPr sz="7900"/>
            </a:lvl7pPr>
            <a:lvl8pPr>
              <a:defRPr sz="7900"/>
            </a:lvl8pPr>
            <a:lvl9pPr>
              <a:defRPr sz="7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3981750" y="18277424"/>
            <a:ext cx="42845355" cy="5649143"/>
          </a:xfrm>
        </p:spPr>
        <p:txBody>
          <a:bodyPr anchor="t"/>
          <a:lstStyle>
            <a:lvl1pPr algn="l">
              <a:defRPr sz="19700" b="1" cap="all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3981750" y="12055460"/>
            <a:ext cx="42845355" cy="6221956"/>
          </a:xfrm>
        </p:spPr>
        <p:txBody>
          <a:bodyPr anchor="b"/>
          <a:lstStyle>
            <a:lvl1pPr marL="0" indent="0">
              <a:buNone/>
              <a:defRPr sz="9900"/>
            </a:lvl1pPr>
            <a:lvl2pPr marL="2251773" indent="0">
              <a:buNone/>
              <a:defRPr sz="8900"/>
            </a:lvl2pPr>
            <a:lvl3pPr marL="4503535" indent="0">
              <a:buNone/>
              <a:defRPr sz="7900"/>
            </a:lvl3pPr>
            <a:lvl4pPr marL="6755308" indent="0">
              <a:buNone/>
              <a:defRPr sz="6900"/>
            </a:lvl4pPr>
            <a:lvl5pPr marL="9007075" indent="0">
              <a:buNone/>
              <a:defRPr sz="6900"/>
            </a:lvl5pPr>
            <a:lvl6pPr marL="11258843" indent="0">
              <a:buNone/>
              <a:defRPr sz="6900"/>
            </a:lvl6pPr>
            <a:lvl7pPr marL="13510615" indent="0">
              <a:buNone/>
              <a:defRPr sz="6900"/>
            </a:lvl7pPr>
            <a:lvl8pPr marL="15762378" indent="0">
              <a:buNone/>
              <a:defRPr sz="6900"/>
            </a:lvl8pPr>
            <a:lvl9pPr marL="18014151" indent="0">
              <a:buNone/>
              <a:defRPr sz="6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E88992D-40FD-4AB2-9DC5-01A4C1A69F1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2520318" y="1132462"/>
            <a:ext cx="16583325" cy="4819549"/>
          </a:xfrm>
        </p:spPr>
        <p:txBody>
          <a:bodyPr anchor="b"/>
          <a:lstStyle>
            <a:lvl1pPr algn="l">
              <a:defRPr sz="99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19707463" y="1132464"/>
            <a:ext cx="28178522" cy="24275516"/>
          </a:xfrm>
        </p:spPr>
        <p:txBody>
          <a:bodyPr/>
          <a:lstStyle>
            <a:lvl1pPr>
              <a:defRPr sz="15800"/>
            </a:lvl1pPr>
            <a:lvl2pPr>
              <a:defRPr sz="13800"/>
            </a:lvl2pPr>
            <a:lvl3pPr>
              <a:defRPr sz="11800"/>
            </a:lvl3pPr>
            <a:lvl4pPr>
              <a:defRPr sz="9900"/>
            </a:lvl4pPr>
            <a:lvl5pPr>
              <a:defRPr sz="9900"/>
            </a:lvl5pPr>
            <a:lvl6pPr>
              <a:defRPr sz="9900"/>
            </a:lvl6pPr>
            <a:lvl7pPr>
              <a:defRPr sz="9900"/>
            </a:lvl7pPr>
            <a:lvl8pPr>
              <a:defRPr sz="9900"/>
            </a:lvl8pPr>
            <a:lvl9pPr>
              <a:defRPr sz="9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2520318" y="5952013"/>
            <a:ext cx="16583325" cy="19455967"/>
          </a:xfrm>
        </p:spPr>
        <p:txBody>
          <a:bodyPr/>
          <a:lstStyle>
            <a:lvl1pPr marL="0" indent="0">
              <a:buNone/>
              <a:defRPr sz="6900"/>
            </a:lvl1pPr>
            <a:lvl2pPr marL="2252807" indent="0">
              <a:buNone/>
              <a:defRPr sz="5900"/>
            </a:lvl2pPr>
            <a:lvl3pPr marL="4505615" indent="0">
              <a:buNone/>
              <a:defRPr sz="4900"/>
            </a:lvl3pPr>
            <a:lvl4pPr marL="6758422" indent="0">
              <a:buNone/>
              <a:defRPr sz="4400"/>
            </a:lvl4pPr>
            <a:lvl5pPr marL="9011229" indent="0">
              <a:buNone/>
              <a:defRPr sz="4400"/>
            </a:lvl5pPr>
            <a:lvl6pPr marL="11264036" indent="0">
              <a:buNone/>
              <a:defRPr sz="4400"/>
            </a:lvl6pPr>
            <a:lvl7pPr marL="13516844" indent="0">
              <a:buNone/>
              <a:defRPr sz="4400"/>
            </a:lvl7pPr>
            <a:lvl8pPr marL="15769651" indent="0">
              <a:buNone/>
              <a:defRPr sz="4400"/>
            </a:lvl8pPr>
            <a:lvl9pPr marL="18022458" indent="0">
              <a:buNone/>
              <a:defRPr sz="44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9879988" y="19910266"/>
            <a:ext cx="30243780" cy="2350520"/>
          </a:xfrm>
        </p:spPr>
        <p:txBody>
          <a:bodyPr anchor="b"/>
          <a:lstStyle>
            <a:lvl1pPr algn="l">
              <a:defRPr sz="99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9879988" y="2541456"/>
            <a:ext cx="30243780" cy="17065943"/>
          </a:xfrm>
        </p:spPr>
        <p:txBody>
          <a:bodyPr/>
          <a:lstStyle>
            <a:lvl1pPr marL="0" indent="0">
              <a:buNone/>
              <a:defRPr sz="15800"/>
            </a:lvl1pPr>
            <a:lvl2pPr marL="2252807" indent="0">
              <a:buNone/>
              <a:defRPr sz="13800"/>
            </a:lvl2pPr>
            <a:lvl3pPr marL="4505615" indent="0">
              <a:buNone/>
              <a:defRPr sz="11800"/>
            </a:lvl3pPr>
            <a:lvl4pPr marL="6758422" indent="0">
              <a:buNone/>
              <a:defRPr sz="9900"/>
            </a:lvl4pPr>
            <a:lvl5pPr marL="9011229" indent="0">
              <a:buNone/>
              <a:defRPr sz="9900"/>
            </a:lvl5pPr>
            <a:lvl6pPr marL="11264036" indent="0">
              <a:buNone/>
              <a:defRPr sz="9900"/>
            </a:lvl6pPr>
            <a:lvl7pPr marL="13516844" indent="0">
              <a:buNone/>
              <a:defRPr sz="9900"/>
            </a:lvl7pPr>
            <a:lvl8pPr marL="15769651" indent="0">
              <a:buNone/>
              <a:defRPr sz="9900"/>
            </a:lvl8pPr>
            <a:lvl9pPr marL="18022458" indent="0">
              <a:buNone/>
              <a:defRPr sz="9900"/>
            </a:lvl9pPr>
          </a:lstStyle>
          <a:p>
            <a:r>
              <a:rPr lang="el-GR" smtClean="0"/>
              <a:t>Κάντε κλικ στο εικονίδιο για να προσθέσετε μια εικόνα</a:t>
            </a:r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9879988" y="22260786"/>
            <a:ext cx="30243780" cy="3338128"/>
          </a:xfrm>
        </p:spPr>
        <p:txBody>
          <a:bodyPr/>
          <a:lstStyle>
            <a:lvl1pPr marL="0" indent="0">
              <a:buNone/>
              <a:defRPr sz="6900"/>
            </a:lvl1pPr>
            <a:lvl2pPr marL="2252807" indent="0">
              <a:buNone/>
              <a:defRPr sz="5900"/>
            </a:lvl2pPr>
            <a:lvl3pPr marL="4505615" indent="0">
              <a:buNone/>
              <a:defRPr sz="4900"/>
            </a:lvl3pPr>
            <a:lvl4pPr marL="6758422" indent="0">
              <a:buNone/>
              <a:defRPr sz="4400"/>
            </a:lvl4pPr>
            <a:lvl5pPr marL="9011229" indent="0">
              <a:buNone/>
              <a:defRPr sz="4400"/>
            </a:lvl5pPr>
            <a:lvl6pPr marL="11264036" indent="0">
              <a:buNone/>
              <a:defRPr sz="4400"/>
            </a:lvl6pPr>
            <a:lvl7pPr marL="13516844" indent="0">
              <a:buNone/>
              <a:defRPr sz="4400"/>
            </a:lvl7pPr>
            <a:lvl8pPr marL="15769651" indent="0">
              <a:buNone/>
              <a:defRPr sz="4400"/>
            </a:lvl8pPr>
            <a:lvl9pPr marL="18022458" indent="0">
              <a:buNone/>
              <a:defRPr sz="44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36754594" y="632072"/>
            <a:ext cx="11971496" cy="21806482"/>
          </a:xfrm>
        </p:spPr>
        <p:txBody>
          <a:bodyPr vert="eaVert"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840105" y="632072"/>
            <a:ext cx="35074384" cy="21806482"/>
          </a:xfrm>
        </p:spPr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14850609" y="6636766"/>
            <a:ext cx="17012126" cy="18771222"/>
          </a:xfrm>
        </p:spPr>
        <p:txBody>
          <a:bodyPr/>
          <a:lstStyle>
            <a:lvl1pPr>
              <a:defRPr sz="13800"/>
            </a:lvl1pPr>
            <a:lvl2pPr>
              <a:defRPr sz="11800"/>
            </a:lvl2pPr>
            <a:lvl3pPr>
              <a:defRPr sz="9900"/>
            </a:lvl3pPr>
            <a:lvl4pPr>
              <a:defRPr sz="8900"/>
            </a:lvl4pPr>
            <a:lvl5pPr>
              <a:defRPr sz="8900"/>
            </a:lvl5pPr>
            <a:lvl6pPr>
              <a:defRPr sz="8900"/>
            </a:lvl6pPr>
            <a:lvl7pPr>
              <a:defRPr sz="8900"/>
            </a:lvl7pPr>
            <a:lvl8pPr>
              <a:defRPr sz="8900"/>
            </a:lvl8pPr>
            <a:lvl9pPr>
              <a:defRPr sz="8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32702854" y="6636766"/>
            <a:ext cx="17020875" cy="18771222"/>
          </a:xfrm>
        </p:spPr>
        <p:txBody>
          <a:bodyPr/>
          <a:lstStyle>
            <a:lvl1pPr>
              <a:defRPr sz="13800"/>
            </a:lvl1pPr>
            <a:lvl2pPr>
              <a:defRPr sz="11800"/>
            </a:lvl2pPr>
            <a:lvl3pPr>
              <a:defRPr sz="9900"/>
            </a:lvl3pPr>
            <a:lvl4pPr>
              <a:defRPr sz="8900"/>
            </a:lvl4pPr>
            <a:lvl5pPr>
              <a:defRPr sz="8900"/>
            </a:lvl5pPr>
            <a:lvl6pPr>
              <a:defRPr sz="8900"/>
            </a:lvl6pPr>
            <a:lvl7pPr>
              <a:defRPr sz="8900"/>
            </a:lvl7pPr>
            <a:lvl8pPr>
              <a:defRPr sz="8900"/>
            </a:lvl8pPr>
            <a:lvl9pPr>
              <a:defRPr sz="8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65724FD-86D6-4649-AE7A-4A12D810070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2520315" y="1139048"/>
            <a:ext cx="45365670" cy="4740540"/>
          </a:xfrm>
        </p:spPr>
        <p:txBody>
          <a:bodyPr/>
          <a:lstStyle>
            <a:lvl1pPr>
              <a:defRPr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2520315" y="6366810"/>
            <a:ext cx="22271536" cy="2653383"/>
          </a:xfrm>
        </p:spPr>
        <p:txBody>
          <a:bodyPr anchor="b"/>
          <a:lstStyle>
            <a:lvl1pPr marL="0" indent="0">
              <a:buNone/>
              <a:defRPr sz="11800" b="1"/>
            </a:lvl1pPr>
            <a:lvl2pPr marL="2251773" indent="0">
              <a:buNone/>
              <a:defRPr sz="9900" b="1"/>
            </a:lvl2pPr>
            <a:lvl3pPr marL="4503535" indent="0">
              <a:buNone/>
              <a:defRPr sz="8900" b="1"/>
            </a:lvl3pPr>
            <a:lvl4pPr marL="6755308" indent="0">
              <a:buNone/>
              <a:defRPr sz="7900" b="1"/>
            </a:lvl4pPr>
            <a:lvl5pPr marL="9007075" indent="0">
              <a:buNone/>
              <a:defRPr sz="7900" b="1"/>
            </a:lvl5pPr>
            <a:lvl6pPr marL="11258843" indent="0">
              <a:buNone/>
              <a:defRPr sz="7900" b="1"/>
            </a:lvl6pPr>
            <a:lvl7pPr marL="13510615" indent="0">
              <a:buNone/>
              <a:defRPr sz="7900" b="1"/>
            </a:lvl7pPr>
            <a:lvl8pPr marL="15762378" indent="0">
              <a:buNone/>
              <a:defRPr sz="7900" b="1"/>
            </a:lvl8pPr>
            <a:lvl9pPr marL="18014151" indent="0">
              <a:buNone/>
              <a:defRPr sz="79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2520315" y="9020194"/>
            <a:ext cx="22271536" cy="16387784"/>
          </a:xfrm>
        </p:spPr>
        <p:txBody>
          <a:bodyPr/>
          <a:lstStyle>
            <a:lvl1pPr>
              <a:defRPr sz="11800"/>
            </a:lvl1pPr>
            <a:lvl2pPr>
              <a:defRPr sz="9900"/>
            </a:lvl2pPr>
            <a:lvl3pPr>
              <a:defRPr sz="8900"/>
            </a:lvl3pPr>
            <a:lvl4pPr>
              <a:defRPr sz="7900"/>
            </a:lvl4pPr>
            <a:lvl5pPr>
              <a:defRPr sz="7900"/>
            </a:lvl5pPr>
            <a:lvl6pPr>
              <a:defRPr sz="7900"/>
            </a:lvl6pPr>
            <a:lvl7pPr>
              <a:defRPr sz="7900"/>
            </a:lvl7pPr>
            <a:lvl8pPr>
              <a:defRPr sz="7900"/>
            </a:lvl8pPr>
            <a:lvl9pPr>
              <a:defRPr sz="7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25605714" y="6366810"/>
            <a:ext cx="22280285" cy="2653383"/>
          </a:xfrm>
        </p:spPr>
        <p:txBody>
          <a:bodyPr anchor="b"/>
          <a:lstStyle>
            <a:lvl1pPr marL="0" indent="0">
              <a:buNone/>
              <a:defRPr sz="11800" b="1"/>
            </a:lvl1pPr>
            <a:lvl2pPr marL="2251773" indent="0">
              <a:buNone/>
              <a:defRPr sz="9900" b="1"/>
            </a:lvl2pPr>
            <a:lvl3pPr marL="4503535" indent="0">
              <a:buNone/>
              <a:defRPr sz="8900" b="1"/>
            </a:lvl3pPr>
            <a:lvl4pPr marL="6755308" indent="0">
              <a:buNone/>
              <a:defRPr sz="7900" b="1"/>
            </a:lvl4pPr>
            <a:lvl5pPr marL="9007075" indent="0">
              <a:buNone/>
              <a:defRPr sz="7900" b="1"/>
            </a:lvl5pPr>
            <a:lvl6pPr marL="11258843" indent="0">
              <a:buNone/>
              <a:defRPr sz="7900" b="1"/>
            </a:lvl6pPr>
            <a:lvl7pPr marL="13510615" indent="0">
              <a:buNone/>
              <a:defRPr sz="7900" b="1"/>
            </a:lvl7pPr>
            <a:lvl8pPr marL="15762378" indent="0">
              <a:buNone/>
              <a:defRPr sz="7900" b="1"/>
            </a:lvl8pPr>
            <a:lvl9pPr marL="18014151" indent="0">
              <a:buNone/>
              <a:defRPr sz="79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25605714" y="9020194"/>
            <a:ext cx="22280285" cy="16387784"/>
          </a:xfrm>
        </p:spPr>
        <p:txBody>
          <a:bodyPr/>
          <a:lstStyle>
            <a:lvl1pPr>
              <a:defRPr sz="11800"/>
            </a:lvl1pPr>
            <a:lvl2pPr>
              <a:defRPr sz="9900"/>
            </a:lvl2pPr>
            <a:lvl3pPr>
              <a:defRPr sz="8900"/>
            </a:lvl3pPr>
            <a:lvl4pPr>
              <a:defRPr sz="7900"/>
            </a:lvl4pPr>
            <a:lvl5pPr>
              <a:defRPr sz="7900"/>
            </a:lvl5pPr>
            <a:lvl6pPr>
              <a:defRPr sz="7900"/>
            </a:lvl6pPr>
            <a:lvl7pPr>
              <a:defRPr sz="7900"/>
            </a:lvl7pPr>
            <a:lvl8pPr>
              <a:defRPr sz="7900"/>
            </a:lvl8pPr>
            <a:lvl9pPr>
              <a:defRPr sz="7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89BEA0F-DBAD-4007-8E1E-882CB49A796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0E78002-99C3-480D-99B8-CD1D77898E5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C76BAF8-3776-4100-BD13-C6AC6D774E1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2520329" y="1132462"/>
            <a:ext cx="16583325" cy="4819549"/>
          </a:xfrm>
        </p:spPr>
        <p:txBody>
          <a:bodyPr/>
          <a:lstStyle>
            <a:lvl1pPr algn="l">
              <a:defRPr sz="99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19707463" y="1132464"/>
            <a:ext cx="28178522" cy="24275516"/>
          </a:xfrm>
        </p:spPr>
        <p:txBody>
          <a:bodyPr/>
          <a:lstStyle>
            <a:lvl1pPr>
              <a:defRPr sz="15800"/>
            </a:lvl1pPr>
            <a:lvl2pPr>
              <a:defRPr sz="13800"/>
            </a:lvl2pPr>
            <a:lvl3pPr>
              <a:defRPr sz="11800"/>
            </a:lvl3pPr>
            <a:lvl4pPr>
              <a:defRPr sz="9900"/>
            </a:lvl4pPr>
            <a:lvl5pPr>
              <a:defRPr sz="9900"/>
            </a:lvl5pPr>
            <a:lvl6pPr>
              <a:defRPr sz="9900"/>
            </a:lvl6pPr>
            <a:lvl7pPr>
              <a:defRPr sz="9900"/>
            </a:lvl7pPr>
            <a:lvl8pPr>
              <a:defRPr sz="9900"/>
            </a:lvl8pPr>
            <a:lvl9pPr>
              <a:defRPr sz="9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2520329" y="5952021"/>
            <a:ext cx="16583325" cy="19455967"/>
          </a:xfrm>
        </p:spPr>
        <p:txBody>
          <a:bodyPr/>
          <a:lstStyle>
            <a:lvl1pPr marL="0" indent="0">
              <a:buNone/>
              <a:defRPr sz="6900"/>
            </a:lvl1pPr>
            <a:lvl2pPr marL="2251773" indent="0">
              <a:buNone/>
              <a:defRPr sz="5900"/>
            </a:lvl2pPr>
            <a:lvl3pPr marL="4503535" indent="0">
              <a:buNone/>
              <a:defRPr sz="4900"/>
            </a:lvl3pPr>
            <a:lvl4pPr marL="6755308" indent="0">
              <a:buNone/>
              <a:defRPr sz="4400"/>
            </a:lvl4pPr>
            <a:lvl5pPr marL="9007075" indent="0">
              <a:buNone/>
              <a:defRPr sz="4400"/>
            </a:lvl5pPr>
            <a:lvl6pPr marL="11258843" indent="0">
              <a:buNone/>
              <a:defRPr sz="4400"/>
            </a:lvl6pPr>
            <a:lvl7pPr marL="13510615" indent="0">
              <a:buNone/>
              <a:defRPr sz="4400"/>
            </a:lvl7pPr>
            <a:lvl8pPr marL="15762378" indent="0">
              <a:buNone/>
              <a:defRPr sz="4400"/>
            </a:lvl8pPr>
            <a:lvl9pPr marL="18014151" indent="0">
              <a:buNone/>
              <a:defRPr sz="44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309253C-8157-4EB5-A912-45789842E5C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9879988" y="19910266"/>
            <a:ext cx="30243780" cy="2350520"/>
          </a:xfrm>
        </p:spPr>
        <p:txBody>
          <a:bodyPr/>
          <a:lstStyle>
            <a:lvl1pPr algn="l">
              <a:defRPr sz="99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9879988" y="2541456"/>
            <a:ext cx="30243780" cy="17065943"/>
          </a:xfrm>
        </p:spPr>
        <p:txBody>
          <a:bodyPr/>
          <a:lstStyle>
            <a:lvl1pPr marL="0" indent="0">
              <a:buNone/>
              <a:defRPr sz="15800"/>
            </a:lvl1pPr>
            <a:lvl2pPr marL="2251773" indent="0">
              <a:buNone/>
              <a:defRPr sz="13800"/>
            </a:lvl2pPr>
            <a:lvl3pPr marL="4503535" indent="0">
              <a:buNone/>
              <a:defRPr sz="11800"/>
            </a:lvl3pPr>
            <a:lvl4pPr marL="6755308" indent="0">
              <a:buNone/>
              <a:defRPr sz="9900"/>
            </a:lvl4pPr>
            <a:lvl5pPr marL="9007075" indent="0">
              <a:buNone/>
              <a:defRPr sz="9900"/>
            </a:lvl5pPr>
            <a:lvl6pPr marL="11258843" indent="0">
              <a:buNone/>
              <a:defRPr sz="9900"/>
            </a:lvl6pPr>
            <a:lvl7pPr marL="13510615" indent="0">
              <a:buNone/>
              <a:defRPr sz="9900"/>
            </a:lvl7pPr>
            <a:lvl8pPr marL="15762378" indent="0">
              <a:buNone/>
              <a:defRPr sz="9900"/>
            </a:lvl8pPr>
            <a:lvl9pPr marL="18014151" indent="0">
              <a:buNone/>
              <a:defRPr sz="9900"/>
            </a:lvl9pPr>
          </a:lstStyle>
          <a:p>
            <a:r>
              <a:rPr lang="el-GR" smtClean="0"/>
              <a:t>Κάντε κλικ στο εικονίδιο για να προσθέσετε μια εικόνα</a:t>
            </a:r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9879988" y="22260786"/>
            <a:ext cx="30243780" cy="3338128"/>
          </a:xfrm>
        </p:spPr>
        <p:txBody>
          <a:bodyPr/>
          <a:lstStyle>
            <a:lvl1pPr marL="0" indent="0">
              <a:buNone/>
              <a:defRPr sz="6900"/>
            </a:lvl1pPr>
            <a:lvl2pPr marL="2251773" indent="0">
              <a:buNone/>
              <a:defRPr sz="5900"/>
            </a:lvl2pPr>
            <a:lvl3pPr marL="4503535" indent="0">
              <a:buNone/>
              <a:defRPr sz="4900"/>
            </a:lvl3pPr>
            <a:lvl4pPr marL="6755308" indent="0">
              <a:buNone/>
              <a:defRPr sz="4400"/>
            </a:lvl4pPr>
            <a:lvl5pPr marL="9007075" indent="0">
              <a:buNone/>
              <a:defRPr sz="4400"/>
            </a:lvl5pPr>
            <a:lvl6pPr marL="11258843" indent="0">
              <a:buNone/>
              <a:defRPr sz="4400"/>
            </a:lvl6pPr>
            <a:lvl7pPr marL="13510615" indent="0">
              <a:buNone/>
              <a:defRPr sz="4400"/>
            </a:lvl7pPr>
            <a:lvl8pPr marL="15762378" indent="0">
              <a:buNone/>
              <a:defRPr sz="4400"/>
            </a:lvl8pPr>
            <a:lvl9pPr marL="18014151" indent="0">
              <a:buNone/>
              <a:defRPr sz="44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E2148F0-EB84-4414-AA49-E5524F84382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ags" Target="../tags/tag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ags" Target="../tags/tag2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ags" Target="../tags/tag5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tags" Target="../tags/tag6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5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Grp="1" noChangeArrowheads="1"/>
          </p:cNvSpPr>
          <p:nvPr>
            <p:ph type="title"/>
            <p:custDataLst>
              <p:tags r:id="rId13"/>
            </p:custDataLst>
          </p:nvPr>
        </p:nvSpPr>
        <p:spPr bwMode="auto">
          <a:xfrm>
            <a:off x="14903116" y="1139048"/>
            <a:ext cx="34820599" cy="47405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50355" tIns="225177" rIns="450355" bIns="225177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l-GR" smtClean="0"/>
              <a:t>Kλικ για επεξεργασία του τίτλου</a:t>
            </a:r>
            <a:endParaRPr lang="en-US" smtClean="0"/>
          </a:p>
        </p:txBody>
      </p:sp>
      <p:sp>
        <p:nvSpPr>
          <p:cNvPr id="75779" name="Rectangle 3"/>
          <p:cNvSpPr>
            <a:spLocks noGrp="1" noChangeArrowheads="1"/>
          </p:cNvSpPr>
          <p:nvPr>
            <p:ph type="body" idx="1"/>
            <p:custDataLst>
              <p:tags r:id="rId14"/>
            </p:custDataLst>
          </p:nvPr>
        </p:nvSpPr>
        <p:spPr bwMode="auto">
          <a:xfrm>
            <a:off x="14850617" y="6636766"/>
            <a:ext cx="34873106" cy="187712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50355" tIns="225177" rIns="450355" bIns="22517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smtClean="0"/>
          </a:p>
        </p:txBody>
      </p:sp>
      <p:sp>
        <p:nvSpPr>
          <p:cNvPr id="7578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2520315" y="25901782"/>
            <a:ext cx="11761470" cy="1975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50355" tIns="225177" rIns="450355" bIns="225177" numCol="1" anchor="t" anchorCtr="0" compatLnSpc="1">
            <a:prstTxWarp prst="textNoShape">
              <a:avLst/>
            </a:prstTxWarp>
          </a:bodyPr>
          <a:lstStyle>
            <a:lvl1pPr>
              <a:buClr>
                <a:schemeClr val="tx1"/>
              </a:buClr>
              <a:defRPr sz="6900"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7578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7222153" y="25901782"/>
            <a:ext cx="15961995" cy="1975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50355" tIns="225177" rIns="450355" bIns="225177" numCol="1" anchor="t" anchorCtr="0" compatLnSpc="1">
            <a:prstTxWarp prst="textNoShape">
              <a:avLst/>
            </a:prstTxWarp>
          </a:bodyPr>
          <a:lstStyle>
            <a:lvl1pPr algn="ctr">
              <a:buClr>
                <a:schemeClr val="tx1"/>
              </a:buClr>
              <a:defRPr sz="6900"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7578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36124515" y="25901782"/>
            <a:ext cx="11761470" cy="1975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50355" tIns="225177" rIns="450355" bIns="225177" numCol="1" anchor="t" anchorCtr="0" compatLnSpc="1">
            <a:prstTxWarp prst="textNoShape">
              <a:avLst/>
            </a:prstTxWarp>
          </a:bodyPr>
          <a:lstStyle>
            <a:lvl1pPr algn="r">
              <a:buClr>
                <a:schemeClr val="tx1"/>
              </a:buClr>
              <a:defRPr sz="6900">
                <a:cs typeface="+mn-cs"/>
              </a:defRPr>
            </a:lvl1pPr>
          </a:lstStyle>
          <a:p>
            <a:fld id="{266EF7B7-0ACD-493F-98C3-FEBB6E33B2AD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ransition/>
  <p:txStyles>
    <p:titleStyle>
      <a:lvl1pPr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158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15800">
          <a:solidFill>
            <a:schemeClr val="tx1"/>
          </a:solidFill>
          <a:latin typeface="Arial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15800">
          <a:solidFill>
            <a:schemeClr val="tx1"/>
          </a:solidFill>
          <a:latin typeface="Arial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15800">
          <a:solidFill>
            <a:schemeClr val="tx1"/>
          </a:solidFill>
          <a:latin typeface="Arial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15800">
          <a:solidFill>
            <a:schemeClr val="tx1"/>
          </a:solidFill>
          <a:latin typeface="Arial" charset="0"/>
          <a:cs typeface="Arial" charset="0"/>
        </a:defRPr>
      </a:lvl5pPr>
      <a:lvl6pPr marL="2251773"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15800">
          <a:solidFill>
            <a:schemeClr val="tx1"/>
          </a:solidFill>
          <a:latin typeface="Arial" charset="0"/>
          <a:cs typeface="Arial" charset="0"/>
        </a:defRPr>
      </a:lvl6pPr>
      <a:lvl7pPr marL="4503535"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15800">
          <a:solidFill>
            <a:schemeClr val="tx1"/>
          </a:solidFill>
          <a:latin typeface="Arial" charset="0"/>
          <a:cs typeface="Arial" charset="0"/>
        </a:defRPr>
      </a:lvl7pPr>
      <a:lvl8pPr marL="6755308"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15800">
          <a:solidFill>
            <a:schemeClr val="tx1"/>
          </a:solidFill>
          <a:latin typeface="Arial" charset="0"/>
          <a:cs typeface="Arial" charset="0"/>
        </a:defRPr>
      </a:lvl8pPr>
      <a:lvl9pPr marL="9007075"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15800">
          <a:solidFill>
            <a:schemeClr val="tx1"/>
          </a:solidFill>
          <a:latin typeface="Arial" charset="0"/>
          <a:cs typeface="Arial" charset="0"/>
        </a:defRPr>
      </a:lvl9pPr>
    </p:titleStyle>
    <p:bodyStyle>
      <a:lvl1pPr marL="1688827" indent="-1688827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11800">
          <a:solidFill>
            <a:schemeClr val="tx1"/>
          </a:solidFill>
          <a:latin typeface="+mn-lt"/>
          <a:ea typeface="+mn-ea"/>
          <a:cs typeface="+mn-cs"/>
        </a:defRPr>
      </a:lvl1pPr>
      <a:lvl2pPr marL="3659127" indent="-1407354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11800">
          <a:solidFill>
            <a:schemeClr val="tx1"/>
          </a:solidFill>
          <a:latin typeface="+mn-lt"/>
          <a:cs typeface="+mn-cs"/>
        </a:defRPr>
      </a:lvl2pPr>
      <a:lvl3pPr marL="5629417" indent="-1125881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11800">
          <a:solidFill>
            <a:schemeClr val="tx1"/>
          </a:solidFill>
          <a:latin typeface="+mn-lt"/>
          <a:cs typeface="+mn-cs"/>
        </a:defRPr>
      </a:lvl3pPr>
      <a:lvl4pPr marL="7881189" indent="-1125881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11800">
          <a:solidFill>
            <a:schemeClr val="tx1"/>
          </a:solidFill>
          <a:latin typeface="+mn-lt"/>
          <a:cs typeface="+mn-cs"/>
        </a:defRPr>
      </a:lvl4pPr>
      <a:lvl5pPr marL="10132962" indent="-1125881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11800">
          <a:solidFill>
            <a:schemeClr val="tx1"/>
          </a:solidFill>
          <a:latin typeface="+mn-lt"/>
          <a:cs typeface="+mn-cs"/>
        </a:defRPr>
      </a:lvl5pPr>
      <a:lvl6pPr marL="12384724" indent="-1125881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11800">
          <a:solidFill>
            <a:schemeClr val="tx1"/>
          </a:solidFill>
          <a:latin typeface="+mn-lt"/>
          <a:cs typeface="+mn-cs"/>
        </a:defRPr>
      </a:lvl6pPr>
      <a:lvl7pPr marL="14636497" indent="-1125881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11800">
          <a:solidFill>
            <a:schemeClr val="tx1"/>
          </a:solidFill>
          <a:latin typeface="+mn-lt"/>
          <a:cs typeface="+mn-cs"/>
        </a:defRPr>
      </a:lvl7pPr>
      <a:lvl8pPr marL="16888269" indent="-1125881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11800">
          <a:solidFill>
            <a:schemeClr val="tx1"/>
          </a:solidFill>
          <a:latin typeface="+mn-lt"/>
          <a:cs typeface="+mn-cs"/>
        </a:defRPr>
      </a:lvl8pPr>
      <a:lvl9pPr marL="19140032" indent="-1125881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118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l-GR"/>
      </a:defPPr>
      <a:lvl1pPr marL="0" algn="l" defTabSz="4503535" rtl="0" eaLnBrk="1" latinLnBrk="0" hangingPunct="1">
        <a:defRPr sz="8900" kern="1200">
          <a:solidFill>
            <a:schemeClr val="tx1"/>
          </a:solidFill>
          <a:latin typeface="+mn-lt"/>
          <a:ea typeface="+mn-ea"/>
          <a:cs typeface="+mn-cs"/>
        </a:defRPr>
      </a:lvl1pPr>
      <a:lvl2pPr marL="2251773" algn="l" defTabSz="4503535" rtl="0" eaLnBrk="1" latinLnBrk="0" hangingPunct="1">
        <a:defRPr sz="8900" kern="1200">
          <a:solidFill>
            <a:schemeClr val="tx1"/>
          </a:solidFill>
          <a:latin typeface="+mn-lt"/>
          <a:ea typeface="+mn-ea"/>
          <a:cs typeface="+mn-cs"/>
        </a:defRPr>
      </a:lvl2pPr>
      <a:lvl3pPr marL="4503535" algn="l" defTabSz="4503535" rtl="0" eaLnBrk="1" latinLnBrk="0" hangingPunct="1">
        <a:defRPr sz="8900" kern="1200">
          <a:solidFill>
            <a:schemeClr val="tx1"/>
          </a:solidFill>
          <a:latin typeface="+mn-lt"/>
          <a:ea typeface="+mn-ea"/>
          <a:cs typeface="+mn-cs"/>
        </a:defRPr>
      </a:lvl3pPr>
      <a:lvl4pPr marL="6755308" algn="l" defTabSz="4503535" rtl="0" eaLnBrk="1" latinLnBrk="0" hangingPunct="1">
        <a:defRPr sz="8900" kern="1200">
          <a:solidFill>
            <a:schemeClr val="tx1"/>
          </a:solidFill>
          <a:latin typeface="+mn-lt"/>
          <a:ea typeface="+mn-ea"/>
          <a:cs typeface="+mn-cs"/>
        </a:defRPr>
      </a:lvl4pPr>
      <a:lvl5pPr marL="9007075" algn="l" defTabSz="4503535" rtl="0" eaLnBrk="1" latinLnBrk="0" hangingPunct="1">
        <a:defRPr sz="8900" kern="1200">
          <a:solidFill>
            <a:schemeClr val="tx1"/>
          </a:solidFill>
          <a:latin typeface="+mn-lt"/>
          <a:ea typeface="+mn-ea"/>
          <a:cs typeface="+mn-cs"/>
        </a:defRPr>
      </a:lvl5pPr>
      <a:lvl6pPr marL="11258843" algn="l" defTabSz="4503535" rtl="0" eaLnBrk="1" latinLnBrk="0" hangingPunct="1">
        <a:defRPr sz="8900" kern="1200">
          <a:solidFill>
            <a:schemeClr val="tx1"/>
          </a:solidFill>
          <a:latin typeface="+mn-lt"/>
          <a:ea typeface="+mn-ea"/>
          <a:cs typeface="+mn-cs"/>
        </a:defRPr>
      </a:lvl6pPr>
      <a:lvl7pPr marL="13510615" algn="l" defTabSz="4503535" rtl="0" eaLnBrk="1" latinLnBrk="0" hangingPunct="1">
        <a:defRPr sz="8900" kern="1200">
          <a:solidFill>
            <a:schemeClr val="tx1"/>
          </a:solidFill>
          <a:latin typeface="+mn-lt"/>
          <a:ea typeface="+mn-ea"/>
          <a:cs typeface="+mn-cs"/>
        </a:defRPr>
      </a:lvl7pPr>
      <a:lvl8pPr marL="15762378" algn="l" defTabSz="4503535" rtl="0" eaLnBrk="1" latinLnBrk="0" hangingPunct="1">
        <a:defRPr sz="8900" kern="1200">
          <a:solidFill>
            <a:schemeClr val="tx1"/>
          </a:solidFill>
          <a:latin typeface="+mn-lt"/>
          <a:ea typeface="+mn-ea"/>
          <a:cs typeface="+mn-cs"/>
        </a:defRPr>
      </a:lvl8pPr>
      <a:lvl9pPr marL="18014151" algn="l" defTabSz="4503535" rtl="0" eaLnBrk="1" latinLnBrk="0" hangingPunct="1">
        <a:defRPr sz="8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5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Grp="1" noChangeArrowheads="1"/>
          </p:cNvSpPr>
          <p:nvPr>
            <p:ph type="title"/>
            <p:custDataLst>
              <p:tags r:id="rId13"/>
            </p:custDataLst>
          </p:nvPr>
        </p:nvSpPr>
        <p:spPr bwMode="auto">
          <a:xfrm>
            <a:off x="14903116" y="1139048"/>
            <a:ext cx="34820599" cy="47405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50561" tIns="225281" rIns="450561" bIns="225281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l-GR" smtClean="0"/>
              <a:t>Kλικ για επεξεργασία του τίτλου</a:t>
            </a:r>
            <a:endParaRPr lang="en-US" smtClean="0"/>
          </a:p>
        </p:txBody>
      </p:sp>
      <p:sp>
        <p:nvSpPr>
          <p:cNvPr id="75779" name="Rectangle 3"/>
          <p:cNvSpPr>
            <a:spLocks noGrp="1" noChangeArrowheads="1"/>
          </p:cNvSpPr>
          <p:nvPr>
            <p:ph type="body" idx="1"/>
            <p:custDataLst>
              <p:tags r:id="rId14"/>
            </p:custDataLst>
          </p:nvPr>
        </p:nvSpPr>
        <p:spPr bwMode="auto">
          <a:xfrm>
            <a:off x="14850612" y="6636758"/>
            <a:ext cx="34873106" cy="187712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50561" tIns="225281" rIns="450561" bIns="22528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smtClean="0"/>
          </a:p>
        </p:txBody>
      </p:sp>
      <p:sp>
        <p:nvSpPr>
          <p:cNvPr id="7578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2520315" y="25901782"/>
            <a:ext cx="11761470" cy="1975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50561" tIns="225281" rIns="450561" bIns="225281" numCol="1" anchor="t" anchorCtr="0" compatLnSpc="1">
            <a:prstTxWarp prst="textNoShape">
              <a:avLst/>
            </a:prstTxWarp>
          </a:bodyPr>
          <a:lstStyle>
            <a:lvl1pPr>
              <a:buClr>
                <a:schemeClr val="tx1"/>
              </a:buClr>
              <a:defRPr sz="6900"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7578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7222153" y="25901782"/>
            <a:ext cx="15961995" cy="1975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50561" tIns="225281" rIns="450561" bIns="225281" numCol="1" anchor="t" anchorCtr="0" compatLnSpc="1">
            <a:prstTxWarp prst="textNoShape">
              <a:avLst/>
            </a:prstTxWarp>
          </a:bodyPr>
          <a:lstStyle>
            <a:lvl1pPr algn="ctr">
              <a:buClr>
                <a:schemeClr val="tx1"/>
              </a:buClr>
              <a:defRPr sz="6900"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7578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36124515" y="25901782"/>
            <a:ext cx="11761470" cy="1975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50561" tIns="225281" rIns="450561" bIns="225281" numCol="1" anchor="t" anchorCtr="0" compatLnSpc="1">
            <a:prstTxWarp prst="textNoShape">
              <a:avLst/>
            </a:prstTxWarp>
          </a:bodyPr>
          <a:lstStyle>
            <a:lvl1pPr algn="r">
              <a:buClr>
                <a:schemeClr val="tx1"/>
              </a:buClr>
              <a:defRPr sz="6900">
                <a:cs typeface="+mn-cs"/>
              </a:defRPr>
            </a:lvl1pPr>
          </a:lstStyle>
          <a:p>
            <a:fld id="{266EF7B7-0ACD-493F-98C3-FEBB6E33B2A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ransition/>
  <p:txStyles>
    <p:titleStyle>
      <a:lvl1pPr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158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15800">
          <a:solidFill>
            <a:schemeClr val="tx1"/>
          </a:solidFill>
          <a:latin typeface="Arial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15800">
          <a:solidFill>
            <a:schemeClr val="tx1"/>
          </a:solidFill>
          <a:latin typeface="Arial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15800">
          <a:solidFill>
            <a:schemeClr val="tx1"/>
          </a:solidFill>
          <a:latin typeface="Arial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15800">
          <a:solidFill>
            <a:schemeClr val="tx1"/>
          </a:solidFill>
          <a:latin typeface="Arial" charset="0"/>
          <a:cs typeface="Arial" charset="0"/>
        </a:defRPr>
      </a:lvl5pPr>
      <a:lvl6pPr marL="2252807"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15800">
          <a:solidFill>
            <a:schemeClr val="tx1"/>
          </a:solidFill>
          <a:latin typeface="Arial" charset="0"/>
          <a:cs typeface="Arial" charset="0"/>
        </a:defRPr>
      </a:lvl6pPr>
      <a:lvl7pPr marL="4505615"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15800">
          <a:solidFill>
            <a:schemeClr val="tx1"/>
          </a:solidFill>
          <a:latin typeface="Arial" charset="0"/>
          <a:cs typeface="Arial" charset="0"/>
        </a:defRPr>
      </a:lvl7pPr>
      <a:lvl8pPr marL="6758422"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15800">
          <a:solidFill>
            <a:schemeClr val="tx1"/>
          </a:solidFill>
          <a:latin typeface="Arial" charset="0"/>
          <a:cs typeface="Arial" charset="0"/>
        </a:defRPr>
      </a:lvl8pPr>
      <a:lvl9pPr marL="9011229"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15800">
          <a:solidFill>
            <a:schemeClr val="tx1"/>
          </a:solidFill>
          <a:latin typeface="Arial" charset="0"/>
          <a:cs typeface="Arial" charset="0"/>
        </a:defRPr>
      </a:lvl9pPr>
    </p:titleStyle>
    <p:bodyStyle>
      <a:lvl1pPr marL="1689605" indent="-1689605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11800">
          <a:solidFill>
            <a:schemeClr val="tx1"/>
          </a:solidFill>
          <a:latin typeface="+mn-lt"/>
          <a:ea typeface="+mn-ea"/>
          <a:cs typeface="+mn-cs"/>
        </a:defRPr>
      </a:lvl1pPr>
      <a:lvl2pPr marL="3660812" indent="-1408005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11800">
          <a:solidFill>
            <a:schemeClr val="tx1"/>
          </a:solidFill>
          <a:latin typeface="+mn-lt"/>
          <a:cs typeface="+mn-cs"/>
        </a:defRPr>
      </a:lvl2pPr>
      <a:lvl3pPr marL="5632018" indent="-1126404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11800">
          <a:solidFill>
            <a:schemeClr val="tx1"/>
          </a:solidFill>
          <a:latin typeface="+mn-lt"/>
          <a:cs typeface="+mn-cs"/>
        </a:defRPr>
      </a:lvl3pPr>
      <a:lvl4pPr marL="7884825" indent="-1126404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11800">
          <a:solidFill>
            <a:schemeClr val="tx1"/>
          </a:solidFill>
          <a:latin typeface="+mn-lt"/>
          <a:cs typeface="+mn-cs"/>
        </a:defRPr>
      </a:lvl4pPr>
      <a:lvl5pPr marL="10137633" indent="-1126404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11800">
          <a:solidFill>
            <a:schemeClr val="tx1"/>
          </a:solidFill>
          <a:latin typeface="+mn-lt"/>
          <a:cs typeface="+mn-cs"/>
        </a:defRPr>
      </a:lvl5pPr>
      <a:lvl6pPr marL="12390440" indent="-1126404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11800">
          <a:solidFill>
            <a:schemeClr val="tx1"/>
          </a:solidFill>
          <a:latin typeface="+mn-lt"/>
          <a:cs typeface="+mn-cs"/>
        </a:defRPr>
      </a:lvl6pPr>
      <a:lvl7pPr marL="14643247" indent="-1126404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11800">
          <a:solidFill>
            <a:schemeClr val="tx1"/>
          </a:solidFill>
          <a:latin typeface="+mn-lt"/>
          <a:cs typeface="+mn-cs"/>
        </a:defRPr>
      </a:lvl7pPr>
      <a:lvl8pPr marL="16896055" indent="-1126404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11800">
          <a:solidFill>
            <a:schemeClr val="tx1"/>
          </a:solidFill>
          <a:latin typeface="+mn-lt"/>
          <a:cs typeface="+mn-cs"/>
        </a:defRPr>
      </a:lvl8pPr>
      <a:lvl9pPr marL="19148862" indent="-1126404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118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l-GR"/>
      </a:defPPr>
      <a:lvl1pPr marL="0" algn="l" defTabSz="4505615" rtl="0" eaLnBrk="1" latinLnBrk="0" hangingPunct="1">
        <a:defRPr sz="8900" kern="1200">
          <a:solidFill>
            <a:schemeClr val="tx1"/>
          </a:solidFill>
          <a:latin typeface="+mn-lt"/>
          <a:ea typeface="+mn-ea"/>
          <a:cs typeface="+mn-cs"/>
        </a:defRPr>
      </a:lvl1pPr>
      <a:lvl2pPr marL="2252807" algn="l" defTabSz="4505615" rtl="0" eaLnBrk="1" latinLnBrk="0" hangingPunct="1">
        <a:defRPr sz="8900" kern="1200">
          <a:solidFill>
            <a:schemeClr val="tx1"/>
          </a:solidFill>
          <a:latin typeface="+mn-lt"/>
          <a:ea typeface="+mn-ea"/>
          <a:cs typeface="+mn-cs"/>
        </a:defRPr>
      </a:lvl2pPr>
      <a:lvl3pPr marL="4505615" algn="l" defTabSz="4505615" rtl="0" eaLnBrk="1" latinLnBrk="0" hangingPunct="1">
        <a:defRPr sz="8900" kern="1200">
          <a:solidFill>
            <a:schemeClr val="tx1"/>
          </a:solidFill>
          <a:latin typeface="+mn-lt"/>
          <a:ea typeface="+mn-ea"/>
          <a:cs typeface="+mn-cs"/>
        </a:defRPr>
      </a:lvl3pPr>
      <a:lvl4pPr marL="6758422" algn="l" defTabSz="4505615" rtl="0" eaLnBrk="1" latinLnBrk="0" hangingPunct="1">
        <a:defRPr sz="8900" kern="1200">
          <a:solidFill>
            <a:schemeClr val="tx1"/>
          </a:solidFill>
          <a:latin typeface="+mn-lt"/>
          <a:ea typeface="+mn-ea"/>
          <a:cs typeface="+mn-cs"/>
        </a:defRPr>
      </a:lvl4pPr>
      <a:lvl5pPr marL="9011229" algn="l" defTabSz="4505615" rtl="0" eaLnBrk="1" latinLnBrk="0" hangingPunct="1">
        <a:defRPr sz="8900" kern="1200">
          <a:solidFill>
            <a:schemeClr val="tx1"/>
          </a:solidFill>
          <a:latin typeface="+mn-lt"/>
          <a:ea typeface="+mn-ea"/>
          <a:cs typeface="+mn-cs"/>
        </a:defRPr>
      </a:lvl5pPr>
      <a:lvl6pPr marL="11264036" algn="l" defTabSz="4505615" rtl="0" eaLnBrk="1" latinLnBrk="0" hangingPunct="1">
        <a:defRPr sz="8900" kern="1200">
          <a:solidFill>
            <a:schemeClr val="tx1"/>
          </a:solidFill>
          <a:latin typeface="+mn-lt"/>
          <a:ea typeface="+mn-ea"/>
          <a:cs typeface="+mn-cs"/>
        </a:defRPr>
      </a:lvl6pPr>
      <a:lvl7pPr marL="13516844" algn="l" defTabSz="4505615" rtl="0" eaLnBrk="1" latinLnBrk="0" hangingPunct="1">
        <a:defRPr sz="8900" kern="1200">
          <a:solidFill>
            <a:schemeClr val="tx1"/>
          </a:solidFill>
          <a:latin typeface="+mn-lt"/>
          <a:ea typeface="+mn-ea"/>
          <a:cs typeface="+mn-cs"/>
        </a:defRPr>
      </a:lvl7pPr>
      <a:lvl8pPr marL="15769651" algn="l" defTabSz="4505615" rtl="0" eaLnBrk="1" latinLnBrk="0" hangingPunct="1">
        <a:defRPr sz="8900" kern="1200">
          <a:solidFill>
            <a:schemeClr val="tx1"/>
          </a:solidFill>
          <a:latin typeface="+mn-lt"/>
          <a:ea typeface="+mn-ea"/>
          <a:cs typeface="+mn-cs"/>
        </a:defRPr>
      </a:lvl8pPr>
      <a:lvl9pPr marL="18022458" algn="l" defTabSz="4505615" rtl="0" eaLnBrk="1" latinLnBrk="0" hangingPunct="1">
        <a:defRPr sz="8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840105" y="632072"/>
            <a:ext cx="47885985" cy="15801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50561" tIns="225281" rIns="450561" bIns="225281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Κάντε κλικ για επεξεργασία του τίτλου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935617" y="5056576"/>
            <a:ext cx="40325040" cy="17381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50561" tIns="225281" rIns="450561" bIns="22528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n-US" smtClean="0"/>
              <a:t>Δεύτερου επιπέδου</a:t>
            </a:r>
          </a:p>
          <a:p>
            <a:pPr lvl="2"/>
            <a:r>
              <a:rPr lang="en-US" smtClean="0"/>
              <a:t>Τρίτου επιπέδου</a:t>
            </a:r>
          </a:p>
          <a:p>
            <a:pPr lvl="3"/>
            <a:r>
              <a:rPr lang="en-US" smtClean="0"/>
              <a:t>Τέταρτου επιπέδου</a:t>
            </a:r>
          </a:p>
          <a:p>
            <a:pPr lvl="4"/>
            <a:r>
              <a:rPr lang="en-US" smtClean="0"/>
              <a:t>Πέμπτου επιπέδου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21700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1700">
          <a:solidFill>
            <a:schemeClr val="bg1"/>
          </a:solidFill>
          <a:latin typeface="Microsoft Sans Serif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1700">
          <a:solidFill>
            <a:schemeClr val="bg1"/>
          </a:solidFill>
          <a:latin typeface="Microsoft Sans Serif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1700">
          <a:solidFill>
            <a:schemeClr val="bg1"/>
          </a:solidFill>
          <a:latin typeface="Microsoft Sans Serif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1700">
          <a:solidFill>
            <a:schemeClr val="bg1"/>
          </a:solidFill>
          <a:latin typeface="Microsoft Sans Serif" pitchFamily="34" charset="0"/>
        </a:defRPr>
      </a:lvl5pPr>
      <a:lvl6pPr marL="2252807" algn="l" rtl="0" eaLnBrk="1" fontAlgn="base" hangingPunct="1">
        <a:spcBef>
          <a:spcPct val="0"/>
        </a:spcBef>
        <a:spcAft>
          <a:spcPct val="0"/>
        </a:spcAft>
        <a:defRPr sz="21700">
          <a:solidFill>
            <a:schemeClr val="bg1"/>
          </a:solidFill>
          <a:latin typeface="Microsoft Sans Serif" pitchFamily="34" charset="0"/>
        </a:defRPr>
      </a:lvl6pPr>
      <a:lvl7pPr marL="4505615" algn="l" rtl="0" eaLnBrk="1" fontAlgn="base" hangingPunct="1">
        <a:spcBef>
          <a:spcPct val="0"/>
        </a:spcBef>
        <a:spcAft>
          <a:spcPct val="0"/>
        </a:spcAft>
        <a:defRPr sz="21700">
          <a:solidFill>
            <a:schemeClr val="bg1"/>
          </a:solidFill>
          <a:latin typeface="Microsoft Sans Serif" pitchFamily="34" charset="0"/>
        </a:defRPr>
      </a:lvl7pPr>
      <a:lvl8pPr marL="6758422" algn="l" rtl="0" eaLnBrk="1" fontAlgn="base" hangingPunct="1">
        <a:spcBef>
          <a:spcPct val="0"/>
        </a:spcBef>
        <a:spcAft>
          <a:spcPct val="0"/>
        </a:spcAft>
        <a:defRPr sz="21700">
          <a:solidFill>
            <a:schemeClr val="bg1"/>
          </a:solidFill>
          <a:latin typeface="Microsoft Sans Serif" pitchFamily="34" charset="0"/>
        </a:defRPr>
      </a:lvl8pPr>
      <a:lvl9pPr marL="9011229" algn="l" rtl="0" eaLnBrk="1" fontAlgn="base" hangingPunct="1">
        <a:spcBef>
          <a:spcPct val="0"/>
        </a:spcBef>
        <a:spcAft>
          <a:spcPct val="0"/>
        </a:spcAft>
        <a:defRPr sz="21700">
          <a:solidFill>
            <a:schemeClr val="bg1"/>
          </a:solidFill>
          <a:latin typeface="Microsoft Sans Serif" pitchFamily="34" charset="0"/>
        </a:defRPr>
      </a:lvl9pPr>
    </p:titleStyle>
    <p:bodyStyle>
      <a:lvl1pPr marL="1689605" indent="-1689605" algn="l" rtl="0" eaLnBrk="1" fontAlgn="base" hangingPunct="1">
        <a:spcBef>
          <a:spcPct val="20000"/>
        </a:spcBef>
        <a:spcAft>
          <a:spcPct val="0"/>
        </a:spcAft>
        <a:buChar char="•"/>
        <a:defRPr sz="15800">
          <a:solidFill>
            <a:schemeClr val="bg1"/>
          </a:solidFill>
          <a:latin typeface="+mn-lt"/>
          <a:ea typeface="+mn-ea"/>
          <a:cs typeface="+mn-cs"/>
        </a:defRPr>
      </a:lvl1pPr>
      <a:lvl2pPr marL="3660812" indent="-1408005" algn="l" rtl="0" eaLnBrk="1" fontAlgn="base" hangingPunct="1">
        <a:spcBef>
          <a:spcPct val="20000"/>
        </a:spcBef>
        <a:spcAft>
          <a:spcPct val="0"/>
        </a:spcAft>
        <a:buChar char="–"/>
        <a:defRPr sz="13800">
          <a:solidFill>
            <a:schemeClr val="bg1"/>
          </a:solidFill>
          <a:latin typeface="+mn-lt"/>
        </a:defRPr>
      </a:lvl2pPr>
      <a:lvl3pPr marL="5632018" indent="-1126404" algn="l" rtl="0" eaLnBrk="1" fontAlgn="base" hangingPunct="1">
        <a:spcBef>
          <a:spcPct val="20000"/>
        </a:spcBef>
        <a:spcAft>
          <a:spcPct val="0"/>
        </a:spcAft>
        <a:buChar char="•"/>
        <a:defRPr sz="11800">
          <a:solidFill>
            <a:schemeClr val="bg1"/>
          </a:solidFill>
          <a:latin typeface="+mn-lt"/>
        </a:defRPr>
      </a:lvl3pPr>
      <a:lvl4pPr marL="7884825" indent="-1126404" algn="l" rtl="0" eaLnBrk="1" fontAlgn="base" hangingPunct="1">
        <a:spcBef>
          <a:spcPct val="20000"/>
        </a:spcBef>
        <a:spcAft>
          <a:spcPct val="0"/>
        </a:spcAft>
        <a:buChar char="–"/>
        <a:defRPr sz="9900">
          <a:solidFill>
            <a:schemeClr val="bg1"/>
          </a:solidFill>
          <a:latin typeface="+mn-lt"/>
        </a:defRPr>
      </a:lvl4pPr>
      <a:lvl5pPr marL="10137633" indent="-1126404" algn="l" rtl="0" eaLnBrk="1" fontAlgn="base" hangingPunct="1">
        <a:spcBef>
          <a:spcPct val="20000"/>
        </a:spcBef>
        <a:spcAft>
          <a:spcPct val="0"/>
        </a:spcAft>
        <a:buChar char="»"/>
        <a:defRPr sz="9900">
          <a:solidFill>
            <a:schemeClr val="bg1"/>
          </a:solidFill>
          <a:latin typeface="+mn-lt"/>
        </a:defRPr>
      </a:lvl5pPr>
      <a:lvl6pPr marL="12390440" indent="-1126404" algn="l" rtl="0" eaLnBrk="1" fontAlgn="base" hangingPunct="1">
        <a:spcBef>
          <a:spcPct val="20000"/>
        </a:spcBef>
        <a:spcAft>
          <a:spcPct val="0"/>
        </a:spcAft>
        <a:buChar char="»"/>
        <a:defRPr sz="9900">
          <a:solidFill>
            <a:schemeClr val="bg1"/>
          </a:solidFill>
          <a:latin typeface="+mn-lt"/>
        </a:defRPr>
      </a:lvl6pPr>
      <a:lvl7pPr marL="14643247" indent="-1126404" algn="l" rtl="0" eaLnBrk="1" fontAlgn="base" hangingPunct="1">
        <a:spcBef>
          <a:spcPct val="20000"/>
        </a:spcBef>
        <a:spcAft>
          <a:spcPct val="0"/>
        </a:spcAft>
        <a:buChar char="»"/>
        <a:defRPr sz="9900">
          <a:solidFill>
            <a:schemeClr val="bg1"/>
          </a:solidFill>
          <a:latin typeface="+mn-lt"/>
        </a:defRPr>
      </a:lvl7pPr>
      <a:lvl8pPr marL="16896055" indent="-1126404" algn="l" rtl="0" eaLnBrk="1" fontAlgn="base" hangingPunct="1">
        <a:spcBef>
          <a:spcPct val="20000"/>
        </a:spcBef>
        <a:spcAft>
          <a:spcPct val="0"/>
        </a:spcAft>
        <a:buChar char="»"/>
        <a:defRPr sz="9900">
          <a:solidFill>
            <a:schemeClr val="bg1"/>
          </a:solidFill>
          <a:latin typeface="+mn-lt"/>
        </a:defRPr>
      </a:lvl8pPr>
      <a:lvl9pPr marL="19148862" indent="-1126404" algn="l" rtl="0" eaLnBrk="1" fontAlgn="base" hangingPunct="1">
        <a:spcBef>
          <a:spcPct val="20000"/>
        </a:spcBef>
        <a:spcAft>
          <a:spcPct val="0"/>
        </a:spcAft>
        <a:buChar char="»"/>
        <a:defRPr sz="9900">
          <a:solidFill>
            <a:schemeClr val="bg1"/>
          </a:solidFill>
          <a:latin typeface="+mn-lt"/>
        </a:defRPr>
      </a:lvl9pPr>
    </p:bodyStyle>
    <p:otherStyle>
      <a:defPPr>
        <a:defRPr lang="el-GR"/>
      </a:defPPr>
      <a:lvl1pPr marL="0" algn="l" defTabSz="4505615" rtl="0" eaLnBrk="1" latinLnBrk="0" hangingPunct="1">
        <a:defRPr sz="8900" kern="1200">
          <a:solidFill>
            <a:schemeClr val="tx1"/>
          </a:solidFill>
          <a:latin typeface="+mn-lt"/>
          <a:ea typeface="+mn-ea"/>
          <a:cs typeface="+mn-cs"/>
        </a:defRPr>
      </a:lvl1pPr>
      <a:lvl2pPr marL="2252807" algn="l" defTabSz="4505615" rtl="0" eaLnBrk="1" latinLnBrk="0" hangingPunct="1">
        <a:defRPr sz="8900" kern="1200">
          <a:solidFill>
            <a:schemeClr val="tx1"/>
          </a:solidFill>
          <a:latin typeface="+mn-lt"/>
          <a:ea typeface="+mn-ea"/>
          <a:cs typeface="+mn-cs"/>
        </a:defRPr>
      </a:lvl2pPr>
      <a:lvl3pPr marL="4505615" algn="l" defTabSz="4505615" rtl="0" eaLnBrk="1" latinLnBrk="0" hangingPunct="1">
        <a:defRPr sz="8900" kern="1200">
          <a:solidFill>
            <a:schemeClr val="tx1"/>
          </a:solidFill>
          <a:latin typeface="+mn-lt"/>
          <a:ea typeface="+mn-ea"/>
          <a:cs typeface="+mn-cs"/>
        </a:defRPr>
      </a:lvl3pPr>
      <a:lvl4pPr marL="6758422" algn="l" defTabSz="4505615" rtl="0" eaLnBrk="1" latinLnBrk="0" hangingPunct="1">
        <a:defRPr sz="8900" kern="1200">
          <a:solidFill>
            <a:schemeClr val="tx1"/>
          </a:solidFill>
          <a:latin typeface="+mn-lt"/>
          <a:ea typeface="+mn-ea"/>
          <a:cs typeface="+mn-cs"/>
        </a:defRPr>
      </a:lvl4pPr>
      <a:lvl5pPr marL="9011229" algn="l" defTabSz="4505615" rtl="0" eaLnBrk="1" latinLnBrk="0" hangingPunct="1">
        <a:defRPr sz="8900" kern="1200">
          <a:solidFill>
            <a:schemeClr val="tx1"/>
          </a:solidFill>
          <a:latin typeface="+mn-lt"/>
          <a:ea typeface="+mn-ea"/>
          <a:cs typeface="+mn-cs"/>
        </a:defRPr>
      </a:lvl5pPr>
      <a:lvl6pPr marL="11264036" algn="l" defTabSz="4505615" rtl="0" eaLnBrk="1" latinLnBrk="0" hangingPunct="1">
        <a:defRPr sz="8900" kern="1200">
          <a:solidFill>
            <a:schemeClr val="tx1"/>
          </a:solidFill>
          <a:latin typeface="+mn-lt"/>
          <a:ea typeface="+mn-ea"/>
          <a:cs typeface="+mn-cs"/>
        </a:defRPr>
      </a:lvl6pPr>
      <a:lvl7pPr marL="13516844" algn="l" defTabSz="4505615" rtl="0" eaLnBrk="1" latinLnBrk="0" hangingPunct="1">
        <a:defRPr sz="8900" kern="1200">
          <a:solidFill>
            <a:schemeClr val="tx1"/>
          </a:solidFill>
          <a:latin typeface="+mn-lt"/>
          <a:ea typeface="+mn-ea"/>
          <a:cs typeface="+mn-cs"/>
        </a:defRPr>
      </a:lvl7pPr>
      <a:lvl8pPr marL="15769651" algn="l" defTabSz="4505615" rtl="0" eaLnBrk="1" latinLnBrk="0" hangingPunct="1">
        <a:defRPr sz="8900" kern="1200">
          <a:solidFill>
            <a:schemeClr val="tx1"/>
          </a:solidFill>
          <a:latin typeface="+mn-lt"/>
          <a:ea typeface="+mn-ea"/>
          <a:cs typeface="+mn-cs"/>
        </a:defRPr>
      </a:lvl8pPr>
      <a:lvl9pPr marL="18022458" algn="l" defTabSz="4505615" rtl="0" eaLnBrk="1" latinLnBrk="0" hangingPunct="1">
        <a:defRPr sz="8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0701236" y="434085"/>
            <a:ext cx="37078861" cy="3000396"/>
          </a:xfrm>
        </p:spPr>
        <p:txBody>
          <a:bodyPr>
            <a:noAutofit/>
          </a:bodyPr>
          <a:lstStyle/>
          <a:p>
            <a:r>
              <a:rPr lang="el-GR" sz="4400" b="1" dirty="0" smtClean="0">
                <a:solidFill>
                  <a:schemeClr val="accent4">
                    <a:lumMod val="50000"/>
                  </a:schemeClr>
                </a:solidFill>
                <a:latin typeface="Calibri" pitchFamily="34" charset="0"/>
              </a:rPr>
              <a:t>Ο ΡΟΛΟΣ ΤΟΥ ΝΟΣΗΛΕΥΤΗ ΣΤΙΣ ΚΟΙΝΟΤΙΚΕΣ ΥΠΗΡΕΣΙΕΣ ΨΥΧΙΚΗΣ ΥΓΕΙΑΣ. </a:t>
            </a:r>
            <a:br>
              <a:rPr lang="el-GR" sz="4400" b="1" dirty="0" smtClean="0">
                <a:solidFill>
                  <a:schemeClr val="accent4">
                    <a:lumMod val="50000"/>
                  </a:schemeClr>
                </a:solidFill>
                <a:latin typeface="Calibri" pitchFamily="34" charset="0"/>
              </a:rPr>
            </a:br>
            <a:r>
              <a:rPr lang="el-GR" sz="4400" b="1" dirty="0" smtClean="0">
                <a:solidFill>
                  <a:schemeClr val="accent4">
                    <a:lumMod val="50000"/>
                  </a:schemeClr>
                </a:solidFill>
                <a:latin typeface="Calibri" pitchFamily="34" charset="0"/>
              </a:rPr>
              <a:t>Αντωνούδη Κ., Κηπουρού Ε., Καδηγιαννοπούλου Γ., Τσιακίρη Α., Παπασιδέρη Μ., Γιαντσελίδου Α., Μπόχτσου Β., Φραγκούλη Α.</a:t>
            </a:r>
            <a:r>
              <a:rPr lang="en-US" sz="4400" b="1" dirty="0" smtClean="0">
                <a:solidFill>
                  <a:schemeClr val="accent4">
                    <a:lumMod val="50000"/>
                  </a:schemeClr>
                </a:solidFill>
                <a:latin typeface="Calibri" pitchFamily="34" charset="0"/>
              </a:rPr>
              <a:t/>
            </a:r>
            <a:br>
              <a:rPr lang="en-US" sz="4400" b="1" dirty="0" smtClean="0">
                <a:solidFill>
                  <a:schemeClr val="accent4">
                    <a:lumMod val="50000"/>
                  </a:schemeClr>
                </a:solidFill>
                <a:latin typeface="Calibri" pitchFamily="34" charset="0"/>
              </a:rPr>
            </a:br>
            <a:r>
              <a:rPr lang="el-GR" sz="4400" i="1" dirty="0" smtClean="0">
                <a:solidFill>
                  <a:schemeClr val="accent4">
                    <a:lumMod val="50000"/>
                  </a:schemeClr>
                </a:solidFill>
                <a:latin typeface="Calibri" pitchFamily="34" charset="0"/>
              </a:rPr>
              <a:t>Εταιρία Κοινωνικής Ψυχιατρικής και Ψυχικής Υγείας</a:t>
            </a:r>
            <a:endParaRPr lang="el-GR" sz="4400" dirty="0">
              <a:solidFill>
                <a:schemeClr val="accent4">
                  <a:lumMod val="50000"/>
                </a:schemeClr>
              </a:solidFill>
              <a:latin typeface="Calibri" pitchFamily="34" charset="0"/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8" y="3791673"/>
            <a:ext cx="11752821" cy="26080326"/>
          </a:xfrm>
        </p:spPr>
        <p:txBody>
          <a:bodyPr>
            <a:noAutofit/>
          </a:bodyPr>
          <a:lstStyle/>
          <a:p>
            <a:pPr algn="just">
              <a:buNone/>
            </a:pPr>
            <a:r>
              <a:rPr lang="el-GR" sz="3200" b="1" u="sng" dirty="0" smtClean="0">
                <a:solidFill>
                  <a:schemeClr val="accent4">
                    <a:lumMod val="50000"/>
                  </a:schemeClr>
                </a:solidFill>
                <a:latin typeface="Calibri" pitchFamily="34" charset="0"/>
              </a:rPr>
              <a:t>Περίληψη:</a:t>
            </a:r>
          </a:p>
          <a:p>
            <a:pPr algn="just">
              <a:buNone/>
            </a:pPr>
            <a:r>
              <a:rPr lang="el-GR" sz="3200" dirty="0" smtClean="0">
                <a:solidFill>
                  <a:schemeClr val="accent4">
                    <a:lumMod val="50000"/>
                  </a:schemeClr>
                </a:solidFill>
                <a:latin typeface="Calibri" pitchFamily="34" charset="0"/>
              </a:rPr>
              <a:t>Η </a:t>
            </a:r>
            <a:r>
              <a:rPr lang="el-GR" sz="3200" b="1" dirty="0" smtClean="0">
                <a:solidFill>
                  <a:schemeClr val="accent4">
                    <a:lumMod val="50000"/>
                  </a:schemeClr>
                </a:solidFill>
                <a:latin typeface="Calibri" pitchFamily="34" charset="0"/>
              </a:rPr>
              <a:t>Νοσηλευτική</a:t>
            </a:r>
            <a:r>
              <a:rPr lang="el-GR" sz="3200" dirty="0" smtClean="0">
                <a:solidFill>
                  <a:schemeClr val="accent4">
                    <a:lumMod val="50000"/>
                  </a:schemeClr>
                </a:solidFill>
                <a:latin typeface="Calibri" pitchFamily="34" charset="0"/>
              </a:rPr>
              <a:t> θεωρείται ταυτόχρονα επιστήμη και τέχνη, η</a:t>
            </a:r>
          </a:p>
          <a:p>
            <a:pPr algn="just">
              <a:buNone/>
            </a:pPr>
            <a:r>
              <a:rPr lang="el-GR" sz="3200" dirty="0" smtClean="0">
                <a:solidFill>
                  <a:schemeClr val="accent4">
                    <a:lumMod val="50000"/>
                  </a:schemeClr>
                </a:solidFill>
                <a:latin typeface="Calibri" pitchFamily="34" charset="0"/>
              </a:rPr>
              <a:t>οποία αυτόνομα ή και σε συνεργασία με άλλους επιστήμονες,</a:t>
            </a:r>
          </a:p>
          <a:p>
            <a:pPr algn="just">
              <a:buNone/>
            </a:pPr>
            <a:r>
              <a:rPr lang="el-GR" sz="3200" dirty="0" smtClean="0">
                <a:solidFill>
                  <a:schemeClr val="accent4">
                    <a:lumMod val="50000"/>
                  </a:schemeClr>
                </a:solidFill>
                <a:latin typeface="Calibri" pitchFamily="34" charset="0"/>
              </a:rPr>
              <a:t>παρέχει φροντίδα στον τομέα της υγείας. Περιλαμβάνει την</a:t>
            </a:r>
          </a:p>
          <a:p>
            <a:pPr algn="just">
              <a:buNone/>
            </a:pPr>
            <a:r>
              <a:rPr lang="el-GR" sz="3200" dirty="0" smtClean="0">
                <a:solidFill>
                  <a:schemeClr val="accent4">
                    <a:lumMod val="50000"/>
                  </a:schemeClr>
                </a:solidFill>
                <a:latin typeface="Calibri" pitchFamily="34" charset="0"/>
              </a:rPr>
              <a:t>προστασία, προαγωγή και αποκατάσταση της υγείας, την</a:t>
            </a:r>
          </a:p>
          <a:p>
            <a:pPr algn="just">
              <a:buNone/>
            </a:pPr>
            <a:r>
              <a:rPr lang="el-GR" sz="3200" dirty="0" smtClean="0">
                <a:solidFill>
                  <a:schemeClr val="accent4">
                    <a:lumMod val="50000"/>
                  </a:schemeClr>
                </a:solidFill>
                <a:latin typeface="Calibri" pitchFamily="34" charset="0"/>
              </a:rPr>
              <a:t>πρόληψη και θεραπεία της νόσου και του τραυματισμού, την </a:t>
            </a:r>
          </a:p>
          <a:p>
            <a:pPr algn="just">
              <a:buNone/>
            </a:pPr>
            <a:r>
              <a:rPr lang="el-GR" sz="3200" dirty="0" smtClean="0">
                <a:solidFill>
                  <a:schemeClr val="accent4">
                    <a:lumMod val="50000"/>
                  </a:schemeClr>
                </a:solidFill>
                <a:latin typeface="Calibri" pitchFamily="34" charset="0"/>
              </a:rPr>
              <a:t>ανακούφιση της οδύνης. </a:t>
            </a:r>
          </a:p>
          <a:p>
            <a:pPr algn="just">
              <a:buNone/>
            </a:pPr>
            <a:r>
              <a:rPr lang="el-GR" sz="3200" dirty="0" smtClean="0">
                <a:solidFill>
                  <a:schemeClr val="accent4">
                    <a:lumMod val="50000"/>
                  </a:schemeClr>
                </a:solidFill>
                <a:latin typeface="Calibri" pitchFamily="34" charset="0"/>
              </a:rPr>
              <a:t>Ο </a:t>
            </a:r>
            <a:r>
              <a:rPr lang="el-GR" sz="3200" b="1" dirty="0" smtClean="0">
                <a:solidFill>
                  <a:schemeClr val="accent4">
                    <a:lumMod val="50000"/>
                  </a:schemeClr>
                </a:solidFill>
                <a:latin typeface="Calibri" pitchFamily="34" charset="0"/>
              </a:rPr>
              <a:t>ρόλος</a:t>
            </a:r>
            <a:r>
              <a:rPr lang="el-GR" sz="3200" dirty="0" smtClean="0">
                <a:solidFill>
                  <a:schemeClr val="accent4">
                    <a:lumMod val="50000"/>
                  </a:schemeClr>
                </a:solidFill>
                <a:latin typeface="Calibri" pitchFamily="34" charset="0"/>
              </a:rPr>
              <a:t> του Νοσηλευτή Ψυχικής Υγείας ορίζεται ως μια</a:t>
            </a:r>
          </a:p>
          <a:p>
            <a:pPr algn="just">
              <a:buNone/>
            </a:pPr>
            <a:r>
              <a:rPr lang="el-GR" sz="3200" dirty="0" smtClean="0">
                <a:solidFill>
                  <a:schemeClr val="accent4">
                    <a:lumMod val="50000"/>
                  </a:schemeClr>
                </a:solidFill>
                <a:latin typeface="Calibri" pitchFamily="34" charset="0"/>
              </a:rPr>
              <a:t>ειδικότητα πολυδιάστατη και προσφέρεται με πολύ</a:t>
            </a:r>
          </a:p>
          <a:p>
            <a:pPr algn="just">
              <a:buNone/>
            </a:pPr>
            <a:r>
              <a:rPr lang="el-GR" sz="3200" dirty="0" smtClean="0">
                <a:solidFill>
                  <a:schemeClr val="accent4">
                    <a:lumMod val="50000"/>
                  </a:schemeClr>
                </a:solidFill>
                <a:latin typeface="Calibri" pitchFamily="34" charset="0"/>
              </a:rPr>
              <a:t>Εξειδικευμένες παρεμβάσεις για την ανταπόκριση στις ποικίλες</a:t>
            </a:r>
          </a:p>
          <a:p>
            <a:pPr algn="just">
              <a:buNone/>
            </a:pPr>
            <a:r>
              <a:rPr lang="el-GR" sz="3200" dirty="0" smtClean="0">
                <a:solidFill>
                  <a:schemeClr val="accent4">
                    <a:lumMod val="50000"/>
                  </a:schemeClr>
                </a:solidFill>
                <a:latin typeface="Calibri" pitchFamily="34" charset="0"/>
              </a:rPr>
              <a:t>ανάγκες του πολύ ευαίσθητου τομέα της ψυχικής υγείας. </a:t>
            </a:r>
          </a:p>
          <a:p>
            <a:pPr algn="just">
              <a:buNone/>
            </a:pPr>
            <a:r>
              <a:rPr lang="el-GR" sz="3200" b="1" dirty="0" smtClean="0">
                <a:solidFill>
                  <a:schemeClr val="accent4">
                    <a:lumMod val="50000"/>
                  </a:schemeClr>
                </a:solidFill>
                <a:latin typeface="Calibri" pitchFamily="34" charset="0"/>
              </a:rPr>
              <a:t>Στις Μονάδες Ψυχοκοινωνικής Αποκατάστασης</a:t>
            </a:r>
          </a:p>
          <a:p>
            <a:pPr algn="just">
              <a:buNone/>
            </a:pPr>
            <a:r>
              <a:rPr lang="el-GR" sz="3200" dirty="0" smtClean="0">
                <a:solidFill>
                  <a:schemeClr val="accent4">
                    <a:lumMod val="50000"/>
                  </a:schemeClr>
                </a:solidFill>
                <a:latin typeface="Calibri" pitchFamily="34" charset="0"/>
              </a:rPr>
              <a:t>Συμβάλλει στην ένταξη του ασθενή στο θεραπευτικό πλαίσιο</a:t>
            </a:r>
          </a:p>
          <a:p>
            <a:pPr algn="just">
              <a:buNone/>
            </a:pPr>
            <a:r>
              <a:rPr lang="el-GR" sz="3200" dirty="0" smtClean="0">
                <a:solidFill>
                  <a:schemeClr val="accent4">
                    <a:lumMod val="50000"/>
                  </a:schemeClr>
                </a:solidFill>
                <a:latin typeface="Calibri" pitchFamily="34" charset="0"/>
              </a:rPr>
              <a:t>Παρέχει νοσηλευτική φροντίδα στην σωματική υγεία</a:t>
            </a:r>
          </a:p>
          <a:p>
            <a:pPr algn="just">
              <a:buNone/>
            </a:pPr>
            <a:r>
              <a:rPr lang="el-GR" sz="3200" dirty="0" smtClean="0">
                <a:solidFill>
                  <a:schemeClr val="accent4">
                    <a:lumMod val="50000"/>
                  </a:schemeClr>
                </a:solidFill>
                <a:latin typeface="Calibri" pitchFamily="34" charset="0"/>
              </a:rPr>
              <a:t>Συστηματοποιεί την επαφή με το οικογενειακό περιβάλλον του</a:t>
            </a:r>
          </a:p>
          <a:p>
            <a:pPr algn="just">
              <a:buNone/>
            </a:pPr>
            <a:r>
              <a:rPr lang="el-GR" sz="3200" dirty="0" smtClean="0">
                <a:solidFill>
                  <a:schemeClr val="accent4">
                    <a:lumMod val="50000"/>
                  </a:schemeClr>
                </a:solidFill>
                <a:latin typeface="Calibri" pitchFamily="34" charset="0"/>
              </a:rPr>
              <a:t>ασθενούς. Παρέχει κοινωνική υποστήριξη και ποιότητα ζωής</a:t>
            </a:r>
          </a:p>
          <a:p>
            <a:pPr algn="just">
              <a:buNone/>
            </a:pPr>
            <a:r>
              <a:rPr lang="el-GR" sz="3200" dirty="0" smtClean="0">
                <a:solidFill>
                  <a:schemeClr val="accent4">
                    <a:lumMod val="50000"/>
                  </a:schemeClr>
                </a:solidFill>
                <a:latin typeface="Calibri" pitchFamily="34" charset="0"/>
              </a:rPr>
              <a:t>Δημιουργεί συνθήκες για την αποφυγή </a:t>
            </a:r>
            <a:r>
              <a:rPr lang="el-GR" sz="3200" dirty="0" err="1" smtClean="0">
                <a:solidFill>
                  <a:schemeClr val="accent4">
                    <a:lumMod val="50000"/>
                  </a:schemeClr>
                </a:solidFill>
                <a:latin typeface="Calibri" pitchFamily="34" charset="0"/>
              </a:rPr>
              <a:t>ιδρυματοποΐησης</a:t>
            </a:r>
            <a:endParaRPr lang="el-GR" sz="3200" dirty="0" smtClean="0">
              <a:solidFill>
                <a:schemeClr val="accent4">
                  <a:lumMod val="50000"/>
                </a:schemeClr>
              </a:solidFill>
              <a:latin typeface="Calibri" pitchFamily="34" charset="0"/>
            </a:endParaRPr>
          </a:p>
          <a:p>
            <a:pPr algn="just">
              <a:buNone/>
            </a:pPr>
            <a:r>
              <a:rPr lang="el-GR" sz="3200" b="1" dirty="0" smtClean="0">
                <a:solidFill>
                  <a:schemeClr val="accent4">
                    <a:lumMod val="50000"/>
                  </a:schemeClr>
                </a:solidFill>
                <a:latin typeface="Calibri" pitchFamily="34" charset="0"/>
              </a:rPr>
              <a:t>Στην Κοινοτική Φροντίδα</a:t>
            </a:r>
          </a:p>
          <a:p>
            <a:pPr algn="just">
              <a:buNone/>
            </a:pPr>
            <a:r>
              <a:rPr lang="el-GR" sz="3200" dirty="0" smtClean="0">
                <a:solidFill>
                  <a:schemeClr val="accent4">
                    <a:lumMod val="50000"/>
                  </a:schemeClr>
                </a:solidFill>
                <a:latin typeface="Calibri" pitchFamily="34" charset="0"/>
              </a:rPr>
              <a:t>Διαχειρίζεται καθημερινά σχέδια φροντίδας και παρεμβάσεων</a:t>
            </a:r>
          </a:p>
          <a:p>
            <a:pPr algn="just">
              <a:buNone/>
            </a:pPr>
            <a:r>
              <a:rPr lang="el-GR" sz="3200" dirty="0" smtClean="0">
                <a:solidFill>
                  <a:schemeClr val="accent4">
                    <a:lumMod val="50000"/>
                  </a:schemeClr>
                </a:solidFill>
                <a:latin typeface="Calibri" pitchFamily="34" charset="0"/>
              </a:rPr>
              <a:t>στην κοινότητα</a:t>
            </a:r>
          </a:p>
          <a:p>
            <a:pPr algn="just">
              <a:buNone/>
            </a:pPr>
            <a:r>
              <a:rPr lang="el-GR" sz="3200" dirty="0" smtClean="0">
                <a:solidFill>
                  <a:schemeClr val="accent4">
                    <a:lumMod val="50000"/>
                  </a:schemeClr>
                </a:solidFill>
                <a:latin typeface="Calibri" pitchFamily="34" charset="0"/>
              </a:rPr>
              <a:t>Παρεμβαίνει σε κρίσεις</a:t>
            </a:r>
          </a:p>
          <a:p>
            <a:pPr algn="just">
              <a:buNone/>
            </a:pPr>
            <a:r>
              <a:rPr lang="el-GR" sz="3200" dirty="0" smtClean="0">
                <a:solidFill>
                  <a:schemeClr val="accent4">
                    <a:lumMod val="50000"/>
                  </a:schemeClr>
                </a:solidFill>
                <a:latin typeface="Calibri" pitchFamily="34" charset="0"/>
              </a:rPr>
              <a:t>Εκπαιδεύει και υποστηρίζει τις οικογένειες-φροντιστές</a:t>
            </a:r>
          </a:p>
          <a:p>
            <a:pPr algn="just">
              <a:buNone/>
            </a:pPr>
            <a:r>
              <a:rPr lang="el-GR" sz="3200" dirty="0" smtClean="0">
                <a:solidFill>
                  <a:schemeClr val="accent4">
                    <a:lumMod val="50000"/>
                  </a:schemeClr>
                </a:solidFill>
                <a:latin typeface="Calibri" pitchFamily="34" charset="0"/>
              </a:rPr>
              <a:t>Παρέχει ψυχοθεραπευτική και κοινωνική υποστήριξη</a:t>
            </a:r>
          </a:p>
          <a:p>
            <a:pPr algn="just">
              <a:buNone/>
            </a:pPr>
            <a:r>
              <a:rPr lang="el-GR" sz="3200" b="1" dirty="0" smtClean="0">
                <a:solidFill>
                  <a:schemeClr val="accent4">
                    <a:lumMod val="50000"/>
                  </a:schemeClr>
                </a:solidFill>
                <a:latin typeface="Calibri" pitchFamily="34" charset="0"/>
              </a:rPr>
              <a:t>Στη Διασυνδετική Διαδικασία</a:t>
            </a:r>
          </a:p>
          <a:p>
            <a:pPr algn="just">
              <a:buNone/>
            </a:pPr>
            <a:r>
              <a:rPr lang="el-GR" sz="3200" dirty="0" smtClean="0">
                <a:solidFill>
                  <a:schemeClr val="accent4">
                    <a:lumMod val="50000"/>
                  </a:schemeClr>
                </a:solidFill>
                <a:latin typeface="Calibri" pitchFamily="34" charset="0"/>
              </a:rPr>
              <a:t>Παρέχει εξειδικευμένες παρεμβάσεις στην Κοινότητα</a:t>
            </a:r>
          </a:p>
          <a:p>
            <a:pPr algn="just">
              <a:buNone/>
            </a:pPr>
            <a:r>
              <a:rPr lang="el-GR" sz="3200" dirty="0" smtClean="0">
                <a:solidFill>
                  <a:schemeClr val="accent4">
                    <a:lumMod val="50000"/>
                  </a:schemeClr>
                </a:solidFill>
                <a:latin typeface="Calibri" pitchFamily="34" charset="0"/>
              </a:rPr>
              <a:t>Συνεργάζεται με ομάδες Πρωτοβάθμιας Φροντίδας Υγείας</a:t>
            </a:r>
          </a:p>
          <a:p>
            <a:pPr algn="just">
              <a:buNone/>
            </a:pPr>
            <a:r>
              <a:rPr lang="el-GR" sz="3200" dirty="0" smtClean="0">
                <a:solidFill>
                  <a:schemeClr val="accent4">
                    <a:lumMod val="50000"/>
                  </a:schemeClr>
                </a:solidFill>
                <a:latin typeface="Calibri" pitchFamily="34" charset="0"/>
              </a:rPr>
              <a:t>Δημιουργεί συνδετικούς κρίκους στην κοινότητα για την</a:t>
            </a:r>
          </a:p>
          <a:p>
            <a:pPr algn="just">
              <a:buNone/>
            </a:pPr>
            <a:r>
              <a:rPr lang="el-GR" sz="3200" dirty="0" smtClean="0">
                <a:solidFill>
                  <a:schemeClr val="accent4">
                    <a:lumMod val="50000"/>
                  </a:schemeClr>
                </a:solidFill>
                <a:latin typeface="Calibri" pitchFamily="34" charset="0"/>
              </a:rPr>
              <a:t>προαγωγή του θεραπευτικού πλάνου των ασθενών</a:t>
            </a:r>
          </a:p>
          <a:p>
            <a:pPr algn="just">
              <a:buNone/>
            </a:pPr>
            <a:r>
              <a:rPr lang="el-GR" sz="3200" b="1" dirty="0" smtClean="0">
                <a:solidFill>
                  <a:schemeClr val="accent4">
                    <a:lumMod val="50000"/>
                  </a:schemeClr>
                </a:solidFill>
                <a:latin typeface="Calibri" pitchFamily="34" charset="0"/>
              </a:rPr>
              <a:t>Εργαλεία Υποστήριξης </a:t>
            </a:r>
            <a:r>
              <a:rPr lang="el-GR" sz="3200" dirty="0" smtClean="0">
                <a:solidFill>
                  <a:schemeClr val="accent4">
                    <a:lumMod val="50000"/>
                  </a:schemeClr>
                </a:solidFill>
                <a:latin typeface="Calibri" pitchFamily="34" charset="0"/>
              </a:rPr>
              <a:t>αποτελούν πρωτίστως η λειτουργία της</a:t>
            </a:r>
          </a:p>
          <a:p>
            <a:pPr algn="just">
              <a:buNone/>
            </a:pPr>
            <a:r>
              <a:rPr lang="el-GR" sz="3200" dirty="0" smtClean="0">
                <a:solidFill>
                  <a:schemeClr val="accent4">
                    <a:lumMod val="50000"/>
                  </a:schemeClr>
                </a:solidFill>
                <a:latin typeface="Calibri" pitchFamily="34" charset="0"/>
              </a:rPr>
              <a:t>Πολυκλαδικής Θεραπευτικής Ομάδας, η συνεχής</a:t>
            </a:r>
          </a:p>
          <a:p>
            <a:pPr algn="just">
              <a:buNone/>
            </a:pPr>
            <a:r>
              <a:rPr lang="el-GR" sz="3200" dirty="0" smtClean="0">
                <a:solidFill>
                  <a:schemeClr val="accent4">
                    <a:lumMod val="50000"/>
                  </a:schemeClr>
                </a:solidFill>
                <a:latin typeface="Calibri" pitchFamily="34" charset="0"/>
              </a:rPr>
              <a:t>εκπαιδευτική διαδικασία και η δυνατότητα εποπτείας.</a:t>
            </a:r>
          </a:p>
          <a:p>
            <a:pPr algn="just">
              <a:buNone/>
            </a:pPr>
            <a:r>
              <a:rPr lang="el-GR" sz="3200" b="1" dirty="0" smtClean="0">
                <a:solidFill>
                  <a:schemeClr val="accent4">
                    <a:lumMod val="50000"/>
                  </a:schemeClr>
                </a:solidFill>
                <a:latin typeface="Calibri" pitchFamily="34" charset="0"/>
              </a:rPr>
              <a:t>Μελλοντικές προοπτικές </a:t>
            </a:r>
            <a:r>
              <a:rPr lang="el-GR" sz="3200" dirty="0" smtClean="0">
                <a:solidFill>
                  <a:schemeClr val="accent4">
                    <a:lumMod val="50000"/>
                  </a:schemeClr>
                </a:solidFill>
                <a:latin typeface="Calibri" pitchFamily="34" charset="0"/>
              </a:rPr>
              <a:t>για τον ρόλο του Νοσηλευτή Ψυχικής</a:t>
            </a:r>
          </a:p>
          <a:p>
            <a:pPr algn="just">
              <a:buNone/>
            </a:pPr>
            <a:r>
              <a:rPr lang="el-GR" sz="3200" dirty="0" smtClean="0">
                <a:solidFill>
                  <a:schemeClr val="accent4">
                    <a:lumMod val="50000"/>
                  </a:schemeClr>
                </a:solidFill>
                <a:latin typeface="Calibri" pitchFamily="34" charset="0"/>
              </a:rPr>
              <a:t>Υγείας αποτελεί η μέτρηση του βαθμού ικανοποίησης των</a:t>
            </a:r>
          </a:p>
          <a:p>
            <a:pPr algn="just">
              <a:buNone/>
            </a:pPr>
            <a:r>
              <a:rPr lang="el-GR" sz="3200" dirty="0" smtClean="0">
                <a:solidFill>
                  <a:schemeClr val="accent4">
                    <a:lumMod val="50000"/>
                  </a:schemeClr>
                </a:solidFill>
                <a:latin typeface="Calibri" pitchFamily="34" charset="0"/>
              </a:rPr>
              <a:t>εξυπηρετούμενων από τον επαγγελματία, καθώς και η</a:t>
            </a:r>
          </a:p>
          <a:p>
            <a:pPr algn="just">
              <a:buNone/>
            </a:pPr>
            <a:r>
              <a:rPr lang="el-GR" sz="3200" dirty="0" smtClean="0">
                <a:solidFill>
                  <a:schemeClr val="accent4">
                    <a:lumMod val="50000"/>
                  </a:schemeClr>
                </a:solidFill>
                <a:latin typeface="Calibri" pitchFamily="34" charset="0"/>
              </a:rPr>
              <a:t>καθοδήγηση και αξιολόγηση του προσωπικού. Η κυριότερη</a:t>
            </a:r>
          </a:p>
          <a:p>
            <a:pPr algn="just">
              <a:buNone/>
            </a:pPr>
            <a:r>
              <a:rPr lang="el-GR" sz="3200" dirty="0" smtClean="0">
                <a:solidFill>
                  <a:schemeClr val="accent4">
                    <a:lumMod val="50000"/>
                  </a:schemeClr>
                </a:solidFill>
                <a:latin typeface="Calibri" pitchFamily="34" charset="0"/>
              </a:rPr>
              <a:t>Συμβολή είναι η ενίσχυση του ρόλου της Κοινοτικής</a:t>
            </a:r>
          </a:p>
          <a:p>
            <a:pPr algn="just">
              <a:buNone/>
            </a:pPr>
            <a:r>
              <a:rPr lang="el-GR" sz="3200" dirty="0" smtClean="0">
                <a:solidFill>
                  <a:schemeClr val="accent4">
                    <a:lumMod val="50000"/>
                  </a:schemeClr>
                </a:solidFill>
                <a:latin typeface="Calibri" pitchFamily="34" charset="0"/>
              </a:rPr>
              <a:t>Ψυχιατρικής και η αποφυγή ιδρυματοποίησης.</a:t>
            </a:r>
            <a:endParaRPr lang="en" sz="3200" dirty="0" smtClean="0">
              <a:solidFill>
                <a:schemeClr val="accent4">
                  <a:lumMod val="50000"/>
                </a:schemeClr>
              </a:solidFill>
              <a:latin typeface="Calibri" pitchFamily="34" charset="0"/>
            </a:endParaRPr>
          </a:p>
          <a:p>
            <a:pPr algn="just">
              <a:buNone/>
            </a:pPr>
            <a:endParaRPr lang="el-GR" sz="3200" dirty="0" smtClean="0">
              <a:solidFill>
                <a:schemeClr val="accent4">
                  <a:lumMod val="50000"/>
                </a:schemeClr>
              </a:solidFill>
              <a:latin typeface="Calibri" pitchFamily="34" charset="0"/>
            </a:endParaRPr>
          </a:p>
          <a:p>
            <a:pPr algn="just">
              <a:buNone/>
            </a:pPr>
            <a:endParaRPr lang="el-GR" sz="3200" dirty="0" smtClean="0">
              <a:solidFill>
                <a:schemeClr val="accent4">
                  <a:lumMod val="50000"/>
                </a:schemeClr>
              </a:solidFill>
              <a:latin typeface="Calibri" pitchFamily="34" charset="0"/>
            </a:endParaRPr>
          </a:p>
          <a:p>
            <a:pPr algn="just">
              <a:buNone/>
            </a:pPr>
            <a:endParaRPr lang="el-GR" sz="3200" dirty="0">
              <a:solidFill>
                <a:schemeClr val="accent4">
                  <a:lumMod val="50000"/>
                </a:schemeClr>
              </a:solidFill>
              <a:latin typeface="Calibri" pitchFamily="34" charset="0"/>
            </a:endParaRP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11987127" y="3720233"/>
            <a:ext cx="37790695" cy="24723005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l-GR" sz="3200" b="1" u="sng" dirty="0" smtClean="0">
                <a:solidFill>
                  <a:schemeClr val="accent4">
                    <a:lumMod val="50000"/>
                  </a:schemeClr>
                </a:solidFill>
                <a:latin typeface="Calibri" pitchFamily="34" charset="0"/>
              </a:rPr>
              <a:t>Ορισμός Νοσηλευτικής:</a:t>
            </a:r>
          </a:p>
          <a:p>
            <a:pPr>
              <a:buNone/>
            </a:pPr>
            <a:r>
              <a:rPr lang="el-GR" sz="3200" dirty="0" smtClean="0">
                <a:solidFill>
                  <a:schemeClr val="accent4">
                    <a:lumMod val="50000"/>
                  </a:schemeClr>
                </a:solidFill>
                <a:latin typeface="Calibri" pitchFamily="34" charset="0"/>
              </a:rPr>
              <a:t>Ως «υπηρεσία προς τους ανθρώπους, η οποία ανυψώνει την ίαση και την υγεία με ανθρωπιστικές μεθόδους», ορίζεται η Νοσηλευτική από την </a:t>
            </a:r>
            <a:r>
              <a:rPr lang="en-US" sz="3200" dirty="0" smtClean="0">
                <a:solidFill>
                  <a:schemeClr val="accent4">
                    <a:lumMod val="50000"/>
                  </a:schemeClr>
                </a:solidFill>
                <a:latin typeface="Calibri" pitchFamily="34" charset="0"/>
              </a:rPr>
              <a:t>Peplau</a:t>
            </a:r>
            <a:r>
              <a:rPr lang="el-GR" sz="3200" dirty="0" smtClean="0">
                <a:solidFill>
                  <a:schemeClr val="accent4">
                    <a:lumMod val="50000"/>
                  </a:schemeClr>
                </a:solidFill>
                <a:latin typeface="Calibri" pitchFamily="34" charset="0"/>
              </a:rPr>
              <a:t>. Συγκεκριμένα η Νοσηλευτική για την </a:t>
            </a:r>
            <a:r>
              <a:rPr lang="en-US" sz="3200" dirty="0" smtClean="0">
                <a:solidFill>
                  <a:schemeClr val="accent4">
                    <a:lumMod val="50000"/>
                  </a:schemeClr>
                </a:solidFill>
                <a:latin typeface="Calibri" pitchFamily="34" charset="0"/>
              </a:rPr>
              <a:t>Peplau </a:t>
            </a:r>
            <a:r>
              <a:rPr lang="el-GR" sz="3200" dirty="0" smtClean="0">
                <a:solidFill>
                  <a:schemeClr val="accent4">
                    <a:lumMod val="50000"/>
                  </a:schemeClr>
                </a:solidFill>
                <a:latin typeface="Calibri" pitchFamily="34" charset="0"/>
              </a:rPr>
              <a:t>είναι μια</a:t>
            </a:r>
          </a:p>
          <a:p>
            <a:pPr>
              <a:buNone/>
            </a:pPr>
            <a:r>
              <a:rPr lang="el-GR" sz="3200" dirty="0" smtClean="0">
                <a:solidFill>
                  <a:schemeClr val="accent4">
                    <a:lumMod val="50000"/>
                  </a:schemeClr>
                </a:solidFill>
                <a:latin typeface="Calibri" pitchFamily="34" charset="0"/>
              </a:rPr>
              <a:t>Θεραπευτική διεργασία, η οποία λειτουργεί σε συνεργασία με άλλες ανθρωπιστικές διεργασίες και παράγει με τον τρόπο αυτό υγεία για όλους (</a:t>
            </a:r>
            <a:r>
              <a:rPr lang="en-US" sz="3200" dirty="0" err="1" smtClean="0">
                <a:solidFill>
                  <a:schemeClr val="accent4">
                    <a:lumMod val="50000"/>
                  </a:schemeClr>
                </a:solidFill>
                <a:latin typeface="Calibri" pitchFamily="34" charset="0"/>
              </a:rPr>
              <a:t>Mischo</a:t>
            </a:r>
            <a:r>
              <a:rPr lang="en-US" sz="3200" dirty="0" smtClean="0">
                <a:solidFill>
                  <a:schemeClr val="accent4">
                    <a:lumMod val="50000"/>
                  </a:schemeClr>
                </a:solidFill>
                <a:latin typeface="Calibri" pitchFamily="34" charset="0"/>
              </a:rPr>
              <a:t>-</a:t>
            </a:r>
            <a:r>
              <a:rPr lang="el-GR" sz="3200" dirty="0">
                <a:solidFill>
                  <a:schemeClr val="accent4">
                    <a:lumMod val="50000"/>
                  </a:schemeClr>
                </a:solidFill>
                <a:latin typeface="Calibri" pitchFamily="34" charset="0"/>
              </a:rPr>
              <a:t>Κ</a:t>
            </a:r>
            <a:r>
              <a:rPr lang="en-US" sz="3200" dirty="0" err="1" smtClean="0">
                <a:solidFill>
                  <a:schemeClr val="accent4">
                    <a:lumMod val="50000"/>
                  </a:schemeClr>
                </a:solidFill>
                <a:latin typeface="Calibri" pitchFamily="34" charset="0"/>
              </a:rPr>
              <a:t>elling</a:t>
            </a:r>
            <a:r>
              <a:rPr lang="en-US" sz="3200" dirty="0" smtClean="0">
                <a:solidFill>
                  <a:schemeClr val="accent4">
                    <a:lumMod val="50000"/>
                  </a:schemeClr>
                </a:solidFill>
                <a:latin typeface="Calibri" pitchFamily="34" charset="0"/>
              </a:rPr>
              <a:t> &amp; </a:t>
            </a:r>
            <a:r>
              <a:rPr lang="en-US" sz="3200" dirty="0" err="1" smtClean="0">
                <a:solidFill>
                  <a:schemeClr val="accent4">
                    <a:lumMod val="50000"/>
                  </a:schemeClr>
                </a:solidFill>
                <a:latin typeface="Calibri" pitchFamily="34" charset="0"/>
              </a:rPr>
              <a:t>Wittneben</a:t>
            </a:r>
            <a:r>
              <a:rPr lang="en-US" sz="3200" dirty="0" smtClean="0">
                <a:solidFill>
                  <a:schemeClr val="accent4">
                    <a:lumMod val="50000"/>
                  </a:schemeClr>
                </a:solidFill>
                <a:latin typeface="Calibri" pitchFamily="34" charset="0"/>
              </a:rPr>
              <a:t>, 1995). </a:t>
            </a:r>
            <a:endParaRPr lang="el-GR" sz="3200" dirty="0" smtClean="0">
              <a:solidFill>
                <a:schemeClr val="accent4">
                  <a:lumMod val="50000"/>
                </a:schemeClr>
              </a:solidFill>
              <a:latin typeface="Calibri" pitchFamily="34" charset="0"/>
            </a:endParaRPr>
          </a:p>
          <a:p>
            <a:pPr>
              <a:buNone/>
            </a:pPr>
            <a:r>
              <a:rPr lang="el-GR" sz="3200" dirty="0" smtClean="0">
                <a:solidFill>
                  <a:schemeClr val="accent4">
                    <a:lumMod val="50000"/>
                  </a:schemeClr>
                </a:solidFill>
                <a:latin typeface="Calibri" pitchFamily="34" charset="0"/>
              </a:rPr>
              <a:t>Για την </a:t>
            </a:r>
            <a:r>
              <a:rPr lang="en-US" sz="3200" dirty="0" smtClean="0">
                <a:solidFill>
                  <a:schemeClr val="accent4">
                    <a:lumMod val="50000"/>
                  </a:schemeClr>
                </a:solidFill>
                <a:latin typeface="Calibri" pitchFamily="34" charset="0"/>
              </a:rPr>
              <a:t>Johnson </a:t>
            </a:r>
            <a:r>
              <a:rPr lang="el-GR" sz="3200" dirty="0" smtClean="0">
                <a:solidFill>
                  <a:schemeClr val="accent4">
                    <a:lumMod val="50000"/>
                  </a:schemeClr>
                </a:solidFill>
                <a:latin typeface="Calibri" pitchFamily="34" charset="0"/>
              </a:rPr>
              <a:t>η Νοσηλευτική αποτελεί εξαιρετική εργασία-προσφορά, η οποία συνδυάζει την τέχνη και την επιστήμη. Οι νοσηλευτικές ενέργειες επικεντρώνονται στο άτομο το οποίο προσπαθεί να διατηρήσει ή να</a:t>
            </a:r>
          </a:p>
          <a:p>
            <a:pPr>
              <a:buNone/>
            </a:pPr>
            <a:r>
              <a:rPr lang="el-GR" sz="3200" dirty="0" smtClean="0">
                <a:solidFill>
                  <a:schemeClr val="accent4">
                    <a:lumMod val="50000"/>
                  </a:schemeClr>
                </a:solidFill>
                <a:latin typeface="Calibri" pitchFamily="34" charset="0"/>
              </a:rPr>
              <a:t>επαναφέρει την ισορροπία. Στο μοντέλο της η Νοσηλευτική ορίζεται ως εξωτερική δύναμη, η οποία βοηθά το άτομο να κατορθώσει να έχει ισορροπία και σταθερότητα. Επομένως η Νοσηλευτική φροντίδα βασίζεται</a:t>
            </a:r>
          </a:p>
          <a:p>
            <a:pPr>
              <a:buNone/>
            </a:pPr>
            <a:r>
              <a:rPr lang="el-GR" sz="3200" dirty="0" smtClean="0">
                <a:solidFill>
                  <a:schemeClr val="accent4">
                    <a:lumMod val="50000"/>
                  </a:schemeClr>
                </a:solidFill>
                <a:latin typeface="Calibri" pitchFamily="34" charset="0"/>
              </a:rPr>
              <a:t>στην κατανόηση των αντιδράσεων του ατόμου, στις διάφορες αλλαγές και στο άγχος. Η </a:t>
            </a:r>
            <a:r>
              <a:rPr lang="en-US" sz="3200" dirty="0" smtClean="0">
                <a:solidFill>
                  <a:schemeClr val="accent4">
                    <a:lumMod val="50000"/>
                  </a:schemeClr>
                </a:solidFill>
                <a:latin typeface="Calibri" pitchFamily="34" charset="0"/>
              </a:rPr>
              <a:t>Johnson</a:t>
            </a:r>
            <a:r>
              <a:rPr lang="el-GR" sz="3200" dirty="0" smtClean="0">
                <a:solidFill>
                  <a:schemeClr val="accent4">
                    <a:lumMod val="50000"/>
                  </a:schemeClr>
                </a:solidFill>
                <a:latin typeface="Calibri" pitchFamily="34" charset="0"/>
              </a:rPr>
              <a:t> δηλώνει πως η αντίθεση με την Ιατρική, η Νοσηλευτική ασχολείται με προβλήματα συμπεριφοράς παρά με τις βιολογικές</a:t>
            </a:r>
          </a:p>
          <a:p>
            <a:pPr>
              <a:buNone/>
            </a:pPr>
            <a:r>
              <a:rPr lang="el-GR" sz="3200" dirty="0" smtClean="0">
                <a:solidFill>
                  <a:schemeClr val="accent4">
                    <a:lumMod val="50000"/>
                  </a:schemeClr>
                </a:solidFill>
                <a:latin typeface="Calibri" pitchFamily="34" charset="0"/>
              </a:rPr>
              <a:t>λειτουργίες (</a:t>
            </a:r>
            <a:r>
              <a:rPr lang="en-US" sz="3200" dirty="0" smtClean="0">
                <a:solidFill>
                  <a:schemeClr val="accent4">
                    <a:lumMod val="50000"/>
                  </a:schemeClr>
                </a:solidFill>
                <a:latin typeface="Calibri" pitchFamily="34" charset="0"/>
              </a:rPr>
              <a:t>Fawcett, 1996).</a:t>
            </a:r>
          </a:p>
          <a:p>
            <a:pPr>
              <a:buNone/>
            </a:pPr>
            <a:r>
              <a:rPr lang="el-GR" sz="3200" b="1" u="sng" dirty="0" smtClean="0">
                <a:solidFill>
                  <a:schemeClr val="accent4">
                    <a:lumMod val="50000"/>
                  </a:schemeClr>
                </a:solidFill>
                <a:latin typeface="Calibri" pitchFamily="34" charset="0"/>
              </a:rPr>
              <a:t>Η Νοσηλευτική στην Ψυχική Υγεία:</a:t>
            </a:r>
          </a:p>
          <a:p>
            <a:pPr>
              <a:buNone/>
            </a:pPr>
            <a:r>
              <a:rPr lang="el-GR" sz="3200" dirty="0" smtClean="0">
                <a:solidFill>
                  <a:schemeClr val="accent4">
                    <a:lumMod val="50000"/>
                  </a:schemeClr>
                </a:solidFill>
                <a:latin typeface="Calibri" pitchFamily="34" charset="0"/>
              </a:rPr>
              <a:t>Στόχος της είναι η πρόληψη και η  αντιμετώπιση προβλημάτων ψυχικής υγείας ανθρώπων όλων των ηλικιών. Ως επιστήμη και ως αντικείμενο έρευνας, διαπνέεται από την πίστη στην ατίμητη οντολογική αξία του</a:t>
            </a:r>
          </a:p>
          <a:p>
            <a:pPr>
              <a:buNone/>
            </a:pPr>
            <a:r>
              <a:rPr lang="el-GR" sz="3200" dirty="0" smtClean="0">
                <a:solidFill>
                  <a:schemeClr val="accent4">
                    <a:lumMod val="50000"/>
                  </a:schemeClr>
                </a:solidFill>
                <a:latin typeface="Calibri" pitchFamily="34" charset="0"/>
              </a:rPr>
              <a:t>ανθρώπου που αντιμετωπίζει προβλήματα ψυχικής υγείας. Σήμερα, οι ασυλικές μορφές περίθαλψης έχουν πλέον συρρικνωθεί σε μεγάλο βαθμό, αφήνοντας πίσω τους ως εφόδια για τους νοσηλευτές ψυχικής υγείας,</a:t>
            </a:r>
          </a:p>
          <a:p>
            <a:pPr>
              <a:buNone/>
            </a:pPr>
            <a:r>
              <a:rPr lang="el-GR" sz="3200" dirty="0" smtClean="0">
                <a:solidFill>
                  <a:schemeClr val="accent4">
                    <a:lumMod val="50000"/>
                  </a:schemeClr>
                </a:solidFill>
                <a:latin typeface="Calibri" pitchFamily="34" charset="0"/>
              </a:rPr>
              <a:t>την τόλμη, το ήθος και το σεβασμό προς τον ψυχικά πάσχοντα των πρωτοπόρων της ψυχιατρικής νοσηλευτικής.</a:t>
            </a:r>
            <a:endParaRPr lang="en-US" sz="3200" dirty="0" smtClean="0">
              <a:solidFill>
                <a:schemeClr val="accent4">
                  <a:lumMod val="50000"/>
                </a:schemeClr>
              </a:solidFill>
              <a:latin typeface="Calibri" pitchFamily="34" charset="0"/>
            </a:endParaRPr>
          </a:p>
          <a:p>
            <a:pPr>
              <a:buNone/>
            </a:pPr>
            <a:r>
              <a:rPr lang="el-GR" sz="3200" dirty="0" smtClean="0">
                <a:solidFill>
                  <a:schemeClr val="accent4">
                    <a:lumMod val="50000"/>
                  </a:schemeClr>
                </a:solidFill>
                <a:latin typeface="Calibri" pitchFamily="34" charset="0"/>
              </a:rPr>
              <a:t>Ο ρόλος του νοσηλευτή ψυχικής υγείας  περιλαμβάνει την επικοινωνία με τον άρρωστο,  την εκτίμηση των προβλημάτων του, την  παρέμβαση  και  αξιολόγηση  των  αποτελεσμάτων αλλά και τομείς όπως η  συνεργασία</a:t>
            </a:r>
          </a:p>
          <a:p>
            <a:pPr>
              <a:buNone/>
            </a:pPr>
            <a:r>
              <a:rPr lang="el-GR" sz="3200" dirty="0" smtClean="0">
                <a:solidFill>
                  <a:schemeClr val="accent4">
                    <a:lumMod val="50000"/>
                  </a:schemeClr>
                </a:solidFill>
                <a:latin typeface="Calibri" pitchFamily="34" charset="0"/>
              </a:rPr>
              <a:t>ο συντονισμός και η οργάνωση.  Επίσης καλούνται να ανταπεξέλθουν και να  ανταποκριθούν στις αλλαγές ενός όλο και πιο  απαιτητικού θεραπευτικού περιβάλλοντος,  σύμφωνα με τις εξελίξεις στη φροντίδα του</a:t>
            </a:r>
          </a:p>
          <a:p>
            <a:pPr>
              <a:buNone/>
            </a:pPr>
            <a:r>
              <a:rPr lang="el-GR" sz="3200" dirty="0" smtClean="0">
                <a:solidFill>
                  <a:schemeClr val="accent4">
                    <a:lumMod val="50000"/>
                  </a:schemeClr>
                </a:solidFill>
                <a:latin typeface="Calibri" pitchFamily="34" charset="0"/>
              </a:rPr>
              <a:t>αρρώστου με ψυχικό νόσημα.</a:t>
            </a:r>
            <a:endParaRPr lang="en-US" sz="3200" dirty="0" smtClean="0">
              <a:solidFill>
                <a:schemeClr val="accent4">
                  <a:lumMod val="50000"/>
                </a:schemeClr>
              </a:solidFill>
              <a:latin typeface="Calibri" pitchFamily="34" charset="0"/>
            </a:endParaRPr>
          </a:p>
          <a:p>
            <a:pPr>
              <a:buNone/>
            </a:pPr>
            <a:r>
              <a:rPr lang="el-GR" sz="3200" b="1" u="sng" dirty="0" smtClean="0">
                <a:solidFill>
                  <a:schemeClr val="accent4">
                    <a:lumMod val="50000"/>
                  </a:schemeClr>
                </a:solidFill>
                <a:latin typeface="Calibri" pitchFamily="34" charset="0"/>
              </a:rPr>
              <a:t>Στις Μονάδες Ψυχοκοινωνικής Αποκατάστασης:</a:t>
            </a:r>
            <a:endParaRPr lang="en-US" sz="3200" b="1" u="sng" dirty="0" smtClean="0">
              <a:solidFill>
                <a:schemeClr val="accent4">
                  <a:lumMod val="50000"/>
                </a:schemeClr>
              </a:solidFill>
              <a:latin typeface="Calibri" pitchFamily="34" charset="0"/>
            </a:endParaRPr>
          </a:p>
          <a:p>
            <a:r>
              <a:rPr lang="el-GR" sz="3200" dirty="0" smtClean="0">
                <a:solidFill>
                  <a:schemeClr val="accent4">
                    <a:lumMod val="50000"/>
                  </a:schemeClr>
                </a:solidFill>
                <a:latin typeface="Calibri" pitchFamily="34" charset="0"/>
              </a:rPr>
              <a:t>Η παροχή Νοσηλευτικής φροντίδας με στόχο την γρήγορη ανάρρωση και τον περιορισμό των επιπτώσεων της ψυχικής ασθένειας.</a:t>
            </a:r>
          </a:p>
          <a:p>
            <a:r>
              <a:rPr lang="el-GR" sz="3200" dirty="0" smtClean="0">
                <a:solidFill>
                  <a:schemeClr val="accent4">
                    <a:lumMod val="50000"/>
                  </a:schemeClr>
                </a:solidFill>
                <a:latin typeface="Calibri" pitchFamily="34" charset="0"/>
              </a:rPr>
              <a:t>Η εφαρμογή ψυχοκοινωνικών παρεμβάσεων για Ψυχοκοινωνική Αποκατάσταση.</a:t>
            </a:r>
          </a:p>
          <a:p>
            <a:r>
              <a:rPr lang="el-GR" sz="3200" dirty="0" smtClean="0">
                <a:solidFill>
                  <a:schemeClr val="accent4">
                    <a:lumMod val="50000"/>
                  </a:schemeClr>
                </a:solidFill>
                <a:latin typeface="Calibri" pitchFamily="34" charset="0"/>
              </a:rPr>
              <a:t>Η εκπαίδευση των ασθενών και οικογενειών για διαχείριση συμπτωμάτων της ψυχικής ασθένειας, της φαρμακευτικής αγωγής, καθώς και προβλημάτων που προκύπτουν από την παρουσία μιας χρόνιας νόσου.</a:t>
            </a:r>
          </a:p>
          <a:p>
            <a:r>
              <a:rPr lang="el-GR" sz="3200" dirty="0" smtClean="0">
                <a:solidFill>
                  <a:schemeClr val="accent4">
                    <a:lumMod val="50000"/>
                  </a:schemeClr>
                </a:solidFill>
                <a:latin typeface="Calibri" pitchFamily="34" charset="0"/>
              </a:rPr>
              <a:t>Η διεπαγγελματική συνεργασία για την ολοκλήρωση του σχεδίου φροντίδας.</a:t>
            </a:r>
          </a:p>
          <a:p>
            <a:pPr>
              <a:buNone/>
            </a:pPr>
            <a:r>
              <a:rPr lang="el-GR" sz="3200" b="1" u="sng" dirty="0" smtClean="0">
                <a:solidFill>
                  <a:schemeClr val="accent4">
                    <a:lumMod val="50000"/>
                  </a:schemeClr>
                </a:solidFill>
                <a:latin typeface="Calibri" pitchFamily="34" charset="0"/>
              </a:rPr>
              <a:t>Στην Κοινοτική Φροντίδα:</a:t>
            </a:r>
            <a:endParaRPr lang="en-US" sz="3200" b="1" u="sng" dirty="0" smtClean="0">
              <a:solidFill>
                <a:schemeClr val="accent4">
                  <a:lumMod val="50000"/>
                </a:schemeClr>
              </a:solidFill>
              <a:latin typeface="Calibri" pitchFamily="34" charset="0"/>
            </a:endParaRPr>
          </a:p>
          <a:p>
            <a:pPr>
              <a:buNone/>
            </a:pPr>
            <a:r>
              <a:rPr lang="el-GR" sz="3200" dirty="0" smtClean="0">
                <a:solidFill>
                  <a:schemeClr val="accent4">
                    <a:lumMod val="50000"/>
                  </a:schemeClr>
                </a:solidFill>
                <a:latin typeface="Calibri" pitchFamily="34" charset="0"/>
              </a:rPr>
              <a:t>Στο κοινοτικό πλαίσιο φροντίδας οι νοσηλευτές προσφέρουν φροντίδα στα άτομα με ψυχική ασθένεια, στο οικογενειακό ή άλλο περιβάλλον μέσα στην ίδια τους την κοινότητα. Κύριες δραστηριότητες αποτελούν:</a:t>
            </a:r>
          </a:p>
          <a:p>
            <a:r>
              <a:rPr lang="el-GR" sz="3200" dirty="0" err="1" smtClean="0">
                <a:solidFill>
                  <a:schemeClr val="accent4">
                    <a:lumMod val="50000"/>
                  </a:schemeClr>
                </a:solidFill>
                <a:latin typeface="Calibri" pitchFamily="34" charset="0"/>
              </a:rPr>
              <a:t>Κατ’οίκον</a:t>
            </a:r>
            <a:r>
              <a:rPr lang="el-GR" sz="3200" dirty="0" smtClean="0">
                <a:solidFill>
                  <a:schemeClr val="accent4">
                    <a:lumMod val="50000"/>
                  </a:schemeClr>
                </a:solidFill>
                <a:latin typeface="Calibri" pitchFamily="34" charset="0"/>
              </a:rPr>
              <a:t> επισκέψεις</a:t>
            </a:r>
          </a:p>
          <a:p>
            <a:r>
              <a:rPr lang="el-GR" sz="3200" dirty="0" smtClean="0">
                <a:solidFill>
                  <a:schemeClr val="accent4">
                    <a:lumMod val="50000"/>
                  </a:schemeClr>
                </a:solidFill>
                <a:latin typeface="Calibri" pitchFamily="34" charset="0"/>
              </a:rPr>
              <a:t>Καθημερινή διαχείριση σχεδίων φροντίδας και άλλων εξειδικευμένων προγραμμάτων στην κοινότητας</a:t>
            </a:r>
          </a:p>
          <a:p>
            <a:r>
              <a:rPr lang="el-GR" sz="3200" dirty="0" smtClean="0">
                <a:solidFill>
                  <a:schemeClr val="accent4">
                    <a:lumMod val="50000"/>
                  </a:schemeClr>
                </a:solidFill>
                <a:latin typeface="Calibri" pitchFamily="34" charset="0"/>
              </a:rPr>
              <a:t>Παρέμβαση σε κρίση</a:t>
            </a:r>
          </a:p>
          <a:p>
            <a:r>
              <a:rPr lang="el-GR" sz="3200" dirty="0" smtClean="0">
                <a:solidFill>
                  <a:schemeClr val="accent4">
                    <a:lumMod val="50000"/>
                  </a:schemeClr>
                </a:solidFill>
                <a:latin typeface="Calibri" pitchFamily="34" charset="0"/>
              </a:rPr>
              <a:t>Συνεργασία με ομάδες πρωτοβάθμιας φροντίδας υγείας</a:t>
            </a:r>
          </a:p>
          <a:p>
            <a:r>
              <a:rPr lang="el-GR" sz="3200" dirty="0" smtClean="0">
                <a:solidFill>
                  <a:schemeClr val="accent4">
                    <a:lumMod val="50000"/>
                  </a:schemeClr>
                </a:solidFill>
                <a:latin typeface="Calibri" pitchFamily="34" charset="0"/>
              </a:rPr>
              <a:t>Συνεργασία με ομάδες ενδονοσοκομειακών δομών</a:t>
            </a:r>
          </a:p>
          <a:p>
            <a:r>
              <a:rPr lang="el-GR" sz="3200" dirty="0" smtClean="0">
                <a:solidFill>
                  <a:schemeClr val="accent4">
                    <a:lumMod val="50000"/>
                  </a:schemeClr>
                </a:solidFill>
                <a:latin typeface="Calibri" pitchFamily="34" charset="0"/>
              </a:rPr>
              <a:t>Υπηρεσίες συμβουλευτικής </a:t>
            </a:r>
          </a:p>
          <a:p>
            <a:pPr>
              <a:buNone/>
            </a:pPr>
            <a:r>
              <a:rPr lang="el-GR" sz="3200" b="1" u="sng" dirty="0" smtClean="0">
                <a:solidFill>
                  <a:schemeClr val="accent4">
                    <a:lumMod val="50000"/>
                  </a:schemeClr>
                </a:solidFill>
                <a:latin typeface="Calibri" pitchFamily="34" charset="0"/>
              </a:rPr>
              <a:t>Στην Διασυνδετική Διαδικασία:</a:t>
            </a:r>
            <a:endParaRPr lang="en-US" sz="3200" b="1" u="sng" dirty="0" smtClean="0">
              <a:solidFill>
                <a:schemeClr val="accent4">
                  <a:lumMod val="50000"/>
                </a:schemeClr>
              </a:solidFill>
              <a:latin typeface="Calibri" pitchFamily="34" charset="0"/>
            </a:endParaRPr>
          </a:p>
          <a:p>
            <a:pPr>
              <a:buNone/>
            </a:pPr>
            <a:r>
              <a:rPr lang="el-GR" sz="3200" dirty="0" smtClean="0">
                <a:solidFill>
                  <a:schemeClr val="accent4">
                    <a:lumMod val="50000"/>
                  </a:schemeClr>
                </a:solidFill>
                <a:latin typeface="Calibri" pitchFamily="34" charset="0"/>
              </a:rPr>
              <a:t>Η συνεργασία και οικοδόμηση σχέσεων με τους φορείς της κοινότητας για προώθηση δραστηριοτήτων με στόχο την προαγωγή ψυχικής υγείας, καθώς και την ενίσχυση της ένταξης των ασθενών στη λειτουργία της</a:t>
            </a:r>
          </a:p>
          <a:p>
            <a:pPr>
              <a:buNone/>
            </a:pPr>
            <a:r>
              <a:rPr lang="el-GR" sz="3200" dirty="0" smtClean="0">
                <a:solidFill>
                  <a:schemeClr val="accent4">
                    <a:lumMod val="50000"/>
                  </a:schemeClr>
                </a:solidFill>
                <a:latin typeface="Calibri" pitchFamily="34" charset="0"/>
              </a:rPr>
              <a:t>τοπικής κοινωνίας.</a:t>
            </a:r>
            <a:endParaRPr lang="en-US" sz="3200" dirty="0" smtClean="0">
              <a:solidFill>
                <a:schemeClr val="accent4">
                  <a:lumMod val="50000"/>
                </a:schemeClr>
              </a:solidFill>
              <a:latin typeface="Calibri" pitchFamily="34" charset="0"/>
            </a:endParaRPr>
          </a:p>
          <a:p>
            <a:pPr>
              <a:buNone/>
            </a:pPr>
            <a:r>
              <a:rPr lang="el-GR" sz="3200" b="1" u="sng" dirty="0" smtClean="0">
                <a:solidFill>
                  <a:schemeClr val="accent4">
                    <a:lumMod val="50000"/>
                  </a:schemeClr>
                </a:solidFill>
                <a:latin typeface="Calibri" pitchFamily="34" charset="0"/>
              </a:rPr>
              <a:t>Εργαλεία Υποστήριξης:</a:t>
            </a:r>
            <a:endParaRPr lang="en-US" sz="3200" b="1" u="sng" dirty="0" smtClean="0">
              <a:solidFill>
                <a:schemeClr val="accent4">
                  <a:lumMod val="50000"/>
                </a:schemeClr>
              </a:solidFill>
              <a:latin typeface="Calibri" pitchFamily="34" charset="0"/>
            </a:endParaRPr>
          </a:p>
          <a:p>
            <a:pPr>
              <a:buNone/>
            </a:pPr>
            <a:r>
              <a:rPr lang="el-GR" sz="3200" dirty="0" smtClean="0">
                <a:solidFill>
                  <a:schemeClr val="accent4">
                    <a:lumMod val="50000"/>
                  </a:schemeClr>
                </a:solidFill>
                <a:latin typeface="Calibri" pitchFamily="34" charset="0"/>
              </a:rPr>
              <a:t>Είναι σημαντικό να αναγνωρίζονται οι ανάγκες εκπαίδευσης και εποπτείας του νοσηλευτή και να καλύπτονται επαρκώς, εφαρμόζοντας προγράμματα υποστήριξης, τα οποία μειώνουν το επαγγελματικό άγχος, αυξάνουν</a:t>
            </a:r>
          </a:p>
          <a:p>
            <a:pPr>
              <a:buNone/>
            </a:pPr>
            <a:r>
              <a:rPr lang="el-GR" sz="3200" dirty="0" smtClean="0">
                <a:solidFill>
                  <a:schemeClr val="accent4">
                    <a:lumMod val="50000"/>
                  </a:schemeClr>
                </a:solidFill>
                <a:latin typeface="Calibri" pitchFamily="34" charset="0"/>
              </a:rPr>
              <a:t>το συναίσθημα ικανοποίησης και περιορίζουν τις μετακινήσεις τους σε άλλους επαγγελματικούς χώρους. Η υποστήριξή τους περιλαμβάνει περαιτέρω γνώσεις μέσω μελέτης της βιβλιογραφίας, παρακολούθησης</a:t>
            </a:r>
          </a:p>
          <a:p>
            <a:pPr>
              <a:buNone/>
            </a:pPr>
            <a:r>
              <a:rPr lang="el-GR" sz="3200" dirty="0" smtClean="0">
                <a:solidFill>
                  <a:schemeClr val="accent4">
                    <a:lumMod val="50000"/>
                  </a:schemeClr>
                </a:solidFill>
                <a:latin typeface="Calibri" pitchFamily="34" charset="0"/>
              </a:rPr>
              <a:t>Εκπαιδευτικών σεμιναρίων και συνεδρίων, ανάπτυξης συγκεκριμένων δεξιοτήτων και ορθής πρακτικής μέσω ανταλλαγής εμπειριών με παρεμφερείς δομές, επισκέψεων και εκπαίδευσης σε πρότυπες μονάδες. Επίσης</a:t>
            </a:r>
          </a:p>
          <a:p>
            <a:pPr>
              <a:buNone/>
            </a:pPr>
            <a:r>
              <a:rPr lang="el-GR" sz="3200" dirty="0" smtClean="0">
                <a:solidFill>
                  <a:schemeClr val="accent4">
                    <a:lumMod val="50000"/>
                  </a:schemeClr>
                </a:solidFill>
                <a:latin typeface="Calibri" pitchFamily="34" charset="0"/>
              </a:rPr>
              <a:t>μπορεί να επιτευχθεί μέσω συστηματικής εποπτείας της λειτουργίας της Πολυκλαδικής Θεραπευτικής Ομάδας από εξωτερικό επόπτη.</a:t>
            </a:r>
            <a:endParaRPr lang="en-US" sz="3200" dirty="0" smtClean="0">
              <a:solidFill>
                <a:schemeClr val="accent4">
                  <a:lumMod val="50000"/>
                </a:schemeClr>
              </a:solidFill>
              <a:latin typeface="Calibri" pitchFamily="34" charset="0"/>
            </a:endParaRPr>
          </a:p>
          <a:p>
            <a:pPr>
              <a:buNone/>
            </a:pPr>
            <a:r>
              <a:rPr lang="el-GR" sz="3200" b="1" u="sng" dirty="0" smtClean="0">
                <a:solidFill>
                  <a:schemeClr val="accent4">
                    <a:lumMod val="50000"/>
                  </a:schemeClr>
                </a:solidFill>
                <a:latin typeface="Calibri" pitchFamily="34" charset="0"/>
              </a:rPr>
              <a:t>Μελλοντικές προοπτικές: </a:t>
            </a:r>
            <a:endParaRPr lang="en-US" sz="3200" dirty="0" smtClean="0">
              <a:solidFill>
                <a:schemeClr val="accent4">
                  <a:lumMod val="50000"/>
                </a:schemeClr>
              </a:solidFill>
              <a:latin typeface="Calibri" pitchFamily="34" charset="0"/>
            </a:endParaRPr>
          </a:p>
          <a:p>
            <a:pPr>
              <a:buNone/>
            </a:pPr>
            <a:r>
              <a:rPr lang="el-GR" sz="3200" dirty="0" smtClean="0">
                <a:solidFill>
                  <a:schemeClr val="accent4">
                    <a:lumMod val="50000"/>
                  </a:schemeClr>
                </a:solidFill>
                <a:latin typeface="Calibri" pitchFamily="34" charset="0"/>
              </a:rPr>
              <a:t>Η νοσηλευτική στο χώρο της ψυχικής υγείας θα χρειαστεί να προετοιμαστεί για την αλλαγή στη φροντίδα των ψυχικά ασθενών, μέσω της κλινικής πρακτικής, εκπαίδευσης και έρευνας. Ο επαναπροσδιορισμός</a:t>
            </a:r>
          </a:p>
          <a:p>
            <a:pPr>
              <a:buNone/>
            </a:pPr>
            <a:r>
              <a:rPr lang="el-GR" sz="3200" dirty="0" smtClean="0">
                <a:solidFill>
                  <a:schemeClr val="accent4">
                    <a:lumMod val="50000"/>
                  </a:schemeClr>
                </a:solidFill>
                <a:latin typeface="Calibri" pitchFamily="34" charset="0"/>
              </a:rPr>
              <a:t>των στόχων μέσα από νέες επιστημονικές και τεχνολογικές εξελίξεις, καθώς και ο ρόλος της συστηματικής έρευνας θα συμβάλλουν στην αναβάθμιση της ποιότητας των παρεχόμενων υπηρεσιών. Η διαμόρφωση ενός</a:t>
            </a:r>
          </a:p>
          <a:p>
            <a:pPr>
              <a:buNone/>
            </a:pPr>
            <a:r>
              <a:rPr lang="el-GR" sz="3200" dirty="0" smtClean="0">
                <a:solidFill>
                  <a:schemeClr val="accent4">
                    <a:lumMod val="50000"/>
                  </a:schemeClr>
                </a:solidFill>
                <a:latin typeface="Calibri" pitchFamily="34" charset="0"/>
              </a:rPr>
              <a:t>συστήματος υγείας με ανθρωπιστική σκοπιά μπορεί να βελτιώσει την οδυνηρή εμπειρία της νόσου και να βάλει στο επίκεντρο τον άνθρωπο.</a:t>
            </a:r>
          </a:p>
          <a:p>
            <a:pPr>
              <a:buNone/>
            </a:pPr>
            <a:endParaRPr lang="en-US" sz="3200" dirty="0" smtClean="0">
              <a:solidFill>
                <a:schemeClr val="accent4">
                  <a:lumMod val="50000"/>
                </a:schemeClr>
              </a:solidFill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NRSTYLE" val="Indezine_SM_Titl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NRSTYLE" val="Indezine_SM_Text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NRSTYLE" val="Indezine_TM_Titl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NRSTYLE" val="Indezine_TM_Text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NRSTYLE" val="Indezine_SM_Titl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NRSTYLE" val="Indezine_SM_Text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NRSTYLE" val="Indezine_TM_Titl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NRSTYLE" val="Indezine_TM_Text"/>
</p:tagLst>
</file>

<file path=ppt/theme/theme1.xml><?xml version="1.0" encoding="utf-8"?>
<a:theme xmlns:a="http://schemas.openxmlformats.org/drawingml/2006/main" name="chri_0288_slide">
  <a:themeElements>
    <a:clrScheme name="chri_0288_slide 2">
      <a:dk1>
        <a:srgbClr val="000000"/>
      </a:dk1>
      <a:lt1>
        <a:srgbClr val="B2DFEE"/>
      </a:lt1>
      <a:dk2>
        <a:srgbClr val="000000"/>
      </a:dk2>
      <a:lt2>
        <a:srgbClr val="B2B2B2"/>
      </a:lt2>
      <a:accent1>
        <a:srgbClr val="0E5CBD"/>
      </a:accent1>
      <a:accent2>
        <a:srgbClr val="3AB912"/>
      </a:accent2>
      <a:accent3>
        <a:srgbClr val="D5ECF5"/>
      </a:accent3>
      <a:accent4>
        <a:srgbClr val="000000"/>
      </a:accent4>
      <a:accent5>
        <a:srgbClr val="AAB5DB"/>
      </a:accent5>
      <a:accent6>
        <a:srgbClr val="34A70F"/>
      </a:accent6>
      <a:hlink>
        <a:srgbClr val="003242"/>
      </a:hlink>
      <a:folHlink>
        <a:srgbClr val="155700"/>
      </a:folHlink>
    </a:clrScheme>
    <a:fontScheme name="chri_0288_slide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hri_0288_slide 1">
        <a:dk1>
          <a:srgbClr val="000000"/>
        </a:dk1>
        <a:lt1>
          <a:srgbClr val="B2DFEE"/>
        </a:lt1>
        <a:dk2>
          <a:srgbClr val="000000"/>
        </a:dk2>
        <a:lt2>
          <a:srgbClr val="B2B2B2"/>
        </a:lt2>
        <a:accent1>
          <a:srgbClr val="B3EDFF"/>
        </a:accent1>
        <a:accent2>
          <a:srgbClr val="66B3CC"/>
        </a:accent2>
        <a:accent3>
          <a:srgbClr val="D5ECF5"/>
        </a:accent3>
        <a:accent4>
          <a:srgbClr val="000000"/>
        </a:accent4>
        <a:accent5>
          <a:srgbClr val="D6F4FF"/>
        </a:accent5>
        <a:accent6>
          <a:srgbClr val="5CA2B9"/>
        </a:accent6>
        <a:hlink>
          <a:srgbClr val="0C5569"/>
        </a:hlink>
        <a:folHlink>
          <a:srgbClr val="006D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hri_0288_slide 2">
        <a:dk1>
          <a:srgbClr val="000000"/>
        </a:dk1>
        <a:lt1>
          <a:srgbClr val="B2DFEE"/>
        </a:lt1>
        <a:dk2>
          <a:srgbClr val="000000"/>
        </a:dk2>
        <a:lt2>
          <a:srgbClr val="B2B2B2"/>
        </a:lt2>
        <a:accent1>
          <a:srgbClr val="0E5CBD"/>
        </a:accent1>
        <a:accent2>
          <a:srgbClr val="3AB912"/>
        </a:accent2>
        <a:accent3>
          <a:srgbClr val="D5ECF5"/>
        </a:accent3>
        <a:accent4>
          <a:srgbClr val="000000"/>
        </a:accent4>
        <a:accent5>
          <a:srgbClr val="AAB5DB"/>
        </a:accent5>
        <a:accent6>
          <a:srgbClr val="34A70F"/>
        </a:accent6>
        <a:hlink>
          <a:srgbClr val="003242"/>
        </a:hlink>
        <a:folHlink>
          <a:srgbClr val="1557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hri_0288_slide 3">
        <a:dk1>
          <a:srgbClr val="000000"/>
        </a:dk1>
        <a:lt1>
          <a:srgbClr val="B2DFEE"/>
        </a:lt1>
        <a:dk2>
          <a:srgbClr val="000000"/>
        </a:dk2>
        <a:lt2>
          <a:srgbClr val="B2B2B2"/>
        </a:lt2>
        <a:accent1>
          <a:srgbClr val="B75314"/>
        </a:accent1>
        <a:accent2>
          <a:srgbClr val="C1760B"/>
        </a:accent2>
        <a:accent3>
          <a:srgbClr val="D5ECF5"/>
        </a:accent3>
        <a:accent4>
          <a:srgbClr val="000000"/>
        </a:accent4>
        <a:accent5>
          <a:srgbClr val="D8B3AA"/>
        </a:accent5>
        <a:accent6>
          <a:srgbClr val="AF6A09"/>
        </a:accent6>
        <a:hlink>
          <a:srgbClr val="004961"/>
        </a:hlink>
        <a:folHlink>
          <a:srgbClr val="650C1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hri_0288_slide 4">
        <a:dk1>
          <a:srgbClr val="000000"/>
        </a:dk1>
        <a:lt1>
          <a:srgbClr val="B2DFEE"/>
        </a:lt1>
        <a:dk2>
          <a:srgbClr val="000000"/>
        </a:dk2>
        <a:lt2>
          <a:srgbClr val="B2B2B2"/>
        </a:lt2>
        <a:accent1>
          <a:srgbClr val="1390B8"/>
        </a:accent1>
        <a:accent2>
          <a:srgbClr val="C6C606"/>
        </a:accent2>
        <a:accent3>
          <a:srgbClr val="D5ECF5"/>
        </a:accent3>
        <a:accent4>
          <a:srgbClr val="000000"/>
        </a:accent4>
        <a:accent5>
          <a:srgbClr val="AAC6D8"/>
        </a:accent5>
        <a:accent6>
          <a:srgbClr val="B3B305"/>
        </a:accent6>
        <a:hlink>
          <a:srgbClr val="8F390A"/>
        </a:hlink>
        <a:folHlink>
          <a:srgbClr val="51178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hri_0288_slide 5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B3EDFF"/>
        </a:accent1>
        <a:accent2>
          <a:srgbClr val="66B3CC"/>
        </a:accent2>
        <a:accent3>
          <a:srgbClr val="FFFFFF"/>
        </a:accent3>
        <a:accent4>
          <a:srgbClr val="000000"/>
        </a:accent4>
        <a:accent5>
          <a:srgbClr val="D6F4FF"/>
        </a:accent5>
        <a:accent6>
          <a:srgbClr val="5CA2B9"/>
        </a:accent6>
        <a:hlink>
          <a:srgbClr val="0C5569"/>
        </a:hlink>
        <a:folHlink>
          <a:srgbClr val="006D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hri_0288_slide 6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0E5CBD"/>
        </a:accent1>
        <a:accent2>
          <a:srgbClr val="3AB912"/>
        </a:accent2>
        <a:accent3>
          <a:srgbClr val="FFFFFF"/>
        </a:accent3>
        <a:accent4>
          <a:srgbClr val="000000"/>
        </a:accent4>
        <a:accent5>
          <a:srgbClr val="AAB5DB"/>
        </a:accent5>
        <a:accent6>
          <a:srgbClr val="34A70F"/>
        </a:accent6>
        <a:hlink>
          <a:srgbClr val="003242"/>
        </a:hlink>
        <a:folHlink>
          <a:srgbClr val="1557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hri_0288_slide 7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B75314"/>
        </a:accent1>
        <a:accent2>
          <a:srgbClr val="C1760B"/>
        </a:accent2>
        <a:accent3>
          <a:srgbClr val="FFFFFF"/>
        </a:accent3>
        <a:accent4>
          <a:srgbClr val="000000"/>
        </a:accent4>
        <a:accent5>
          <a:srgbClr val="D8B3AA"/>
        </a:accent5>
        <a:accent6>
          <a:srgbClr val="AF6A09"/>
        </a:accent6>
        <a:hlink>
          <a:srgbClr val="004961"/>
        </a:hlink>
        <a:folHlink>
          <a:srgbClr val="650C1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hri_0288_slide 8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1390B8"/>
        </a:accent1>
        <a:accent2>
          <a:srgbClr val="C6C606"/>
        </a:accent2>
        <a:accent3>
          <a:srgbClr val="FFFFFF"/>
        </a:accent3>
        <a:accent4>
          <a:srgbClr val="000000"/>
        </a:accent4>
        <a:accent5>
          <a:srgbClr val="AAC6D8"/>
        </a:accent5>
        <a:accent6>
          <a:srgbClr val="B3B305"/>
        </a:accent6>
        <a:hlink>
          <a:srgbClr val="8F390A"/>
        </a:hlink>
        <a:folHlink>
          <a:srgbClr val="51178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chri_0288_slide">
  <a:themeElements>
    <a:clrScheme name="chri_0288_slide 2">
      <a:dk1>
        <a:srgbClr val="000000"/>
      </a:dk1>
      <a:lt1>
        <a:srgbClr val="B2DFEE"/>
      </a:lt1>
      <a:dk2>
        <a:srgbClr val="000000"/>
      </a:dk2>
      <a:lt2>
        <a:srgbClr val="B2B2B2"/>
      </a:lt2>
      <a:accent1>
        <a:srgbClr val="0E5CBD"/>
      </a:accent1>
      <a:accent2>
        <a:srgbClr val="3AB912"/>
      </a:accent2>
      <a:accent3>
        <a:srgbClr val="D5ECF5"/>
      </a:accent3>
      <a:accent4>
        <a:srgbClr val="000000"/>
      </a:accent4>
      <a:accent5>
        <a:srgbClr val="AAB5DB"/>
      </a:accent5>
      <a:accent6>
        <a:srgbClr val="34A70F"/>
      </a:accent6>
      <a:hlink>
        <a:srgbClr val="003242"/>
      </a:hlink>
      <a:folHlink>
        <a:srgbClr val="155700"/>
      </a:folHlink>
    </a:clrScheme>
    <a:fontScheme name="chri_0288_slide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hri_0288_slide 1">
        <a:dk1>
          <a:srgbClr val="000000"/>
        </a:dk1>
        <a:lt1>
          <a:srgbClr val="B2DFEE"/>
        </a:lt1>
        <a:dk2>
          <a:srgbClr val="000000"/>
        </a:dk2>
        <a:lt2>
          <a:srgbClr val="B2B2B2"/>
        </a:lt2>
        <a:accent1>
          <a:srgbClr val="B3EDFF"/>
        </a:accent1>
        <a:accent2>
          <a:srgbClr val="66B3CC"/>
        </a:accent2>
        <a:accent3>
          <a:srgbClr val="D5ECF5"/>
        </a:accent3>
        <a:accent4>
          <a:srgbClr val="000000"/>
        </a:accent4>
        <a:accent5>
          <a:srgbClr val="D6F4FF"/>
        </a:accent5>
        <a:accent6>
          <a:srgbClr val="5CA2B9"/>
        </a:accent6>
        <a:hlink>
          <a:srgbClr val="0C5569"/>
        </a:hlink>
        <a:folHlink>
          <a:srgbClr val="006D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hri_0288_slide 2">
        <a:dk1>
          <a:srgbClr val="000000"/>
        </a:dk1>
        <a:lt1>
          <a:srgbClr val="B2DFEE"/>
        </a:lt1>
        <a:dk2>
          <a:srgbClr val="000000"/>
        </a:dk2>
        <a:lt2>
          <a:srgbClr val="B2B2B2"/>
        </a:lt2>
        <a:accent1>
          <a:srgbClr val="0E5CBD"/>
        </a:accent1>
        <a:accent2>
          <a:srgbClr val="3AB912"/>
        </a:accent2>
        <a:accent3>
          <a:srgbClr val="D5ECF5"/>
        </a:accent3>
        <a:accent4>
          <a:srgbClr val="000000"/>
        </a:accent4>
        <a:accent5>
          <a:srgbClr val="AAB5DB"/>
        </a:accent5>
        <a:accent6>
          <a:srgbClr val="34A70F"/>
        </a:accent6>
        <a:hlink>
          <a:srgbClr val="003242"/>
        </a:hlink>
        <a:folHlink>
          <a:srgbClr val="1557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hri_0288_slide 3">
        <a:dk1>
          <a:srgbClr val="000000"/>
        </a:dk1>
        <a:lt1>
          <a:srgbClr val="B2DFEE"/>
        </a:lt1>
        <a:dk2>
          <a:srgbClr val="000000"/>
        </a:dk2>
        <a:lt2>
          <a:srgbClr val="B2B2B2"/>
        </a:lt2>
        <a:accent1>
          <a:srgbClr val="B75314"/>
        </a:accent1>
        <a:accent2>
          <a:srgbClr val="C1760B"/>
        </a:accent2>
        <a:accent3>
          <a:srgbClr val="D5ECF5"/>
        </a:accent3>
        <a:accent4>
          <a:srgbClr val="000000"/>
        </a:accent4>
        <a:accent5>
          <a:srgbClr val="D8B3AA"/>
        </a:accent5>
        <a:accent6>
          <a:srgbClr val="AF6A09"/>
        </a:accent6>
        <a:hlink>
          <a:srgbClr val="004961"/>
        </a:hlink>
        <a:folHlink>
          <a:srgbClr val="650C1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hri_0288_slide 4">
        <a:dk1>
          <a:srgbClr val="000000"/>
        </a:dk1>
        <a:lt1>
          <a:srgbClr val="B2DFEE"/>
        </a:lt1>
        <a:dk2>
          <a:srgbClr val="000000"/>
        </a:dk2>
        <a:lt2>
          <a:srgbClr val="B2B2B2"/>
        </a:lt2>
        <a:accent1>
          <a:srgbClr val="1390B8"/>
        </a:accent1>
        <a:accent2>
          <a:srgbClr val="C6C606"/>
        </a:accent2>
        <a:accent3>
          <a:srgbClr val="D5ECF5"/>
        </a:accent3>
        <a:accent4>
          <a:srgbClr val="000000"/>
        </a:accent4>
        <a:accent5>
          <a:srgbClr val="AAC6D8"/>
        </a:accent5>
        <a:accent6>
          <a:srgbClr val="B3B305"/>
        </a:accent6>
        <a:hlink>
          <a:srgbClr val="8F390A"/>
        </a:hlink>
        <a:folHlink>
          <a:srgbClr val="51178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hri_0288_slide 5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B3EDFF"/>
        </a:accent1>
        <a:accent2>
          <a:srgbClr val="66B3CC"/>
        </a:accent2>
        <a:accent3>
          <a:srgbClr val="FFFFFF"/>
        </a:accent3>
        <a:accent4>
          <a:srgbClr val="000000"/>
        </a:accent4>
        <a:accent5>
          <a:srgbClr val="D6F4FF"/>
        </a:accent5>
        <a:accent6>
          <a:srgbClr val="5CA2B9"/>
        </a:accent6>
        <a:hlink>
          <a:srgbClr val="0C5569"/>
        </a:hlink>
        <a:folHlink>
          <a:srgbClr val="006D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hri_0288_slide 6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0E5CBD"/>
        </a:accent1>
        <a:accent2>
          <a:srgbClr val="3AB912"/>
        </a:accent2>
        <a:accent3>
          <a:srgbClr val="FFFFFF"/>
        </a:accent3>
        <a:accent4>
          <a:srgbClr val="000000"/>
        </a:accent4>
        <a:accent5>
          <a:srgbClr val="AAB5DB"/>
        </a:accent5>
        <a:accent6>
          <a:srgbClr val="34A70F"/>
        </a:accent6>
        <a:hlink>
          <a:srgbClr val="003242"/>
        </a:hlink>
        <a:folHlink>
          <a:srgbClr val="1557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hri_0288_slide 7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B75314"/>
        </a:accent1>
        <a:accent2>
          <a:srgbClr val="C1760B"/>
        </a:accent2>
        <a:accent3>
          <a:srgbClr val="FFFFFF"/>
        </a:accent3>
        <a:accent4>
          <a:srgbClr val="000000"/>
        </a:accent4>
        <a:accent5>
          <a:srgbClr val="D8B3AA"/>
        </a:accent5>
        <a:accent6>
          <a:srgbClr val="AF6A09"/>
        </a:accent6>
        <a:hlink>
          <a:srgbClr val="004961"/>
        </a:hlink>
        <a:folHlink>
          <a:srgbClr val="650C1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hri_0288_slide 8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1390B8"/>
        </a:accent1>
        <a:accent2>
          <a:srgbClr val="C6C606"/>
        </a:accent2>
        <a:accent3>
          <a:srgbClr val="FFFFFF"/>
        </a:accent3>
        <a:accent4>
          <a:srgbClr val="000000"/>
        </a:accent4>
        <a:accent5>
          <a:srgbClr val="AAC6D8"/>
        </a:accent5>
        <a:accent6>
          <a:srgbClr val="B3B305"/>
        </a:accent6>
        <a:hlink>
          <a:srgbClr val="8F390A"/>
        </a:hlink>
        <a:folHlink>
          <a:srgbClr val="51178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powerpoint-template">
  <a:themeElements>
    <a:clrScheme name="powerpoint-template 8">
      <a:dk1>
        <a:srgbClr val="4D4D4D"/>
      </a:dk1>
      <a:lt1>
        <a:srgbClr val="FFFFFF"/>
      </a:lt1>
      <a:dk2>
        <a:srgbClr val="4D4D4D"/>
      </a:dk2>
      <a:lt2>
        <a:srgbClr val="036CB7"/>
      </a:lt2>
      <a:accent1>
        <a:srgbClr val="1878BD"/>
      </a:accent1>
      <a:accent2>
        <a:srgbClr val="3E8EC8"/>
      </a:accent2>
      <a:accent3>
        <a:srgbClr val="FFFFFF"/>
      </a:accent3>
      <a:accent4>
        <a:srgbClr val="404040"/>
      </a:accent4>
      <a:accent5>
        <a:srgbClr val="ABBEDB"/>
      </a:accent5>
      <a:accent6>
        <a:srgbClr val="3780B5"/>
      </a:accent6>
      <a:hlink>
        <a:srgbClr val="559CCE"/>
      </a:hlink>
      <a:folHlink>
        <a:srgbClr val="DDDDDD"/>
      </a:folHlink>
    </a:clrScheme>
    <a:fontScheme name="powerpoint-template">
      <a:majorFont>
        <a:latin typeface="Microsoft Sans Serif"/>
        <a:ea typeface=""/>
        <a:cs typeface=""/>
      </a:majorFont>
      <a:minorFont>
        <a:latin typeface="Microsoft Sans Serif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1">
          <a:gsLst>
            <a:gs pos="0">
              <a:schemeClr val="bg2">
                <a:gamma/>
                <a:tint val="26667"/>
                <a:invGamma/>
              </a:schemeClr>
            </a:gs>
            <a:gs pos="100000">
              <a:schemeClr val="bg2">
                <a:alpha val="14999"/>
              </a:schemeClr>
            </a:gs>
          </a:gsLst>
          <a:lin ang="5400000" scaled="1"/>
        </a:gra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1">
          <a:gsLst>
            <a:gs pos="0">
              <a:schemeClr val="bg2">
                <a:gamma/>
                <a:tint val="26667"/>
                <a:invGamma/>
              </a:schemeClr>
            </a:gs>
            <a:gs pos="100000">
              <a:schemeClr val="bg2">
                <a:alpha val="14999"/>
              </a:schemeClr>
            </a:gs>
          </a:gsLst>
          <a:lin ang="5400000" scaled="1"/>
        </a:gra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lnDef>
  </a:objectDefaults>
  <a:extraClrSchemeLst>
    <a:extraClrScheme>
      <a:clrScheme name="powerpoint-template 1">
        <a:dk1>
          <a:srgbClr val="4D4D4D"/>
        </a:dk1>
        <a:lt1>
          <a:srgbClr val="FFFFFF"/>
        </a:lt1>
        <a:dk2>
          <a:srgbClr val="4D4D4D"/>
        </a:dk2>
        <a:lt2>
          <a:srgbClr val="0C209B"/>
        </a:lt2>
        <a:accent1>
          <a:srgbClr val="2167BF"/>
        </a:accent1>
        <a:accent2>
          <a:srgbClr val="C60C0D"/>
        </a:accent2>
        <a:accent3>
          <a:srgbClr val="FFFFFF"/>
        </a:accent3>
        <a:accent4>
          <a:srgbClr val="404040"/>
        </a:accent4>
        <a:accent5>
          <a:srgbClr val="ABB8DC"/>
        </a:accent5>
        <a:accent6>
          <a:srgbClr val="B30A0B"/>
        </a:accent6>
        <a:hlink>
          <a:srgbClr val="4793C7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 2">
        <a:dk1>
          <a:srgbClr val="4D4D4D"/>
        </a:dk1>
        <a:lt1>
          <a:srgbClr val="FFFFFF"/>
        </a:lt1>
        <a:dk2>
          <a:srgbClr val="4D4D4D"/>
        </a:dk2>
        <a:lt2>
          <a:srgbClr val="CC0000"/>
        </a:lt2>
        <a:accent1>
          <a:srgbClr val="FF9933"/>
        </a:accent1>
        <a:accent2>
          <a:srgbClr val="009900"/>
        </a:accent2>
        <a:accent3>
          <a:srgbClr val="FFFFFF"/>
        </a:accent3>
        <a:accent4>
          <a:srgbClr val="404040"/>
        </a:accent4>
        <a:accent5>
          <a:srgbClr val="FFCAAD"/>
        </a:accent5>
        <a:accent6>
          <a:srgbClr val="008A00"/>
        </a:accent6>
        <a:hlink>
          <a:srgbClr val="3366FF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 3">
        <a:dk1>
          <a:srgbClr val="4D4D4D"/>
        </a:dk1>
        <a:lt1>
          <a:srgbClr val="FFFFFF"/>
        </a:lt1>
        <a:dk2>
          <a:srgbClr val="4D4D4D"/>
        </a:dk2>
        <a:lt2>
          <a:srgbClr val="116DE4"/>
        </a:lt2>
        <a:accent1>
          <a:srgbClr val="235CAF"/>
        </a:accent1>
        <a:accent2>
          <a:srgbClr val="54A1EE"/>
        </a:accent2>
        <a:accent3>
          <a:srgbClr val="FFFFFF"/>
        </a:accent3>
        <a:accent4>
          <a:srgbClr val="404040"/>
        </a:accent4>
        <a:accent5>
          <a:srgbClr val="ACB5D4"/>
        </a:accent5>
        <a:accent6>
          <a:srgbClr val="4B91D8"/>
        </a:accent6>
        <a:hlink>
          <a:srgbClr val="1391EF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 4">
        <a:dk1>
          <a:srgbClr val="4D4D4D"/>
        </a:dk1>
        <a:lt1>
          <a:srgbClr val="FFFFFF"/>
        </a:lt1>
        <a:dk2>
          <a:srgbClr val="4D4D4D"/>
        </a:dk2>
        <a:lt2>
          <a:srgbClr val="246DD8"/>
        </a:lt2>
        <a:accent1>
          <a:srgbClr val="2FC5F1"/>
        </a:accent1>
        <a:accent2>
          <a:srgbClr val="218DEB"/>
        </a:accent2>
        <a:accent3>
          <a:srgbClr val="FFFFFF"/>
        </a:accent3>
        <a:accent4>
          <a:srgbClr val="404040"/>
        </a:accent4>
        <a:accent5>
          <a:srgbClr val="ADDFF7"/>
        </a:accent5>
        <a:accent6>
          <a:srgbClr val="1D7FD5"/>
        </a:accent6>
        <a:hlink>
          <a:srgbClr val="39A1EB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 5">
        <a:dk1>
          <a:srgbClr val="4D4D4D"/>
        </a:dk1>
        <a:lt1>
          <a:srgbClr val="FFFFFF"/>
        </a:lt1>
        <a:dk2>
          <a:srgbClr val="4D4D4D"/>
        </a:dk2>
        <a:lt2>
          <a:srgbClr val="4377BA"/>
        </a:lt2>
        <a:accent1>
          <a:srgbClr val="5793D1"/>
        </a:accent1>
        <a:accent2>
          <a:srgbClr val="5FA2DB"/>
        </a:accent2>
        <a:accent3>
          <a:srgbClr val="FFFFFF"/>
        </a:accent3>
        <a:accent4>
          <a:srgbClr val="404040"/>
        </a:accent4>
        <a:accent5>
          <a:srgbClr val="B4C8E5"/>
        </a:accent5>
        <a:accent6>
          <a:srgbClr val="5592C6"/>
        </a:accent6>
        <a:hlink>
          <a:srgbClr val="68AEE3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 6">
        <a:dk1>
          <a:srgbClr val="4D4D4D"/>
        </a:dk1>
        <a:lt1>
          <a:srgbClr val="FFFFFF"/>
        </a:lt1>
        <a:dk2>
          <a:srgbClr val="4D4D4D"/>
        </a:dk2>
        <a:lt2>
          <a:srgbClr val="0067B5"/>
        </a:lt2>
        <a:accent1>
          <a:srgbClr val="1881BF"/>
        </a:accent1>
        <a:accent2>
          <a:srgbClr val="39B0DA"/>
        </a:accent2>
        <a:accent3>
          <a:srgbClr val="FFFFFF"/>
        </a:accent3>
        <a:accent4>
          <a:srgbClr val="404040"/>
        </a:accent4>
        <a:accent5>
          <a:srgbClr val="ABC1DC"/>
        </a:accent5>
        <a:accent6>
          <a:srgbClr val="339FC5"/>
        </a:accent6>
        <a:hlink>
          <a:srgbClr val="40B0DB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 7">
        <a:dk1>
          <a:srgbClr val="4D4D4D"/>
        </a:dk1>
        <a:lt1>
          <a:srgbClr val="FFFFFF"/>
        </a:lt1>
        <a:dk2>
          <a:srgbClr val="4D4D4D"/>
        </a:dk2>
        <a:lt2>
          <a:srgbClr val="026788"/>
        </a:lt2>
        <a:accent1>
          <a:srgbClr val="0089B3"/>
        </a:accent1>
        <a:accent2>
          <a:srgbClr val="01A2CE"/>
        </a:accent2>
        <a:accent3>
          <a:srgbClr val="FFFFFF"/>
        </a:accent3>
        <a:accent4>
          <a:srgbClr val="404040"/>
        </a:accent4>
        <a:accent5>
          <a:srgbClr val="AAC4D6"/>
        </a:accent5>
        <a:accent6>
          <a:srgbClr val="0192BA"/>
        </a:accent6>
        <a:hlink>
          <a:srgbClr val="01B3D8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 8">
        <a:dk1>
          <a:srgbClr val="4D4D4D"/>
        </a:dk1>
        <a:lt1>
          <a:srgbClr val="FFFFFF"/>
        </a:lt1>
        <a:dk2>
          <a:srgbClr val="4D4D4D"/>
        </a:dk2>
        <a:lt2>
          <a:srgbClr val="036CB7"/>
        </a:lt2>
        <a:accent1>
          <a:srgbClr val="1878BD"/>
        </a:accent1>
        <a:accent2>
          <a:srgbClr val="3E8EC8"/>
        </a:accent2>
        <a:accent3>
          <a:srgbClr val="FFFFFF"/>
        </a:accent3>
        <a:accent4>
          <a:srgbClr val="404040"/>
        </a:accent4>
        <a:accent5>
          <a:srgbClr val="ABBEDB"/>
        </a:accent5>
        <a:accent6>
          <a:srgbClr val="3780B5"/>
        </a:accent6>
        <a:hlink>
          <a:srgbClr val="559CCE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 9">
        <a:dk1>
          <a:srgbClr val="4D4D4D"/>
        </a:dk1>
        <a:lt1>
          <a:srgbClr val="FFFFFF"/>
        </a:lt1>
        <a:dk2>
          <a:srgbClr val="4D4D4D"/>
        </a:dk2>
        <a:lt2>
          <a:srgbClr val="036CB7"/>
        </a:lt2>
        <a:accent1>
          <a:srgbClr val="1878BD"/>
        </a:accent1>
        <a:accent2>
          <a:srgbClr val="3E8EC8"/>
        </a:accent2>
        <a:accent3>
          <a:srgbClr val="FFFFFF"/>
        </a:accent3>
        <a:accent4>
          <a:srgbClr val="404040"/>
        </a:accent4>
        <a:accent5>
          <a:srgbClr val="ABBEDB"/>
        </a:accent5>
        <a:accent6>
          <a:srgbClr val="3780B5"/>
        </a:accent6>
        <a:hlink>
          <a:srgbClr val="006AB6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 10">
        <a:dk1>
          <a:srgbClr val="4D4D4D"/>
        </a:dk1>
        <a:lt1>
          <a:srgbClr val="FFFFFF"/>
        </a:lt1>
        <a:dk2>
          <a:srgbClr val="4D4D4D"/>
        </a:dk2>
        <a:lt2>
          <a:srgbClr val="0045A3"/>
        </a:lt2>
        <a:accent1>
          <a:srgbClr val="005AB6"/>
        </a:accent1>
        <a:accent2>
          <a:srgbClr val="0073CF"/>
        </a:accent2>
        <a:accent3>
          <a:srgbClr val="FFFFFF"/>
        </a:accent3>
        <a:accent4>
          <a:srgbClr val="404040"/>
        </a:accent4>
        <a:accent5>
          <a:srgbClr val="AAB5D7"/>
        </a:accent5>
        <a:accent6>
          <a:srgbClr val="0068BB"/>
        </a:accent6>
        <a:hlink>
          <a:srgbClr val="0084D9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 11">
        <a:dk1>
          <a:srgbClr val="4D4D4D"/>
        </a:dk1>
        <a:lt1>
          <a:srgbClr val="FFFFFF"/>
        </a:lt1>
        <a:dk2>
          <a:srgbClr val="4D4D4D"/>
        </a:dk2>
        <a:lt2>
          <a:srgbClr val="205EDC"/>
        </a:lt2>
        <a:accent1>
          <a:srgbClr val="3488E9"/>
        </a:accent1>
        <a:accent2>
          <a:srgbClr val="50B3F5"/>
        </a:accent2>
        <a:accent3>
          <a:srgbClr val="FFFFFF"/>
        </a:accent3>
        <a:accent4>
          <a:srgbClr val="404040"/>
        </a:accent4>
        <a:accent5>
          <a:srgbClr val="AEC3F2"/>
        </a:accent5>
        <a:accent6>
          <a:srgbClr val="48A2DE"/>
        </a:accent6>
        <a:hlink>
          <a:srgbClr val="65D4FF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 12">
        <a:dk1>
          <a:srgbClr val="4D4D4D"/>
        </a:dk1>
        <a:lt1>
          <a:srgbClr val="FFFFFF"/>
        </a:lt1>
        <a:dk2>
          <a:srgbClr val="4D4D4D"/>
        </a:dk2>
        <a:lt2>
          <a:srgbClr val="0045A3"/>
        </a:lt2>
        <a:accent1>
          <a:srgbClr val="005AB6"/>
        </a:accent1>
        <a:accent2>
          <a:srgbClr val="0073CF"/>
        </a:accent2>
        <a:accent3>
          <a:srgbClr val="FFFFFF"/>
        </a:accent3>
        <a:accent4>
          <a:srgbClr val="404040"/>
        </a:accent4>
        <a:accent5>
          <a:srgbClr val="AAB5D7"/>
        </a:accent5>
        <a:accent6>
          <a:srgbClr val="0068BB"/>
        </a:accent6>
        <a:hlink>
          <a:srgbClr val="EE0808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 13">
        <a:dk1>
          <a:srgbClr val="4D4D4D"/>
        </a:dk1>
        <a:lt1>
          <a:srgbClr val="FFFFFF"/>
        </a:lt1>
        <a:dk2>
          <a:srgbClr val="4D4D4D"/>
        </a:dk2>
        <a:lt2>
          <a:srgbClr val="0045A3"/>
        </a:lt2>
        <a:accent1>
          <a:srgbClr val="005AB6"/>
        </a:accent1>
        <a:accent2>
          <a:srgbClr val="0073CF"/>
        </a:accent2>
        <a:accent3>
          <a:srgbClr val="FFFFFF"/>
        </a:accent3>
        <a:accent4>
          <a:srgbClr val="404040"/>
        </a:accent4>
        <a:accent5>
          <a:srgbClr val="AAB5D7"/>
        </a:accent5>
        <a:accent6>
          <a:srgbClr val="0068BB"/>
        </a:accent6>
        <a:hlink>
          <a:srgbClr val="F3B211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 14">
        <a:dk1>
          <a:srgbClr val="4D4D4D"/>
        </a:dk1>
        <a:lt1>
          <a:srgbClr val="FFFFFF"/>
        </a:lt1>
        <a:dk2>
          <a:srgbClr val="4D4D4D"/>
        </a:dk2>
        <a:lt2>
          <a:srgbClr val="0045A3"/>
        </a:lt2>
        <a:accent1>
          <a:srgbClr val="005AB6"/>
        </a:accent1>
        <a:accent2>
          <a:srgbClr val="0073CF"/>
        </a:accent2>
        <a:accent3>
          <a:srgbClr val="FFFFFF"/>
        </a:accent3>
        <a:accent4>
          <a:srgbClr val="404040"/>
        </a:accent4>
        <a:accent5>
          <a:srgbClr val="AAB5D7"/>
        </a:accent5>
        <a:accent6>
          <a:srgbClr val="0068BB"/>
        </a:accent6>
        <a:hlink>
          <a:srgbClr val="109B09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powerpoint_ppt_flowers_green_background</Template>
  <TotalTime>256</TotalTime>
  <Words>509</Words>
  <Application>Microsoft Office PowerPoint</Application>
  <PresentationFormat>Προσαρμογή</PresentationFormat>
  <Paragraphs>78</Paragraphs>
  <Slides>1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3</vt:i4>
      </vt:variant>
      <vt:variant>
        <vt:lpstr>Τίτλοι διαφανειών</vt:lpstr>
      </vt:variant>
      <vt:variant>
        <vt:i4>1</vt:i4>
      </vt:variant>
    </vt:vector>
  </HeadingPairs>
  <TitlesOfParts>
    <vt:vector size="4" baseType="lpstr">
      <vt:lpstr>chri_0288_slide</vt:lpstr>
      <vt:lpstr>1_chri_0288_slide</vt:lpstr>
      <vt:lpstr>powerpoint-template</vt:lpstr>
      <vt:lpstr>Ο ΡΟΛΟΣ ΤΟΥ ΝΟΣΗΛΕΥΤΗ ΣΤΙΣ ΚΟΙΝΟΤΙΚΕΣ ΥΠΗΡΕΣΙΕΣ ΨΥΧΙΚΗΣ ΥΓΕΙΑΣ.  Αντωνούδη Κ., Κηπουρού Ε., Καδηγιαννοπούλου Γ., Τσιακίρη Α., Παπασιδέρη Μ., Γιαντσελίδου Α., Μπόχτσου Β., Φραγκούλη Α. Εταιρία Κοινωνικής Ψυχιατρικής και Ψυχικής Υγείας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Διαφάνεια 1</dc:title>
  <dc:creator>user</dc:creator>
  <cp:lastModifiedBy>NIKI</cp:lastModifiedBy>
  <cp:revision>45</cp:revision>
  <dcterms:created xsi:type="dcterms:W3CDTF">2016-03-07T10:56:37Z</dcterms:created>
  <dcterms:modified xsi:type="dcterms:W3CDTF">2017-06-02T09:17:05Z</dcterms:modified>
</cp:coreProperties>
</file>