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handoutMasterIdLst>
    <p:handoutMasterId r:id="rId23"/>
  </p:handout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10080625" cy="7559675"/>
  <p:notesSz cx="7559675" cy="106918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86" y="-84"/>
      </p:cViewPr>
      <p:guideLst>
        <p:guide orient="horz" pos="2381"/>
        <p:guide pos="317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Θέση κεφαλίδας 1"/>
          <p:cNvSpPr txBox="1">
            <a:spLocks noGrp="1"/>
          </p:cNvSpPr>
          <p:nvPr>
            <p:ph type="hdr" sz="quarter"/>
          </p:nvPr>
        </p:nvSpPr>
        <p:spPr>
          <a:xfrm>
            <a:off x="0" y="0"/>
            <a:ext cx="3280680" cy="534240"/>
          </a:xfrm>
          <a:prstGeom prst="rect">
            <a:avLst/>
          </a:prstGeom>
          <a:noFill/>
          <a:ln>
            <a:noFill/>
          </a:ln>
        </p:spPr>
        <p:txBody>
          <a:bodyPr vert="horz" wrap="none" lIns="90000" tIns="45000" rIns="90000" bIns="45000" compatLnSpc="0"/>
          <a:lstStyle/>
          <a:p>
            <a:pPr marL="0" marR="0" lvl="0" indent="0" rtl="0" hangingPunct="0">
              <a:lnSpc>
                <a:spcPct val="100000"/>
              </a:lnSpc>
              <a:spcBef>
                <a:spcPts val="0"/>
              </a:spcBef>
              <a:spcAft>
                <a:spcPts val="0"/>
              </a:spcAft>
              <a:buNone/>
              <a:tabLst/>
              <a:defRPr sz="1400"/>
            </a:pPr>
            <a:endParaRPr lang="de-DE" sz="1400" b="0" i="0" u="none" strike="noStrike" kern="1200">
              <a:ln>
                <a:noFill/>
              </a:ln>
              <a:latin typeface="Arial" pitchFamily="18"/>
              <a:ea typeface="Andale Sans UI" pitchFamily="2"/>
              <a:cs typeface="Tahoma" pitchFamily="2"/>
            </a:endParaRPr>
          </a:p>
        </p:txBody>
      </p:sp>
      <p:sp>
        <p:nvSpPr>
          <p:cNvPr id="3" name="Θέση ημερομηνίας 2"/>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compatLnSpc="0"/>
          <a:lstStyle/>
          <a:p>
            <a:pPr marL="0" marR="0" lvl="0" indent="0" algn="r" rtl="0" hangingPunct="0">
              <a:lnSpc>
                <a:spcPct val="100000"/>
              </a:lnSpc>
              <a:spcBef>
                <a:spcPts val="0"/>
              </a:spcBef>
              <a:spcAft>
                <a:spcPts val="0"/>
              </a:spcAft>
              <a:buNone/>
              <a:tabLst/>
              <a:defRPr sz="1400"/>
            </a:pPr>
            <a:endParaRPr lang="de-DE" sz="1400" b="0" i="0" u="none" strike="noStrike" kern="1200">
              <a:ln>
                <a:noFill/>
              </a:ln>
              <a:latin typeface="Arial" pitchFamily="18"/>
              <a:ea typeface="Andale Sans UI" pitchFamily="2"/>
              <a:cs typeface="Tahoma" pitchFamily="2"/>
            </a:endParaRPr>
          </a:p>
        </p:txBody>
      </p:sp>
      <p:sp>
        <p:nvSpPr>
          <p:cNvPr id="4" name="Θέση υποσέλιδου 3"/>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compatLnSpc="0"/>
          <a:lstStyle/>
          <a:p>
            <a:pPr marL="0" marR="0" lvl="0" indent="0" rtl="0" hangingPunct="0">
              <a:lnSpc>
                <a:spcPct val="100000"/>
              </a:lnSpc>
              <a:spcBef>
                <a:spcPts val="0"/>
              </a:spcBef>
              <a:spcAft>
                <a:spcPts val="0"/>
              </a:spcAft>
              <a:buNone/>
              <a:tabLst/>
              <a:defRPr sz="1400"/>
            </a:pPr>
            <a:endParaRPr lang="de-DE" sz="1400" b="0" i="0" u="none" strike="noStrike" kern="1200">
              <a:ln>
                <a:noFill/>
              </a:ln>
              <a:latin typeface="Arial" pitchFamily="18"/>
              <a:ea typeface="Andale Sans UI" pitchFamily="2"/>
              <a:cs typeface="Tahoma" pitchFamily="2"/>
            </a:endParaRPr>
          </a:p>
        </p:txBody>
      </p:sp>
      <p:sp>
        <p:nvSpPr>
          <p:cNvPr id="5" name="Θέση αριθμού διαφάνειας 4"/>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compatLnSpc="0"/>
          <a:lstStyle/>
          <a:p>
            <a:pPr marL="0" marR="0" lvl="0" indent="0" algn="r" rtl="0" hangingPunct="0">
              <a:lnSpc>
                <a:spcPct val="100000"/>
              </a:lnSpc>
              <a:spcBef>
                <a:spcPts val="0"/>
              </a:spcBef>
              <a:spcAft>
                <a:spcPts val="0"/>
              </a:spcAft>
              <a:buNone/>
              <a:tabLst/>
              <a:defRPr sz="1400"/>
            </a:pPr>
            <a:fld id="{237A414A-7D12-46F4-B586-C26FB17C1733}" type="slidenum">
              <a:t>‹#›</a:t>
            </a:fld>
            <a:endParaRPr lang="de-DE" sz="1400" b="0" i="0" u="none" strike="noStrike" kern="1200">
              <a:ln>
                <a:noFill/>
              </a:ln>
              <a:latin typeface="Arial" pitchFamily="18"/>
              <a:ea typeface="Andale Sans UI" pitchFamily="2"/>
              <a:cs typeface="Tahoma" pitchFamily="2"/>
            </a:endParaRPr>
          </a:p>
        </p:txBody>
      </p:sp>
    </p:spTree>
    <p:extLst>
      <p:ext uri="{BB962C8B-B14F-4D97-AF65-F5344CB8AC3E}">
        <p14:creationId xmlns:p14="http://schemas.microsoft.com/office/powerpoint/2010/main" val="88152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idx="2"/>
          </p:nvPr>
        </p:nvSpPr>
        <p:spPr>
          <a:xfrm>
            <a:off x="1107000" y="812520"/>
            <a:ext cx="5345280" cy="4008959"/>
          </a:xfrm>
          <a:prstGeom prst="rect">
            <a:avLst/>
          </a:prstGeom>
          <a:noFill/>
          <a:ln>
            <a:noFill/>
            <a:prstDash val="solid"/>
          </a:ln>
        </p:spPr>
      </p:sp>
      <p:sp>
        <p:nvSpPr>
          <p:cNvPr id="3" name="Θέση σημειώσεων 2"/>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x-none"/>
          </a:p>
        </p:txBody>
      </p:sp>
      <p:sp>
        <p:nvSpPr>
          <p:cNvPr id="4" name="Θέση κεφαλίδας 3"/>
          <p:cNvSpPr txBox="1">
            <a:spLocks noGrp="1"/>
          </p:cNvSpPr>
          <p:nvPr>
            <p:ph type="hdr" sz="quarter"/>
          </p:nvPr>
        </p:nvSpPr>
        <p:spPr>
          <a:xfrm>
            <a:off x="0" y="0"/>
            <a:ext cx="3280680" cy="534240"/>
          </a:xfrm>
          <a:prstGeom prst="rect">
            <a:avLst/>
          </a:prstGeom>
          <a:noFill/>
          <a:ln>
            <a:noFill/>
          </a:ln>
        </p:spPr>
        <p:txBody>
          <a:bodyPr lIns="0" tIns="0" rIns="0" bIns="0"/>
          <a:lstStyle>
            <a:lvl1pPr lvl="0" rtl="0" hangingPunct="0">
              <a:buNone/>
              <a:tabLst/>
              <a:defRPr lang="x-none" sz="1400" kern="1200">
                <a:latin typeface="Times New Roman" pitchFamily="18"/>
                <a:ea typeface="Andale Sans UI" pitchFamily="2"/>
                <a:cs typeface="Tahoma" pitchFamily="2"/>
              </a:defRPr>
            </a:lvl1pPr>
          </a:lstStyle>
          <a:p>
            <a:pPr lvl="0"/>
            <a:endParaRPr lang="x-none"/>
          </a:p>
        </p:txBody>
      </p:sp>
      <p:sp>
        <p:nvSpPr>
          <p:cNvPr id="5" name="Θέση ημερομηνίας 4"/>
          <p:cNvSpPr txBox="1">
            <a:spLocks noGrp="1"/>
          </p:cNvSpPr>
          <p:nvPr>
            <p:ph type="dt" idx="1"/>
          </p:nvPr>
        </p:nvSpPr>
        <p:spPr>
          <a:xfrm>
            <a:off x="4278960" y="0"/>
            <a:ext cx="3280680" cy="534240"/>
          </a:xfrm>
          <a:prstGeom prst="rect">
            <a:avLst/>
          </a:prstGeom>
          <a:noFill/>
          <a:ln>
            <a:noFill/>
          </a:ln>
        </p:spPr>
        <p:txBody>
          <a:bodyPr lIns="0" tIns="0" rIns="0" bIns="0"/>
          <a:lstStyle>
            <a:lvl1pPr lvl="0" algn="r" rtl="0" hangingPunct="0">
              <a:buNone/>
              <a:tabLst/>
              <a:defRPr lang="x-none" sz="1400" kern="1200">
                <a:latin typeface="Times New Roman" pitchFamily="18"/>
                <a:ea typeface="Andale Sans UI" pitchFamily="2"/>
                <a:cs typeface="Tahoma" pitchFamily="2"/>
              </a:defRPr>
            </a:lvl1pPr>
          </a:lstStyle>
          <a:p>
            <a:pPr lvl="0"/>
            <a:endParaRPr lang="x-none"/>
          </a:p>
        </p:txBody>
      </p:sp>
      <p:sp>
        <p:nvSpPr>
          <p:cNvPr id="6" name="Θέση υποσέλιδου 5"/>
          <p:cNvSpPr txBox="1">
            <a:spLocks noGrp="1"/>
          </p:cNvSpPr>
          <p:nvPr>
            <p:ph type="ftr" sz="quarter" idx="4"/>
          </p:nvPr>
        </p:nvSpPr>
        <p:spPr>
          <a:xfrm>
            <a:off x="0" y="10157400"/>
            <a:ext cx="3280680" cy="534240"/>
          </a:xfrm>
          <a:prstGeom prst="rect">
            <a:avLst/>
          </a:prstGeom>
          <a:noFill/>
          <a:ln>
            <a:noFill/>
          </a:ln>
        </p:spPr>
        <p:txBody>
          <a:bodyPr lIns="0" tIns="0" rIns="0" bIns="0" anchor="b"/>
          <a:lstStyle>
            <a:lvl1pPr lvl="0" rtl="0" hangingPunct="0">
              <a:buNone/>
              <a:tabLst/>
              <a:defRPr lang="x-none" sz="1400" kern="1200">
                <a:latin typeface="Times New Roman" pitchFamily="18"/>
                <a:ea typeface="Andale Sans UI" pitchFamily="2"/>
                <a:cs typeface="Tahoma" pitchFamily="2"/>
              </a:defRPr>
            </a:lvl1pPr>
          </a:lstStyle>
          <a:p>
            <a:pPr lvl="0"/>
            <a:endParaRPr lang="x-none"/>
          </a:p>
        </p:txBody>
      </p:sp>
      <p:sp>
        <p:nvSpPr>
          <p:cNvPr id="7" name="Θέση αριθμού διαφάνειας 6"/>
          <p:cNvSpPr txBox="1">
            <a:spLocks noGrp="1"/>
          </p:cNvSpPr>
          <p:nvPr>
            <p:ph type="sldNum" sz="quarter" idx="5"/>
          </p:nvPr>
        </p:nvSpPr>
        <p:spPr>
          <a:xfrm>
            <a:off x="4278960" y="10157400"/>
            <a:ext cx="3280680" cy="534240"/>
          </a:xfrm>
          <a:prstGeom prst="rect">
            <a:avLst/>
          </a:prstGeom>
          <a:noFill/>
          <a:ln>
            <a:noFill/>
          </a:ln>
        </p:spPr>
        <p:txBody>
          <a:bodyPr lIns="0" tIns="0" rIns="0" bIns="0" anchor="b"/>
          <a:lstStyle>
            <a:lvl1pPr lvl="0" algn="r" rtl="0" hangingPunct="0">
              <a:buNone/>
              <a:tabLst/>
              <a:defRPr lang="x-none" sz="1400" kern="1200">
                <a:latin typeface="Times New Roman" pitchFamily="18"/>
                <a:ea typeface="Andale Sans UI" pitchFamily="2"/>
                <a:cs typeface="Tahoma" pitchFamily="2"/>
              </a:defRPr>
            </a:lvl1pPr>
          </a:lstStyle>
          <a:p>
            <a:pPr lvl="0"/>
            <a:fld id="{AE4C877A-4C69-4707-B3CC-1322464399FF}" type="slidenum">
              <a:t>‹#›</a:t>
            </a:fld>
            <a:endParaRPr lang="x-none"/>
          </a:p>
        </p:txBody>
      </p:sp>
    </p:spTree>
    <p:extLst>
      <p:ext uri="{BB962C8B-B14F-4D97-AF65-F5344CB8AC3E}">
        <p14:creationId xmlns:p14="http://schemas.microsoft.com/office/powerpoint/2010/main" val="1249249830"/>
      </p:ext>
    </p:extLst>
  </p:cSld>
  <p:clrMap bg1="lt1" tx1="dk1" bg2="lt2" tx2="dk2" accent1="accent1" accent2="accent2" accent3="accent3" accent4="accent4" accent5="accent5" accent6="accent6" hlink="hlink" folHlink="folHlink"/>
  <p:notesStyle>
    <a:lvl1pPr marL="216000" marR="0" indent="-216000" rtl="0" hangingPunct="0">
      <a:tabLst/>
      <a:defRPr lang="x-none" sz="2000" b="0" i="0" u="none" strike="noStrike" kern="1200">
        <a:ln>
          <a:noFill/>
        </a:ln>
        <a:latin typeface="Arial" pitchFamily="18"/>
        <a:cs typeface="Tahoma"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dirty="0">
              <a:latin typeface="Albany" pitchFamily="1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dirty="0">
              <a:latin typeface="Albany" pitchFamily="1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sz="2810">
              <a:latin typeface="Albany" pitchFamily="1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650" y="2347913"/>
            <a:ext cx="8569325" cy="1620837"/>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pPr lvl="0"/>
            <a:endParaRPr lang="x-none"/>
          </a:p>
        </p:txBody>
      </p:sp>
      <p:sp>
        <p:nvSpPr>
          <p:cNvPr id="5" name="Θέση υποσέλιδου 4"/>
          <p:cNvSpPr>
            <a:spLocks noGrp="1"/>
          </p:cNvSpPr>
          <p:nvPr>
            <p:ph type="ftr" sz="quarter" idx="11"/>
          </p:nvPr>
        </p:nvSpPr>
        <p:spPr/>
        <p:txBody>
          <a:bodyPr/>
          <a:lstStyle/>
          <a:p>
            <a:pPr lvl="0"/>
            <a:endParaRPr lang="x-none"/>
          </a:p>
        </p:txBody>
      </p:sp>
      <p:sp>
        <p:nvSpPr>
          <p:cNvPr id="6" name="Θέση αριθμού διαφάνειας 5"/>
          <p:cNvSpPr>
            <a:spLocks noGrp="1"/>
          </p:cNvSpPr>
          <p:nvPr>
            <p:ph type="sldNum" sz="quarter" idx="12"/>
          </p:nvPr>
        </p:nvSpPr>
        <p:spPr/>
        <p:txBody>
          <a:bodyPr/>
          <a:lstStyle/>
          <a:p>
            <a:pPr lvl="0"/>
            <a:fld id="{782C5278-01FD-48ED-8196-7D8543266E4D}" type="slidenum">
              <a:t>‹#›</a:t>
            </a:fld>
            <a:endParaRPr lang="x-none"/>
          </a:p>
        </p:txBody>
      </p:sp>
    </p:spTree>
    <p:extLst>
      <p:ext uri="{BB962C8B-B14F-4D97-AF65-F5344CB8AC3E}">
        <p14:creationId xmlns:p14="http://schemas.microsoft.com/office/powerpoint/2010/main" val="28508027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lvl="0"/>
            <a:endParaRPr lang="x-none"/>
          </a:p>
        </p:txBody>
      </p:sp>
      <p:sp>
        <p:nvSpPr>
          <p:cNvPr id="5" name="Θέση υποσέλιδου 4"/>
          <p:cNvSpPr>
            <a:spLocks noGrp="1"/>
          </p:cNvSpPr>
          <p:nvPr>
            <p:ph type="ftr" sz="quarter" idx="11"/>
          </p:nvPr>
        </p:nvSpPr>
        <p:spPr/>
        <p:txBody>
          <a:bodyPr/>
          <a:lstStyle/>
          <a:p>
            <a:pPr lvl="0"/>
            <a:endParaRPr lang="x-none"/>
          </a:p>
        </p:txBody>
      </p:sp>
      <p:sp>
        <p:nvSpPr>
          <p:cNvPr id="6" name="Θέση αριθμού διαφάνειας 5"/>
          <p:cNvSpPr>
            <a:spLocks noGrp="1"/>
          </p:cNvSpPr>
          <p:nvPr>
            <p:ph type="sldNum" sz="quarter" idx="12"/>
          </p:nvPr>
        </p:nvSpPr>
        <p:spPr/>
        <p:txBody>
          <a:bodyPr/>
          <a:lstStyle/>
          <a:p>
            <a:pPr lvl="0"/>
            <a:fld id="{2E6CAC32-78F6-442F-A8EC-3C483802C5EC}" type="slidenum">
              <a:t>‹#›</a:t>
            </a:fld>
            <a:endParaRPr lang="x-none"/>
          </a:p>
        </p:txBody>
      </p:sp>
    </p:spTree>
    <p:extLst>
      <p:ext uri="{BB962C8B-B14F-4D97-AF65-F5344CB8AC3E}">
        <p14:creationId xmlns:p14="http://schemas.microsoft.com/office/powerpoint/2010/main" val="16951432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7308850" y="301625"/>
            <a:ext cx="2266950" cy="6456363"/>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503238" y="301625"/>
            <a:ext cx="6653212" cy="6456363"/>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lvl="0"/>
            <a:endParaRPr lang="x-none"/>
          </a:p>
        </p:txBody>
      </p:sp>
      <p:sp>
        <p:nvSpPr>
          <p:cNvPr id="5" name="Θέση υποσέλιδου 4"/>
          <p:cNvSpPr>
            <a:spLocks noGrp="1"/>
          </p:cNvSpPr>
          <p:nvPr>
            <p:ph type="ftr" sz="quarter" idx="11"/>
          </p:nvPr>
        </p:nvSpPr>
        <p:spPr/>
        <p:txBody>
          <a:bodyPr/>
          <a:lstStyle/>
          <a:p>
            <a:pPr lvl="0"/>
            <a:endParaRPr lang="x-none"/>
          </a:p>
        </p:txBody>
      </p:sp>
      <p:sp>
        <p:nvSpPr>
          <p:cNvPr id="6" name="Θέση αριθμού διαφάνειας 5"/>
          <p:cNvSpPr>
            <a:spLocks noGrp="1"/>
          </p:cNvSpPr>
          <p:nvPr>
            <p:ph type="sldNum" sz="quarter" idx="12"/>
          </p:nvPr>
        </p:nvSpPr>
        <p:spPr/>
        <p:txBody>
          <a:bodyPr/>
          <a:lstStyle/>
          <a:p>
            <a:pPr lvl="0"/>
            <a:fld id="{2AF156E7-5B08-48F4-A012-945B16D67B82}" type="slidenum">
              <a:t>‹#›</a:t>
            </a:fld>
            <a:endParaRPr lang="x-none"/>
          </a:p>
        </p:txBody>
      </p:sp>
    </p:spTree>
    <p:extLst>
      <p:ext uri="{BB962C8B-B14F-4D97-AF65-F5344CB8AC3E}">
        <p14:creationId xmlns:p14="http://schemas.microsoft.com/office/powerpoint/2010/main" val="16994406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650" y="2347913"/>
            <a:ext cx="8569325" cy="1620837"/>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pPr lvl="0"/>
            <a:endParaRPr lang="de-DE"/>
          </a:p>
        </p:txBody>
      </p:sp>
      <p:sp>
        <p:nvSpPr>
          <p:cNvPr id="5" name="Θέση υποσέλιδου 4"/>
          <p:cNvSpPr>
            <a:spLocks noGrp="1"/>
          </p:cNvSpPr>
          <p:nvPr>
            <p:ph type="ftr" sz="quarter" idx="11"/>
          </p:nvPr>
        </p:nvSpPr>
        <p:spPr/>
        <p:txBody>
          <a:bodyPr/>
          <a:lstStyle/>
          <a:p>
            <a:pPr lvl="0"/>
            <a:endParaRPr lang="de-DE"/>
          </a:p>
        </p:txBody>
      </p:sp>
      <p:sp>
        <p:nvSpPr>
          <p:cNvPr id="6" name="Θέση αριθμού διαφάνειας 5"/>
          <p:cNvSpPr>
            <a:spLocks noGrp="1"/>
          </p:cNvSpPr>
          <p:nvPr>
            <p:ph type="sldNum" sz="quarter" idx="12"/>
          </p:nvPr>
        </p:nvSpPr>
        <p:spPr/>
        <p:txBody>
          <a:bodyPr/>
          <a:lstStyle/>
          <a:p>
            <a:pPr lvl="0"/>
            <a:fld id="{A8F1939D-793A-48BD-BE3B-834143C1756B}" type="slidenum">
              <a:t>‹#›</a:t>
            </a:fld>
            <a:endParaRPr lang="de-DE"/>
          </a:p>
        </p:txBody>
      </p:sp>
    </p:spTree>
    <p:extLst>
      <p:ext uri="{BB962C8B-B14F-4D97-AF65-F5344CB8AC3E}">
        <p14:creationId xmlns:p14="http://schemas.microsoft.com/office/powerpoint/2010/main" val="20387067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lvl="0"/>
            <a:endParaRPr lang="de-DE"/>
          </a:p>
        </p:txBody>
      </p:sp>
      <p:sp>
        <p:nvSpPr>
          <p:cNvPr id="5" name="Θέση υποσέλιδου 4"/>
          <p:cNvSpPr>
            <a:spLocks noGrp="1"/>
          </p:cNvSpPr>
          <p:nvPr>
            <p:ph type="ftr" sz="quarter" idx="11"/>
          </p:nvPr>
        </p:nvSpPr>
        <p:spPr/>
        <p:txBody>
          <a:bodyPr/>
          <a:lstStyle/>
          <a:p>
            <a:pPr lvl="0"/>
            <a:endParaRPr lang="de-DE"/>
          </a:p>
        </p:txBody>
      </p:sp>
      <p:sp>
        <p:nvSpPr>
          <p:cNvPr id="6" name="Θέση αριθμού διαφάνειας 5"/>
          <p:cNvSpPr>
            <a:spLocks noGrp="1"/>
          </p:cNvSpPr>
          <p:nvPr>
            <p:ph type="sldNum" sz="quarter" idx="12"/>
          </p:nvPr>
        </p:nvSpPr>
        <p:spPr/>
        <p:txBody>
          <a:bodyPr/>
          <a:lstStyle/>
          <a:p>
            <a:pPr lvl="0"/>
            <a:fld id="{319CC4D6-76DC-4995-AEF8-C0784DCB13BB}" type="slidenum">
              <a:t>‹#›</a:t>
            </a:fld>
            <a:endParaRPr lang="de-DE"/>
          </a:p>
        </p:txBody>
      </p:sp>
    </p:spTree>
    <p:extLst>
      <p:ext uri="{BB962C8B-B14F-4D97-AF65-F5344CB8AC3E}">
        <p14:creationId xmlns:p14="http://schemas.microsoft.com/office/powerpoint/2010/main" val="39553657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96925" y="4857750"/>
            <a:ext cx="8567738" cy="15017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pPr lvl="0"/>
            <a:endParaRPr lang="de-DE"/>
          </a:p>
        </p:txBody>
      </p:sp>
      <p:sp>
        <p:nvSpPr>
          <p:cNvPr id="5" name="Θέση υποσέλιδου 4"/>
          <p:cNvSpPr>
            <a:spLocks noGrp="1"/>
          </p:cNvSpPr>
          <p:nvPr>
            <p:ph type="ftr" sz="quarter" idx="11"/>
          </p:nvPr>
        </p:nvSpPr>
        <p:spPr/>
        <p:txBody>
          <a:bodyPr/>
          <a:lstStyle/>
          <a:p>
            <a:pPr lvl="0"/>
            <a:endParaRPr lang="de-DE"/>
          </a:p>
        </p:txBody>
      </p:sp>
      <p:sp>
        <p:nvSpPr>
          <p:cNvPr id="6" name="Θέση αριθμού διαφάνειας 5"/>
          <p:cNvSpPr>
            <a:spLocks noGrp="1"/>
          </p:cNvSpPr>
          <p:nvPr>
            <p:ph type="sldNum" sz="quarter" idx="12"/>
          </p:nvPr>
        </p:nvSpPr>
        <p:spPr/>
        <p:txBody>
          <a:bodyPr/>
          <a:lstStyle/>
          <a:p>
            <a:pPr lvl="0"/>
            <a:fld id="{D356655E-85A1-4ECD-BB74-80F1EDCB47A7}" type="slidenum">
              <a:t>‹#›</a:t>
            </a:fld>
            <a:endParaRPr lang="de-DE"/>
          </a:p>
        </p:txBody>
      </p:sp>
    </p:spTree>
    <p:extLst>
      <p:ext uri="{BB962C8B-B14F-4D97-AF65-F5344CB8AC3E}">
        <p14:creationId xmlns:p14="http://schemas.microsoft.com/office/powerpoint/2010/main" val="36880819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503238" y="1768475"/>
            <a:ext cx="4459287"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5114925" y="1768475"/>
            <a:ext cx="4460875"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pPr lvl="0"/>
            <a:endParaRPr lang="de-DE"/>
          </a:p>
        </p:txBody>
      </p:sp>
      <p:sp>
        <p:nvSpPr>
          <p:cNvPr id="6" name="Θέση υποσέλιδου 5"/>
          <p:cNvSpPr>
            <a:spLocks noGrp="1"/>
          </p:cNvSpPr>
          <p:nvPr>
            <p:ph type="ftr" sz="quarter" idx="11"/>
          </p:nvPr>
        </p:nvSpPr>
        <p:spPr/>
        <p:txBody>
          <a:bodyPr/>
          <a:lstStyle/>
          <a:p>
            <a:pPr lvl="0"/>
            <a:endParaRPr lang="de-DE"/>
          </a:p>
        </p:txBody>
      </p:sp>
      <p:sp>
        <p:nvSpPr>
          <p:cNvPr id="7" name="Θέση αριθμού διαφάνειας 6"/>
          <p:cNvSpPr>
            <a:spLocks noGrp="1"/>
          </p:cNvSpPr>
          <p:nvPr>
            <p:ph type="sldNum" sz="quarter" idx="12"/>
          </p:nvPr>
        </p:nvSpPr>
        <p:spPr/>
        <p:txBody>
          <a:bodyPr/>
          <a:lstStyle/>
          <a:p>
            <a:pPr lvl="0"/>
            <a:fld id="{E2ABFC24-A4EA-4DD8-8B33-51661A4D2AD8}" type="slidenum">
              <a:t>‹#›</a:t>
            </a:fld>
            <a:endParaRPr lang="de-DE"/>
          </a:p>
        </p:txBody>
      </p:sp>
    </p:spTree>
    <p:extLst>
      <p:ext uri="{BB962C8B-B14F-4D97-AF65-F5344CB8AC3E}">
        <p14:creationId xmlns:p14="http://schemas.microsoft.com/office/powerpoint/2010/main" val="3071816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504825" y="303213"/>
            <a:ext cx="9072563" cy="1258887"/>
          </a:xfrm>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pPr lvl="0"/>
            <a:endParaRPr lang="de-DE"/>
          </a:p>
        </p:txBody>
      </p:sp>
      <p:sp>
        <p:nvSpPr>
          <p:cNvPr id="8" name="Θέση υποσέλιδου 7"/>
          <p:cNvSpPr>
            <a:spLocks noGrp="1"/>
          </p:cNvSpPr>
          <p:nvPr>
            <p:ph type="ftr" sz="quarter" idx="11"/>
          </p:nvPr>
        </p:nvSpPr>
        <p:spPr/>
        <p:txBody>
          <a:bodyPr/>
          <a:lstStyle/>
          <a:p>
            <a:pPr lvl="0"/>
            <a:endParaRPr lang="de-DE"/>
          </a:p>
        </p:txBody>
      </p:sp>
      <p:sp>
        <p:nvSpPr>
          <p:cNvPr id="9" name="Θέση αριθμού διαφάνειας 8"/>
          <p:cNvSpPr>
            <a:spLocks noGrp="1"/>
          </p:cNvSpPr>
          <p:nvPr>
            <p:ph type="sldNum" sz="quarter" idx="12"/>
          </p:nvPr>
        </p:nvSpPr>
        <p:spPr/>
        <p:txBody>
          <a:bodyPr/>
          <a:lstStyle/>
          <a:p>
            <a:pPr lvl="0"/>
            <a:fld id="{601A9634-7809-46E4-A568-2E51B90A4ABA}" type="slidenum">
              <a:t>‹#›</a:t>
            </a:fld>
            <a:endParaRPr lang="de-DE"/>
          </a:p>
        </p:txBody>
      </p:sp>
    </p:spTree>
    <p:extLst>
      <p:ext uri="{BB962C8B-B14F-4D97-AF65-F5344CB8AC3E}">
        <p14:creationId xmlns:p14="http://schemas.microsoft.com/office/powerpoint/2010/main" val="28034494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pPr lvl="0"/>
            <a:endParaRPr lang="de-DE"/>
          </a:p>
        </p:txBody>
      </p:sp>
      <p:sp>
        <p:nvSpPr>
          <p:cNvPr id="4" name="Θέση υποσέλιδου 3"/>
          <p:cNvSpPr>
            <a:spLocks noGrp="1"/>
          </p:cNvSpPr>
          <p:nvPr>
            <p:ph type="ftr" sz="quarter" idx="11"/>
          </p:nvPr>
        </p:nvSpPr>
        <p:spPr/>
        <p:txBody>
          <a:bodyPr/>
          <a:lstStyle/>
          <a:p>
            <a:pPr lvl="0"/>
            <a:endParaRPr lang="de-DE"/>
          </a:p>
        </p:txBody>
      </p:sp>
      <p:sp>
        <p:nvSpPr>
          <p:cNvPr id="5" name="Θέση αριθμού διαφάνειας 4"/>
          <p:cNvSpPr>
            <a:spLocks noGrp="1"/>
          </p:cNvSpPr>
          <p:nvPr>
            <p:ph type="sldNum" sz="quarter" idx="12"/>
          </p:nvPr>
        </p:nvSpPr>
        <p:spPr/>
        <p:txBody>
          <a:bodyPr/>
          <a:lstStyle/>
          <a:p>
            <a:pPr lvl="0"/>
            <a:fld id="{B26227AB-CFFB-481E-A163-E94A206E2477}" type="slidenum">
              <a:t>‹#›</a:t>
            </a:fld>
            <a:endParaRPr lang="de-DE"/>
          </a:p>
        </p:txBody>
      </p:sp>
    </p:spTree>
    <p:extLst>
      <p:ext uri="{BB962C8B-B14F-4D97-AF65-F5344CB8AC3E}">
        <p14:creationId xmlns:p14="http://schemas.microsoft.com/office/powerpoint/2010/main" val="40993867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pPr lvl="0"/>
            <a:endParaRPr lang="de-DE"/>
          </a:p>
        </p:txBody>
      </p:sp>
      <p:sp>
        <p:nvSpPr>
          <p:cNvPr id="3" name="Θέση υποσέλιδου 2"/>
          <p:cNvSpPr>
            <a:spLocks noGrp="1"/>
          </p:cNvSpPr>
          <p:nvPr>
            <p:ph type="ftr" sz="quarter" idx="11"/>
          </p:nvPr>
        </p:nvSpPr>
        <p:spPr/>
        <p:txBody>
          <a:bodyPr/>
          <a:lstStyle/>
          <a:p>
            <a:pPr lvl="0"/>
            <a:endParaRPr lang="de-DE"/>
          </a:p>
        </p:txBody>
      </p:sp>
      <p:sp>
        <p:nvSpPr>
          <p:cNvPr id="4" name="Θέση αριθμού διαφάνειας 3"/>
          <p:cNvSpPr>
            <a:spLocks noGrp="1"/>
          </p:cNvSpPr>
          <p:nvPr>
            <p:ph type="sldNum" sz="quarter" idx="12"/>
          </p:nvPr>
        </p:nvSpPr>
        <p:spPr/>
        <p:txBody>
          <a:bodyPr/>
          <a:lstStyle/>
          <a:p>
            <a:pPr lvl="0"/>
            <a:fld id="{3F0FC2A9-1F5D-4FBC-9CD5-D01667FAF809}" type="slidenum">
              <a:t>‹#›</a:t>
            </a:fld>
            <a:endParaRPr lang="de-DE"/>
          </a:p>
        </p:txBody>
      </p:sp>
    </p:spTree>
    <p:extLst>
      <p:ext uri="{BB962C8B-B14F-4D97-AF65-F5344CB8AC3E}">
        <p14:creationId xmlns:p14="http://schemas.microsoft.com/office/powerpoint/2010/main" val="32637836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504825" y="301625"/>
            <a:ext cx="3316288" cy="1279525"/>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pPr lvl="0"/>
            <a:endParaRPr lang="de-DE"/>
          </a:p>
        </p:txBody>
      </p:sp>
      <p:sp>
        <p:nvSpPr>
          <p:cNvPr id="6" name="Θέση υποσέλιδου 5"/>
          <p:cNvSpPr>
            <a:spLocks noGrp="1"/>
          </p:cNvSpPr>
          <p:nvPr>
            <p:ph type="ftr" sz="quarter" idx="11"/>
          </p:nvPr>
        </p:nvSpPr>
        <p:spPr/>
        <p:txBody>
          <a:bodyPr/>
          <a:lstStyle/>
          <a:p>
            <a:pPr lvl="0"/>
            <a:endParaRPr lang="de-DE"/>
          </a:p>
        </p:txBody>
      </p:sp>
      <p:sp>
        <p:nvSpPr>
          <p:cNvPr id="7" name="Θέση αριθμού διαφάνειας 6"/>
          <p:cNvSpPr>
            <a:spLocks noGrp="1"/>
          </p:cNvSpPr>
          <p:nvPr>
            <p:ph type="sldNum" sz="quarter" idx="12"/>
          </p:nvPr>
        </p:nvSpPr>
        <p:spPr/>
        <p:txBody>
          <a:bodyPr/>
          <a:lstStyle/>
          <a:p>
            <a:pPr lvl="0"/>
            <a:fld id="{4AF97C46-1B1A-4F2D-B1B5-19DED8AD8FFD}" type="slidenum">
              <a:t>‹#›</a:t>
            </a:fld>
            <a:endParaRPr lang="de-DE"/>
          </a:p>
        </p:txBody>
      </p:sp>
    </p:spTree>
    <p:extLst>
      <p:ext uri="{BB962C8B-B14F-4D97-AF65-F5344CB8AC3E}">
        <p14:creationId xmlns:p14="http://schemas.microsoft.com/office/powerpoint/2010/main" val="11879945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lvl="0"/>
            <a:endParaRPr lang="x-none"/>
          </a:p>
        </p:txBody>
      </p:sp>
      <p:sp>
        <p:nvSpPr>
          <p:cNvPr id="5" name="Θέση υποσέλιδου 4"/>
          <p:cNvSpPr>
            <a:spLocks noGrp="1"/>
          </p:cNvSpPr>
          <p:nvPr>
            <p:ph type="ftr" sz="quarter" idx="11"/>
          </p:nvPr>
        </p:nvSpPr>
        <p:spPr/>
        <p:txBody>
          <a:bodyPr/>
          <a:lstStyle/>
          <a:p>
            <a:pPr lvl="0"/>
            <a:endParaRPr lang="x-none"/>
          </a:p>
        </p:txBody>
      </p:sp>
      <p:sp>
        <p:nvSpPr>
          <p:cNvPr id="6" name="Θέση αριθμού διαφάνειας 5"/>
          <p:cNvSpPr>
            <a:spLocks noGrp="1"/>
          </p:cNvSpPr>
          <p:nvPr>
            <p:ph type="sldNum" sz="quarter" idx="12"/>
          </p:nvPr>
        </p:nvSpPr>
        <p:spPr/>
        <p:txBody>
          <a:bodyPr/>
          <a:lstStyle/>
          <a:p>
            <a:pPr lvl="0"/>
            <a:fld id="{29094BC1-BC1E-4380-9365-5A093839140E}" type="slidenum">
              <a:t>‹#›</a:t>
            </a:fld>
            <a:endParaRPr lang="x-none"/>
          </a:p>
        </p:txBody>
      </p:sp>
    </p:spTree>
    <p:extLst>
      <p:ext uri="{BB962C8B-B14F-4D97-AF65-F5344CB8AC3E}">
        <p14:creationId xmlns:p14="http://schemas.microsoft.com/office/powerpoint/2010/main" val="32759523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976438" y="5291138"/>
            <a:ext cx="6048375" cy="625475"/>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pPr lvl="0"/>
            <a:endParaRPr lang="de-DE"/>
          </a:p>
        </p:txBody>
      </p:sp>
      <p:sp>
        <p:nvSpPr>
          <p:cNvPr id="6" name="Θέση υποσέλιδου 5"/>
          <p:cNvSpPr>
            <a:spLocks noGrp="1"/>
          </p:cNvSpPr>
          <p:nvPr>
            <p:ph type="ftr" sz="quarter" idx="11"/>
          </p:nvPr>
        </p:nvSpPr>
        <p:spPr/>
        <p:txBody>
          <a:bodyPr/>
          <a:lstStyle/>
          <a:p>
            <a:pPr lvl="0"/>
            <a:endParaRPr lang="de-DE"/>
          </a:p>
        </p:txBody>
      </p:sp>
      <p:sp>
        <p:nvSpPr>
          <p:cNvPr id="7" name="Θέση αριθμού διαφάνειας 6"/>
          <p:cNvSpPr>
            <a:spLocks noGrp="1"/>
          </p:cNvSpPr>
          <p:nvPr>
            <p:ph type="sldNum" sz="quarter" idx="12"/>
          </p:nvPr>
        </p:nvSpPr>
        <p:spPr/>
        <p:txBody>
          <a:bodyPr/>
          <a:lstStyle/>
          <a:p>
            <a:pPr lvl="0"/>
            <a:fld id="{2D12A5BD-BB22-464D-ACE6-C411C225FF55}" type="slidenum">
              <a:t>‹#›</a:t>
            </a:fld>
            <a:endParaRPr lang="de-DE"/>
          </a:p>
        </p:txBody>
      </p:sp>
    </p:spTree>
    <p:extLst>
      <p:ext uri="{BB962C8B-B14F-4D97-AF65-F5344CB8AC3E}">
        <p14:creationId xmlns:p14="http://schemas.microsoft.com/office/powerpoint/2010/main" val="10509039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lvl="0"/>
            <a:endParaRPr lang="de-DE"/>
          </a:p>
        </p:txBody>
      </p:sp>
      <p:sp>
        <p:nvSpPr>
          <p:cNvPr id="5" name="Θέση υποσέλιδου 4"/>
          <p:cNvSpPr>
            <a:spLocks noGrp="1"/>
          </p:cNvSpPr>
          <p:nvPr>
            <p:ph type="ftr" sz="quarter" idx="11"/>
          </p:nvPr>
        </p:nvSpPr>
        <p:spPr/>
        <p:txBody>
          <a:bodyPr/>
          <a:lstStyle/>
          <a:p>
            <a:pPr lvl="0"/>
            <a:endParaRPr lang="de-DE"/>
          </a:p>
        </p:txBody>
      </p:sp>
      <p:sp>
        <p:nvSpPr>
          <p:cNvPr id="6" name="Θέση αριθμού διαφάνειας 5"/>
          <p:cNvSpPr>
            <a:spLocks noGrp="1"/>
          </p:cNvSpPr>
          <p:nvPr>
            <p:ph type="sldNum" sz="quarter" idx="12"/>
          </p:nvPr>
        </p:nvSpPr>
        <p:spPr/>
        <p:txBody>
          <a:bodyPr/>
          <a:lstStyle/>
          <a:p>
            <a:pPr lvl="0"/>
            <a:fld id="{344379D4-DD55-491B-8E7E-C36A8753A7A5}" type="slidenum">
              <a:t>‹#›</a:t>
            </a:fld>
            <a:endParaRPr lang="de-DE"/>
          </a:p>
        </p:txBody>
      </p:sp>
    </p:spTree>
    <p:extLst>
      <p:ext uri="{BB962C8B-B14F-4D97-AF65-F5344CB8AC3E}">
        <p14:creationId xmlns:p14="http://schemas.microsoft.com/office/powerpoint/2010/main" val="16110494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7308850" y="301625"/>
            <a:ext cx="2266950" cy="6456363"/>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503238" y="301625"/>
            <a:ext cx="6653212" cy="6456363"/>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lvl="0"/>
            <a:endParaRPr lang="de-DE"/>
          </a:p>
        </p:txBody>
      </p:sp>
      <p:sp>
        <p:nvSpPr>
          <p:cNvPr id="5" name="Θέση υποσέλιδου 4"/>
          <p:cNvSpPr>
            <a:spLocks noGrp="1"/>
          </p:cNvSpPr>
          <p:nvPr>
            <p:ph type="ftr" sz="quarter" idx="11"/>
          </p:nvPr>
        </p:nvSpPr>
        <p:spPr/>
        <p:txBody>
          <a:bodyPr/>
          <a:lstStyle/>
          <a:p>
            <a:pPr lvl="0"/>
            <a:endParaRPr lang="de-DE"/>
          </a:p>
        </p:txBody>
      </p:sp>
      <p:sp>
        <p:nvSpPr>
          <p:cNvPr id="6" name="Θέση αριθμού διαφάνειας 5"/>
          <p:cNvSpPr>
            <a:spLocks noGrp="1"/>
          </p:cNvSpPr>
          <p:nvPr>
            <p:ph type="sldNum" sz="quarter" idx="12"/>
          </p:nvPr>
        </p:nvSpPr>
        <p:spPr/>
        <p:txBody>
          <a:bodyPr/>
          <a:lstStyle/>
          <a:p>
            <a:pPr lvl="0"/>
            <a:fld id="{7E5163D7-716C-483C-802F-DDF4ADF6A33A}" type="slidenum">
              <a:t>‹#›</a:t>
            </a:fld>
            <a:endParaRPr lang="de-DE"/>
          </a:p>
        </p:txBody>
      </p:sp>
    </p:spTree>
    <p:extLst>
      <p:ext uri="{BB962C8B-B14F-4D97-AF65-F5344CB8AC3E}">
        <p14:creationId xmlns:p14="http://schemas.microsoft.com/office/powerpoint/2010/main" val="15080046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96925" y="4857750"/>
            <a:ext cx="8567738" cy="15017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pPr lvl="0"/>
            <a:endParaRPr lang="x-none"/>
          </a:p>
        </p:txBody>
      </p:sp>
      <p:sp>
        <p:nvSpPr>
          <p:cNvPr id="5" name="Θέση υποσέλιδου 4"/>
          <p:cNvSpPr>
            <a:spLocks noGrp="1"/>
          </p:cNvSpPr>
          <p:nvPr>
            <p:ph type="ftr" sz="quarter" idx="11"/>
          </p:nvPr>
        </p:nvSpPr>
        <p:spPr/>
        <p:txBody>
          <a:bodyPr/>
          <a:lstStyle/>
          <a:p>
            <a:pPr lvl="0"/>
            <a:endParaRPr lang="x-none"/>
          </a:p>
        </p:txBody>
      </p:sp>
      <p:sp>
        <p:nvSpPr>
          <p:cNvPr id="6" name="Θέση αριθμού διαφάνειας 5"/>
          <p:cNvSpPr>
            <a:spLocks noGrp="1"/>
          </p:cNvSpPr>
          <p:nvPr>
            <p:ph type="sldNum" sz="quarter" idx="12"/>
          </p:nvPr>
        </p:nvSpPr>
        <p:spPr/>
        <p:txBody>
          <a:bodyPr/>
          <a:lstStyle/>
          <a:p>
            <a:pPr lvl="0"/>
            <a:fld id="{FD340572-2B22-43A8-B786-AA7B1BE2B671}" type="slidenum">
              <a:t>‹#›</a:t>
            </a:fld>
            <a:endParaRPr lang="x-none"/>
          </a:p>
        </p:txBody>
      </p:sp>
    </p:spTree>
    <p:extLst>
      <p:ext uri="{BB962C8B-B14F-4D97-AF65-F5344CB8AC3E}">
        <p14:creationId xmlns:p14="http://schemas.microsoft.com/office/powerpoint/2010/main" val="4887556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503238" y="1768475"/>
            <a:ext cx="4459287"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5114925" y="1768475"/>
            <a:ext cx="4460875"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pPr lvl="0"/>
            <a:endParaRPr lang="x-none"/>
          </a:p>
        </p:txBody>
      </p:sp>
      <p:sp>
        <p:nvSpPr>
          <p:cNvPr id="6" name="Θέση υποσέλιδου 5"/>
          <p:cNvSpPr>
            <a:spLocks noGrp="1"/>
          </p:cNvSpPr>
          <p:nvPr>
            <p:ph type="ftr" sz="quarter" idx="11"/>
          </p:nvPr>
        </p:nvSpPr>
        <p:spPr/>
        <p:txBody>
          <a:bodyPr/>
          <a:lstStyle/>
          <a:p>
            <a:pPr lvl="0"/>
            <a:endParaRPr lang="x-none"/>
          </a:p>
        </p:txBody>
      </p:sp>
      <p:sp>
        <p:nvSpPr>
          <p:cNvPr id="7" name="Θέση αριθμού διαφάνειας 6"/>
          <p:cNvSpPr>
            <a:spLocks noGrp="1"/>
          </p:cNvSpPr>
          <p:nvPr>
            <p:ph type="sldNum" sz="quarter" idx="12"/>
          </p:nvPr>
        </p:nvSpPr>
        <p:spPr/>
        <p:txBody>
          <a:bodyPr/>
          <a:lstStyle/>
          <a:p>
            <a:pPr lvl="0"/>
            <a:fld id="{110D3390-EAB6-426A-B5FC-A94CDD6465D5}" type="slidenum">
              <a:t>‹#›</a:t>
            </a:fld>
            <a:endParaRPr lang="x-none"/>
          </a:p>
        </p:txBody>
      </p:sp>
    </p:spTree>
    <p:extLst>
      <p:ext uri="{BB962C8B-B14F-4D97-AF65-F5344CB8AC3E}">
        <p14:creationId xmlns:p14="http://schemas.microsoft.com/office/powerpoint/2010/main" val="1264292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504825" y="303213"/>
            <a:ext cx="9072563" cy="1258887"/>
          </a:xfrm>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pPr lvl="0"/>
            <a:endParaRPr lang="x-none"/>
          </a:p>
        </p:txBody>
      </p:sp>
      <p:sp>
        <p:nvSpPr>
          <p:cNvPr id="8" name="Θέση υποσέλιδου 7"/>
          <p:cNvSpPr>
            <a:spLocks noGrp="1"/>
          </p:cNvSpPr>
          <p:nvPr>
            <p:ph type="ftr" sz="quarter" idx="11"/>
          </p:nvPr>
        </p:nvSpPr>
        <p:spPr/>
        <p:txBody>
          <a:bodyPr/>
          <a:lstStyle/>
          <a:p>
            <a:pPr lvl="0"/>
            <a:endParaRPr lang="x-none"/>
          </a:p>
        </p:txBody>
      </p:sp>
      <p:sp>
        <p:nvSpPr>
          <p:cNvPr id="9" name="Θέση αριθμού διαφάνειας 8"/>
          <p:cNvSpPr>
            <a:spLocks noGrp="1"/>
          </p:cNvSpPr>
          <p:nvPr>
            <p:ph type="sldNum" sz="quarter" idx="12"/>
          </p:nvPr>
        </p:nvSpPr>
        <p:spPr/>
        <p:txBody>
          <a:bodyPr/>
          <a:lstStyle/>
          <a:p>
            <a:pPr lvl="0"/>
            <a:fld id="{0F596CDC-2033-43BA-9696-A90E599C6048}" type="slidenum">
              <a:t>‹#›</a:t>
            </a:fld>
            <a:endParaRPr lang="x-none"/>
          </a:p>
        </p:txBody>
      </p:sp>
    </p:spTree>
    <p:extLst>
      <p:ext uri="{BB962C8B-B14F-4D97-AF65-F5344CB8AC3E}">
        <p14:creationId xmlns:p14="http://schemas.microsoft.com/office/powerpoint/2010/main" val="32606736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pPr lvl="0"/>
            <a:endParaRPr lang="x-none"/>
          </a:p>
        </p:txBody>
      </p:sp>
      <p:sp>
        <p:nvSpPr>
          <p:cNvPr id="4" name="Θέση υποσέλιδου 3"/>
          <p:cNvSpPr>
            <a:spLocks noGrp="1"/>
          </p:cNvSpPr>
          <p:nvPr>
            <p:ph type="ftr" sz="quarter" idx="11"/>
          </p:nvPr>
        </p:nvSpPr>
        <p:spPr/>
        <p:txBody>
          <a:bodyPr/>
          <a:lstStyle/>
          <a:p>
            <a:pPr lvl="0"/>
            <a:endParaRPr lang="x-none"/>
          </a:p>
        </p:txBody>
      </p:sp>
      <p:sp>
        <p:nvSpPr>
          <p:cNvPr id="5" name="Θέση αριθμού διαφάνειας 4"/>
          <p:cNvSpPr>
            <a:spLocks noGrp="1"/>
          </p:cNvSpPr>
          <p:nvPr>
            <p:ph type="sldNum" sz="quarter" idx="12"/>
          </p:nvPr>
        </p:nvSpPr>
        <p:spPr/>
        <p:txBody>
          <a:bodyPr/>
          <a:lstStyle/>
          <a:p>
            <a:pPr lvl="0"/>
            <a:fld id="{682CA831-2961-4AEB-9BF4-2C3C5CE83972}" type="slidenum">
              <a:t>‹#›</a:t>
            </a:fld>
            <a:endParaRPr lang="x-none"/>
          </a:p>
        </p:txBody>
      </p:sp>
    </p:spTree>
    <p:extLst>
      <p:ext uri="{BB962C8B-B14F-4D97-AF65-F5344CB8AC3E}">
        <p14:creationId xmlns:p14="http://schemas.microsoft.com/office/powerpoint/2010/main" val="8870728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pPr lvl="0"/>
            <a:endParaRPr lang="x-none"/>
          </a:p>
        </p:txBody>
      </p:sp>
      <p:sp>
        <p:nvSpPr>
          <p:cNvPr id="3" name="Θέση υποσέλιδου 2"/>
          <p:cNvSpPr>
            <a:spLocks noGrp="1"/>
          </p:cNvSpPr>
          <p:nvPr>
            <p:ph type="ftr" sz="quarter" idx="11"/>
          </p:nvPr>
        </p:nvSpPr>
        <p:spPr/>
        <p:txBody>
          <a:bodyPr/>
          <a:lstStyle/>
          <a:p>
            <a:pPr lvl="0"/>
            <a:endParaRPr lang="x-none"/>
          </a:p>
        </p:txBody>
      </p:sp>
      <p:sp>
        <p:nvSpPr>
          <p:cNvPr id="4" name="Θέση αριθμού διαφάνειας 3"/>
          <p:cNvSpPr>
            <a:spLocks noGrp="1"/>
          </p:cNvSpPr>
          <p:nvPr>
            <p:ph type="sldNum" sz="quarter" idx="12"/>
          </p:nvPr>
        </p:nvSpPr>
        <p:spPr/>
        <p:txBody>
          <a:bodyPr/>
          <a:lstStyle/>
          <a:p>
            <a:pPr lvl="0"/>
            <a:fld id="{301AD8B7-6DE1-40D4-8B5C-92D63195684A}" type="slidenum">
              <a:t>‹#›</a:t>
            </a:fld>
            <a:endParaRPr lang="x-none"/>
          </a:p>
        </p:txBody>
      </p:sp>
    </p:spTree>
    <p:extLst>
      <p:ext uri="{BB962C8B-B14F-4D97-AF65-F5344CB8AC3E}">
        <p14:creationId xmlns:p14="http://schemas.microsoft.com/office/powerpoint/2010/main" val="15889558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504825" y="301625"/>
            <a:ext cx="3316288" cy="1279525"/>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pPr lvl="0"/>
            <a:endParaRPr lang="x-none"/>
          </a:p>
        </p:txBody>
      </p:sp>
      <p:sp>
        <p:nvSpPr>
          <p:cNvPr id="6" name="Θέση υποσέλιδου 5"/>
          <p:cNvSpPr>
            <a:spLocks noGrp="1"/>
          </p:cNvSpPr>
          <p:nvPr>
            <p:ph type="ftr" sz="quarter" idx="11"/>
          </p:nvPr>
        </p:nvSpPr>
        <p:spPr/>
        <p:txBody>
          <a:bodyPr/>
          <a:lstStyle/>
          <a:p>
            <a:pPr lvl="0"/>
            <a:endParaRPr lang="x-none"/>
          </a:p>
        </p:txBody>
      </p:sp>
      <p:sp>
        <p:nvSpPr>
          <p:cNvPr id="7" name="Θέση αριθμού διαφάνειας 6"/>
          <p:cNvSpPr>
            <a:spLocks noGrp="1"/>
          </p:cNvSpPr>
          <p:nvPr>
            <p:ph type="sldNum" sz="quarter" idx="12"/>
          </p:nvPr>
        </p:nvSpPr>
        <p:spPr/>
        <p:txBody>
          <a:bodyPr/>
          <a:lstStyle/>
          <a:p>
            <a:pPr lvl="0"/>
            <a:fld id="{5A7FCF10-15DC-4F26-8A83-042DC6D7C11F}" type="slidenum">
              <a:t>‹#›</a:t>
            </a:fld>
            <a:endParaRPr lang="x-none"/>
          </a:p>
        </p:txBody>
      </p:sp>
    </p:spTree>
    <p:extLst>
      <p:ext uri="{BB962C8B-B14F-4D97-AF65-F5344CB8AC3E}">
        <p14:creationId xmlns:p14="http://schemas.microsoft.com/office/powerpoint/2010/main" val="23396359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976438" y="5291138"/>
            <a:ext cx="6048375" cy="625475"/>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pPr lvl="0"/>
            <a:endParaRPr lang="x-none"/>
          </a:p>
        </p:txBody>
      </p:sp>
      <p:sp>
        <p:nvSpPr>
          <p:cNvPr id="6" name="Θέση υποσέλιδου 5"/>
          <p:cNvSpPr>
            <a:spLocks noGrp="1"/>
          </p:cNvSpPr>
          <p:nvPr>
            <p:ph type="ftr" sz="quarter" idx="11"/>
          </p:nvPr>
        </p:nvSpPr>
        <p:spPr/>
        <p:txBody>
          <a:bodyPr/>
          <a:lstStyle/>
          <a:p>
            <a:pPr lvl="0"/>
            <a:endParaRPr lang="x-none"/>
          </a:p>
        </p:txBody>
      </p:sp>
      <p:sp>
        <p:nvSpPr>
          <p:cNvPr id="7" name="Θέση αριθμού διαφάνειας 6"/>
          <p:cNvSpPr>
            <a:spLocks noGrp="1"/>
          </p:cNvSpPr>
          <p:nvPr>
            <p:ph type="sldNum" sz="quarter" idx="12"/>
          </p:nvPr>
        </p:nvSpPr>
        <p:spPr/>
        <p:txBody>
          <a:bodyPr/>
          <a:lstStyle/>
          <a:p>
            <a:pPr lvl="0"/>
            <a:fld id="{2F3826CF-A4E6-41D4-8C51-36F6A229AA88}" type="slidenum">
              <a:t>‹#›</a:t>
            </a:fld>
            <a:endParaRPr lang="x-none"/>
          </a:p>
        </p:txBody>
      </p:sp>
    </p:spTree>
    <p:extLst>
      <p:ext uri="{BB962C8B-B14F-4D97-AF65-F5344CB8AC3E}">
        <p14:creationId xmlns:p14="http://schemas.microsoft.com/office/powerpoint/2010/main" val="3332874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Θέση τίτλου 1"/>
          <p:cNvSpPr txBox="1">
            <a:spLocks noGrp="1"/>
          </p:cNvSpPr>
          <p:nvPr>
            <p:ph type="title"/>
          </p:nvPr>
        </p:nvSpPr>
        <p:spPr>
          <a:xfrm>
            <a:off x="503999" y="301320"/>
            <a:ext cx="9071640" cy="12621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x-none"/>
          </a:p>
        </p:txBody>
      </p:sp>
      <p:sp>
        <p:nvSpPr>
          <p:cNvPr id="3" name="Θέση κειμένου 2"/>
          <p:cNvSpPr txBox="1">
            <a:spLocks noGrp="1"/>
          </p:cNvSpPr>
          <p:nvPr>
            <p:ph type="body" idx="1"/>
          </p:nvPr>
        </p:nvSpPr>
        <p:spPr>
          <a:xfrm>
            <a:off x="503999" y="1769040"/>
            <a:ext cx="9071640" cy="4989240"/>
          </a:xfrm>
          <a:prstGeom prst="rect">
            <a:avLst/>
          </a:prstGeom>
          <a:noFill/>
          <a:ln>
            <a:noFill/>
          </a:ln>
        </p:spPr>
        <p:txBody>
          <a:bodyPr lIns="0" tIns="0" rIns="0" bIns="0"/>
          <a:lstStyle>
            <a:defPPr marL="432000" lvl="0" indent="-324000">
              <a:spcBef>
                <a:spcPts val="0"/>
              </a:spcBef>
              <a:spcAft>
                <a:spcPts val="1417"/>
              </a:spcAft>
              <a:buSzPct val="45000"/>
              <a:buFont typeface="StarSymbol"/>
              <a:buNone/>
              <a:defRPr lang="x-none" sz="3200" b="0" i="0" u="none" strike="noStrike" kern="1200">
                <a:ln>
                  <a:noFill/>
                </a:ln>
                <a:latin typeface="Arial" pitchFamily="18"/>
                <a:ea typeface="Andale Sans UI" pitchFamily="2"/>
                <a:cs typeface="Tahoma" pitchFamily="2"/>
              </a:defRPr>
            </a:defPPr>
            <a:lvl1pPr marL="432000" lvl="0" indent="-324000">
              <a:spcBef>
                <a:spcPts val="0"/>
              </a:spcBef>
              <a:spcAft>
                <a:spcPts val="1417"/>
              </a:spcAft>
              <a:buSzPct val="45000"/>
              <a:buFont typeface="StarSymbol"/>
              <a:buChar char="●"/>
              <a:defRPr lang="x-none" sz="3200" b="0" i="0" u="none" strike="noStrike" kern="1200">
                <a:ln>
                  <a:noFill/>
                </a:ln>
                <a:latin typeface="Arial" pitchFamily="18"/>
                <a:ea typeface="Andale Sans UI" pitchFamily="2"/>
                <a:cs typeface="Tahoma" pitchFamily="2"/>
              </a:defRPr>
            </a:lvl1pPr>
            <a:lvl2pPr marL="864000" lvl="1" indent="-324000">
              <a:spcBef>
                <a:spcPts val="0"/>
              </a:spcBef>
              <a:spcAft>
                <a:spcPts val="1134"/>
              </a:spcAft>
              <a:buSzPct val="45000"/>
              <a:buFont typeface="StarSymbol"/>
              <a:buChar char="●"/>
              <a:defRPr lang="x-none" sz="2800" b="0" i="0" u="none" strike="noStrike" kern="1200">
                <a:ln>
                  <a:noFill/>
                </a:ln>
                <a:latin typeface="Arial" pitchFamily="18"/>
                <a:ea typeface="Andale Sans UI" pitchFamily="2"/>
                <a:cs typeface="Tahoma" pitchFamily="2"/>
              </a:defRPr>
            </a:lvl2pPr>
            <a:lvl3pPr marL="1295999" lvl="2" indent="-288000">
              <a:spcBef>
                <a:spcPts val="0"/>
              </a:spcBef>
              <a:spcAft>
                <a:spcPts val="850"/>
              </a:spcAft>
              <a:buSzPct val="75000"/>
              <a:buFont typeface="StarSymbol"/>
              <a:buChar char="–"/>
              <a:defRPr lang="x-none" sz="2400" b="0" i="0" u="none" strike="noStrike" kern="1200">
                <a:ln>
                  <a:noFill/>
                </a:ln>
                <a:latin typeface="Arial" pitchFamily="18"/>
                <a:ea typeface="Andale Sans UI" pitchFamily="2"/>
                <a:cs typeface="Tahoma" pitchFamily="2"/>
              </a:defRPr>
            </a:lvl3pPr>
            <a:lvl4pPr marL="1728000" lvl="3" indent="-216000">
              <a:spcBef>
                <a:spcPts val="0"/>
              </a:spcBef>
              <a:spcAft>
                <a:spcPts val="567"/>
              </a:spcAft>
              <a:buSzPct val="45000"/>
              <a:buFont typeface="StarSymbol"/>
              <a:buChar char="●"/>
              <a:defRPr lang="x-none" sz="2000" b="0" i="0" u="none" strike="noStrike" kern="1200">
                <a:ln>
                  <a:noFill/>
                </a:ln>
                <a:latin typeface="Arial" pitchFamily="18"/>
                <a:ea typeface="Andale Sans UI" pitchFamily="2"/>
                <a:cs typeface="Tahoma" pitchFamily="2"/>
              </a:defRPr>
            </a:lvl4pPr>
            <a:lvl5pPr marL="2160000" lvl="4" indent="-216000">
              <a:spcBef>
                <a:spcPts val="0"/>
              </a:spcBef>
              <a:spcAft>
                <a:spcPts val="283"/>
              </a:spcAft>
              <a:buSzPct val="75000"/>
              <a:buFont typeface="StarSymbol"/>
              <a:buChar char="–"/>
              <a:defRPr lang="x-none" sz="2000" b="0" i="0" u="none" strike="noStrike" kern="1200">
                <a:ln>
                  <a:noFill/>
                </a:ln>
                <a:latin typeface="Arial" pitchFamily="18"/>
                <a:ea typeface="Andale Sans UI" pitchFamily="2"/>
                <a:cs typeface="Tahoma" pitchFamily="2"/>
              </a:defRPr>
            </a:lvl5pPr>
            <a:lvl6pPr marL="2592000" lvl="5" indent="-216000">
              <a:spcBef>
                <a:spcPts val="0"/>
              </a:spcBef>
              <a:spcAft>
                <a:spcPts val="283"/>
              </a:spcAft>
              <a:buSzPct val="45000"/>
              <a:buFont typeface="StarSymbol"/>
              <a:buChar char="●"/>
              <a:defRPr lang="x-none" sz="2000" b="0" i="0" u="none" strike="noStrike" kern="1200">
                <a:ln>
                  <a:noFill/>
                </a:ln>
                <a:latin typeface="Arial" pitchFamily="18"/>
                <a:ea typeface="Andale Sans UI" pitchFamily="2"/>
                <a:cs typeface="Tahoma" pitchFamily="2"/>
              </a:defRPr>
            </a:lvl6pPr>
            <a:lvl7pPr marL="3024000" lvl="6" indent="-216000">
              <a:spcBef>
                <a:spcPts val="0"/>
              </a:spcBef>
              <a:spcAft>
                <a:spcPts val="283"/>
              </a:spcAft>
              <a:buSzPct val="45000"/>
              <a:buFont typeface="StarSymbol"/>
              <a:buChar char="●"/>
              <a:defRPr lang="x-none" sz="2000" b="0" i="0" u="none" strike="noStrike" kern="1200">
                <a:ln>
                  <a:noFill/>
                </a:ln>
                <a:latin typeface="Arial" pitchFamily="18"/>
                <a:ea typeface="Andale Sans UI" pitchFamily="2"/>
                <a:cs typeface="Tahoma" pitchFamily="2"/>
              </a:defRPr>
            </a:lvl7pPr>
            <a:lvl8pPr marL="3456000" lvl="7" indent="-216000">
              <a:spcBef>
                <a:spcPts val="0"/>
              </a:spcBef>
              <a:spcAft>
                <a:spcPts val="283"/>
              </a:spcAft>
              <a:buSzPct val="45000"/>
              <a:buFont typeface="StarSymbol"/>
              <a:buChar char="●"/>
              <a:defRPr lang="x-none" sz="2000" b="0" i="0" u="none" strike="noStrike" kern="1200">
                <a:ln>
                  <a:noFill/>
                </a:ln>
                <a:latin typeface="Arial" pitchFamily="18"/>
                <a:ea typeface="Andale Sans UI" pitchFamily="2"/>
                <a:cs typeface="Tahoma" pitchFamily="2"/>
              </a:defRPr>
            </a:lvl8pPr>
            <a:lvl9pPr marL="3887999" lvl="8" indent="-216000">
              <a:spcBef>
                <a:spcPts val="0"/>
              </a:spcBef>
              <a:spcAft>
                <a:spcPts val="283"/>
              </a:spcAft>
              <a:buSzPct val="45000"/>
              <a:buFont typeface="StarSymbol"/>
              <a:buChar char="●"/>
              <a:defRPr lang="x-none" sz="2000" b="0" i="0" u="none" strike="noStrike" kern="1200">
                <a:ln>
                  <a:noFill/>
                </a:ln>
                <a:latin typeface="Arial" pitchFamily="18"/>
                <a:ea typeface="Andale Sans UI" pitchFamily="2"/>
                <a:cs typeface="Tahoma" pitchFamily="2"/>
              </a:defRPr>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x-none"/>
          </a:p>
        </p:txBody>
      </p:sp>
      <p:sp>
        <p:nvSpPr>
          <p:cNvPr id="4" name="Θέση ημερομηνίας 3"/>
          <p:cNvSpPr txBox="1">
            <a:spLocks noGrp="1"/>
          </p:cNvSpPr>
          <p:nvPr>
            <p:ph type="dt" sz="half" idx="2"/>
          </p:nvPr>
        </p:nvSpPr>
        <p:spPr>
          <a:xfrm>
            <a:off x="503999" y="6887160"/>
            <a:ext cx="2348280" cy="521280"/>
          </a:xfrm>
          <a:prstGeom prst="rect">
            <a:avLst/>
          </a:prstGeom>
          <a:noFill/>
          <a:ln>
            <a:noFill/>
          </a:ln>
        </p:spPr>
        <p:txBody>
          <a:bodyPr lIns="0" tIns="0" rIns="0" bIns="0"/>
          <a:lstStyle>
            <a:lvl1pPr lvl="0" rtl="0" hangingPunct="0">
              <a:buNone/>
              <a:tabLst/>
              <a:defRPr lang="x-none" sz="1400" kern="1200">
                <a:latin typeface="Times New Roman" pitchFamily="18"/>
                <a:ea typeface="Andale Sans UI" pitchFamily="2"/>
                <a:cs typeface="Tahoma" pitchFamily="2"/>
              </a:defRPr>
            </a:lvl1pPr>
          </a:lstStyle>
          <a:p>
            <a:pPr lvl="0"/>
            <a:endParaRPr lang="x-none"/>
          </a:p>
        </p:txBody>
      </p:sp>
      <p:sp>
        <p:nvSpPr>
          <p:cNvPr id="5" name="Θέση υποσέλιδου 4"/>
          <p:cNvSpPr txBox="1">
            <a:spLocks noGrp="1"/>
          </p:cNvSpPr>
          <p:nvPr>
            <p:ph type="ftr" sz="quarter" idx="3"/>
          </p:nvPr>
        </p:nvSpPr>
        <p:spPr>
          <a:xfrm>
            <a:off x="3447360" y="6887160"/>
            <a:ext cx="3195000" cy="521280"/>
          </a:xfrm>
          <a:prstGeom prst="rect">
            <a:avLst/>
          </a:prstGeom>
          <a:noFill/>
          <a:ln>
            <a:noFill/>
          </a:ln>
        </p:spPr>
        <p:txBody>
          <a:bodyPr lIns="0" tIns="0" rIns="0" bIns="0"/>
          <a:lstStyle>
            <a:lvl1pPr lvl="0" algn="ctr" rtl="0" hangingPunct="0">
              <a:buNone/>
              <a:tabLst/>
              <a:defRPr lang="x-none" sz="1400" kern="1200">
                <a:latin typeface="Times New Roman" pitchFamily="18"/>
                <a:ea typeface="Andale Sans UI" pitchFamily="2"/>
                <a:cs typeface="Tahoma" pitchFamily="2"/>
              </a:defRPr>
            </a:lvl1pPr>
          </a:lstStyle>
          <a:p>
            <a:pPr lvl="0"/>
            <a:endParaRPr lang="x-none"/>
          </a:p>
        </p:txBody>
      </p:sp>
      <p:sp>
        <p:nvSpPr>
          <p:cNvPr id="6" name="Θέση αριθμού διαφάνειας 5"/>
          <p:cNvSpPr txBox="1">
            <a:spLocks noGrp="1"/>
          </p:cNvSpPr>
          <p:nvPr>
            <p:ph type="sldNum" sz="quarter" idx="4"/>
          </p:nvPr>
        </p:nvSpPr>
        <p:spPr>
          <a:xfrm>
            <a:off x="7227360" y="6887160"/>
            <a:ext cx="2348280" cy="521280"/>
          </a:xfrm>
          <a:prstGeom prst="rect">
            <a:avLst/>
          </a:prstGeom>
          <a:noFill/>
          <a:ln>
            <a:noFill/>
          </a:ln>
        </p:spPr>
        <p:txBody>
          <a:bodyPr lIns="0" tIns="0" rIns="0" bIns="0"/>
          <a:lstStyle>
            <a:lvl1pPr lvl="0" algn="r" rtl="0" hangingPunct="0">
              <a:buNone/>
              <a:tabLst/>
              <a:defRPr lang="x-none" sz="1400" kern="1200">
                <a:latin typeface="Times New Roman" pitchFamily="18"/>
                <a:ea typeface="Andale Sans UI" pitchFamily="2"/>
                <a:cs typeface="Tahoma" pitchFamily="2"/>
              </a:defRPr>
            </a:lvl1pPr>
          </a:lstStyle>
          <a:p>
            <a:pPr lvl="0"/>
            <a:fld id="{37D1ADC0-BB54-49A6-8448-2AECB4C8E6E5}" type="slidenum">
              <a:t>‹#›</a:t>
            </a:fld>
            <a:endParaRPr lang="x-non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ctr" rtl="0" hangingPunct="0">
        <a:tabLst/>
        <a:defRPr lang="x-none" sz="4400" b="0" i="0" u="none" strike="noStrike" kern="1200">
          <a:ln>
            <a:noFill/>
          </a:ln>
          <a:latin typeface="Arial" pitchFamily="18"/>
          <a:cs typeface="Tahoma" pitchFamily="2"/>
        </a:defRPr>
      </a:lvl1pPr>
    </p:titleStyle>
    <p:bodyStyle>
      <a:lvl1pPr rtl="0" hangingPunct="0">
        <a:spcBef>
          <a:spcPts val="0"/>
        </a:spcBef>
        <a:spcAft>
          <a:spcPts val="1417"/>
        </a:spcAft>
        <a:tabLst/>
        <a:defRPr lang="x-none" sz="3200" b="0" i="0" u="none" strike="noStrike" kern="1200">
          <a:ln>
            <a:noFill/>
          </a:ln>
          <a:latin typeface="Arial" pitchFamily="18"/>
          <a:cs typeface="Tahoma" pitchFamily="2"/>
        </a:defRPr>
      </a:lvl1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13"/>
          <a:stretch>
            <a:fillRect/>
          </a:stretch>
        </a:blipFill>
        <a:effectLst/>
      </p:bgPr>
    </p:bg>
    <p:spTree>
      <p:nvGrpSpPr>
        <p:cNvPr id="1" name=""/>
        <p:cNvGrpSpPr/>
        <p:nvPr/>
      </p:nvGrpSpPr>
      <p:grpSpPr>
        <a:xfrm>
          <a:off x="0" y="0"/>
          <a:ext cx="0" cy="0"/>
          <a:chOff x="0" y="0"/>
          <a:chExt cx="0" cy="0"/>
        </a:xfrm>
      </p:grpSpPr>
      <p:sp>
        <p:nvSpPr>
          <p:cNvPr id="2" name="Θέση τίτλου 1"/>
          <p:cNvSpPr txBox="1">
            <a:spLocks noGrp="1"/>
          </p:cNvSpPr>
          <p:nvPr>
            <p:ph type="title"/>
          </p:nvPr>
        </p:nvSpPr>
        <p:spPr>
          <a:xfrm>
            <a:off x="503999" y="301320"/>
            <a:ext cx="9071640" cy="12621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a:p>
        </p:txBody>
      </p:sp>
      <p:sp>
        <p:nvSpPr>
          <p:cNvPr id="3" name="Θέση κειμένου 2"/>
          <p:cNvSpPr txBox="1">
            <a:spLocks noGrp="1"/>
          </p:cNvSpPr>
          <p:nvPr>
            <p:ph type="body" idx="1"/>
          </p:nvPr>
        </p:nvSpPr>
        <p:spPr>
          <a:xfrm>
            <a:off x="503999" y="1769040"/>
            <a:ext cx="9071640" cy="4989240"/>
          </a:xfrm>
          <a:prstGeom prst="rect">
            <a:avLst/>
          </a:prstGeom>
          <a:noFill/>
          <a:ln>
            <a:noFill/>
          </a:ln>
        </p:spPr>
        <p:txBody>
          <a:bodyPr lIns="0" tIns="0" rIns="0" bIns="0"/>
          <a:lstStyle>
            <a:defPPr marL="432000" marR="0" lvl="0" indent="-324000">
              <a:spcBef>
                <a:spcPts val="0"/>
              </a:spcBef>
              <a:spcAft>
                <a:spcPts val="1417"/>
              </a:spcAft>
              <a:buClr>
                <a:srgbClr val="FFCC99"/>
              </a:buClr>
              <a:buSzPct val="45000"/>
              <a:buFont typeface="StarSymbol"/>
              <a:buNone/>
              <a:defRPr lang="de-DE" sz="3200" b="0" i="0" u="none" strike="noStrike">
                <a:ln>
                  <a:noFill/>
                </a:ln>
                <a:solidFill>
                  <a:srgbClr val="FFFFFF"/>
                </a:solidFill>
                <a:latin typeface="Albany" pitchFamily="18"/>
                <a:ea typeface="Andale Sans UI" pitchFamily="2"/>
                <a:cs typeface="Tahoma" pitchFamily="2"/>
              </a:defRPr>
            </a:defPPr>
            <a:lvl1pPr marL="432000" marR="0" lvl="0" indent="-324000">
              <a:spcBef>
                <a:spcPts val="0"/>
              </a:spcBef>
              <a:spcAft>
                <a:spcPts val="1417"/>
              </a:spcAft>
              <a:buClr>
                <a:srgbClr val="FFCC99"/>
              </a:buClr>
              <a:buSzPct val="45000"/>
              <a:buFont typeface="StarSymbol"/>
              <a:buChar char="●"/>
              <a:defRPr lang="de-DE" sz="3200" b="0" i="0" u="none" strike="noStrike">
                <a:ln>
                  <a:noFill/>
                </a:ln>
                <a:solidFill>
                  <a:srgbClr val="FFFFFF"/>
                </a:solidFill>
                <a:latin typeface="Albany" pitchFamily="18"/>
                <a:ea typeface="Andale Sans UI" pitchFamily="2"/>
                <a:cs typeface="Tahoma" pitchFamily="2"/>
              </a:defRPr>
            </a:lvl1pPr>
            <a:lvl2pPr marL="864000" marR="0" lvl="1" indent="-288000">
              <a:spcBef>
                <a:spcPts val="0"/>
              </a:spcBef>
              <a:spcAft>
                <a:spcPts val="1134"/>
              </a:spcAft>
              <a:buClr>
                <a:srgbClr val="FFCC99"/>
              </a:buClr>
              <a:buSzPct val="75000"/>
              <a:buFont typeface="StarSymbol"/>
              <a:buChar char="–"/>
              <a:defRPr lang="de-DE" sz="2800" b="0" i="0" u="none" strike="noStrike">
                <a:ln>
                  <a:noFill/>
                </a:ln>
                <a:solidFill>
                  <a:srgbClr val="FFFFFF"/>
                </a:solidFill>
                <a:latin typeface="Albany" pitchFamily="18"/>
                <a:ea typeface="Andale Sans UI" pitchFamily="2"/>
                <a:cs typeface="Tahoma" pitchFamily="2"/>
              </a:defRPr>
            </a:lvl2pPr>
            <a:lvl3pPr marL="1296000" marR="0" lvl="2" indent="-216000">
              <a:spcBef>
                <a:spcPts val="0"/>
              </a:spcBef>
              <a:spcAft>
                <a:spcPts val="850"/>
              </a:spcAft>
              <a:buClr>
                <a:srgbClr val="FFCC99"/>
              </a:buClr>
              <a:buSzPct val="45000"/>
              <a:buFont typeface="StarSymbol"/>
              <a:buChar char="●"/>
              <a:defRPr lang="de-DE" sz="2400" b="0" i="0" u="none" strike="noStrike">
                <a:ln>
                  <a:noFill/>
                </a:ln>
                <a:solidFill>
                  <a:srgbClr val="FFFFFF"/>
                </a:solidFill>
                <a:latin typeface="Albany" pitchFamily="18"/>
                <a:ea typeface="Andale Sans UI" pitchFamily="2"/>
                <a:cs typeface="Tahoma" pitchFamily="2"/>
              </a:defRPr>
            </a:lvl3pPr>
            <a:lvl4pPr marL="1728000" marR="0" lvl="3" indent="-216000">
              <a:spcBef>
                <a:spcPts val="0"/>
              </a:spcBef>
              <a:spcAft>
                <a:spcPts val="567"/>
              </a:spcAft>
              <a:buClr>
                <a:srgbClr val="FFCC99"/>
              </a:buClr>
              <a:buSzPct val="75000"/>
              <a:buFont typeface="StarSymbol"/>
              <a:buChar char="–"/>
              <a:defRPr lang="de-DE" sz="2000" b="0" i="0" u="none" strike="noStrike">
                <a:ln>
                  <a:noFill/>
                </a:ln>
                <a:solidFill>
                  <a:srgbClr val="FFFFFF"/>
                </a:solidFill>
                <a:latin typeface="Albany" pitchFamily="18"/>
                <a:ea typeface="Andale Sans UI" pitchFamily="2"/>
                <a:cs typeface="Tahoma" pitchFamily="2"/>
              </a:defRPr>
            </a:lvl4pPr>
            <a:lvl5pPr marL="2160000" marR="0" lvl="4" indent="-216000">
              <a:spcBef>
                <a:spcPts val="0"/>
              </a:spcBef>
              <a:spcAft>
                <a:spcPts val="283"/>
              </a:spcAft>
              <a:buClr>
                <a:srgbClr val="FFCC99"/>
              </a:buClr>
              <a:buSzPct val="45000"/>
              <a:buFont typeface="StarSymbol"/>
              <a:buChar char="●"/>
              <a:defRPr lang="de-DE" sz="2000" b="0" i="0" u="none" strike="noStrike">
                <a:ln>
                  <a:noFill/>
                </a:ln>
                <a:solidFill>
                  <a:srgbClr val="FFFFFF"/>
                </a:solidFill>
                <a:latin typeface="Albany" pitchFamily="18"/>
                <a:ea typeface="Andale Sans UI" pitchFamily="2"/>
                <a:cs typeface="Tahoma" pitchFamily="2"/>
              </a:defRPr>
            </a:lvl5pPr>
            <a:lvl6pPr marL="2592000" marR="0" lvl="5" indent="-216000">
              <a:spcBef>
                <a:spcPts val="0"/>
              </a:spcBef>
              <a:spcAft>
                <a:spcPts val="283"/>
              </a:spcAft>
              <a:buClr>
                <a:srgbClr val="FFCC99"/>
              </a:buClr>
              <a:buSzPct val="45000"/>
              <a:buFont typeface="StarSymbol"/>
              <a:buChar char="●"/>
              <a:defRPr lang="de-DE" sz="2000" b="0" i="0" u="none" strike="noStrike">
                <a:ln>
                  <a:noFill/>
                </a:ln>
                <a:solidFill>
                  <a:srgbClr val="FFFFFF"/>
                </a:solidFill>
                <a:latin typeface="Albany" pitchFamily="18"/>
                <a:ea typeface="Andale Sans UI" pitchFamily="2"/>
                <a:cs typeface="Tahoma" pitchFamily="2"/>
              </a:defRPr>
            </a:lvl6pPr>
            <a:lvl7pPr marL="3024000" marR="0" lvl="6" indent="-216000">
              <a:spcBef>
                <a:spcPts val="0"/>
              </a:spcBef>
              <a:spcAft>
                <a:spcPts val="283"/>
              </a:spcAft>
              <a:buClr>
                <a:srgbClr val="FFCC99"/>
              </a:buClr>
              <a:buSzPct val="45000"/>
              <a:buFont typeface="StarSymbol"/>
              <a:buChar char="●"/>
              <a:defRPr lang="de-DE" sz="2000" b="0" i="0" u="none" strike="noStrike">
                <a:ln>
                  <a:noFill/>
                </a:ln>
                <a:solidFill>
                  <a:srgbClr val="FFFFFF"/>
                </a:solidFill>
                <a:latin typeface="Albany" pitchFamily="18"/>
                <a:ea typeface="Andale Sans UI" pitchFamily="2"/>
                <a:cs typeface="Tahoma" pitchFamily="2"/>
              </a:defRPr>
            </a:lvl7pPr>
            <a:lvl8pPr marL="3456000" marR="0" lvl="7" indent="-216000">
              <a:spcBef>
                <a:spcPts val="0"/>
              </a:spcBef>
              <a:spcAft>
                <a:spcPts val="283"/>
              </a:spcAft>
              <a:buClr>
                <a:srgbClr val="FFCC99"/>
              </a:buClr>
              <a:buSzPct val="45000"/>
              <a:buFont typeface="StarSymbol"/>
              <a:buChar char="●"/>
              <a:defRPr lang="de-DE" sz="2000" b="0" i="0" u="none" strike="noStrike">
                <a:ln>
                  <a:noFill/>
                </a:ln>
                <a:solidFill>
                  <a:srgbClr val="FFFFFF"/>
                </a:solidFill>
                <a:latin typeface="Albany" pitchFamily="18"/>
                <a:ea typeface="Andale Sans UI" pitchFamily="2"/>
                <a:cs typeface="Tahoma" pitchFamily="2"/>
              </a:defRPr>
            </a:lvl8pPr>
            <a:lvl9pPr marL="3887999" marR="0" lvl="8" indent="-216000">
              <a:spcBef>
                <a:spcPts val="0"/>
              </a:spcBef>
              <a:spcAft>
                <a:spcPts val="283"/>
              </a:spcAft>
              <a:buClr>
                <a:srgbClr val="FFCC99"/>
              </a:buClr>
              <a:buSzPct val="45000"/>
              <a:buFont typeface="StarSymbol"/>
              <a:buChar char="●"/>
              <a:defRPr lang="de-DE" sz="2000" b="0" i="0" u="none" strike="noStrike">
                <a:ln>
                  <a:noFill/>
                </a:ln>
                <a:solidFill>
                  <a:srgbClr val="FFFFFF"/>
                </a:solidFill>
                <a:latin typeface="Albany" pitchFamily="18"/>
                <a:ea typeface="Andale Sans UI" pitchFamily="2"/>
                <a:cs typeface="Tahoma" pitchFamily="2"/>
              </a:defRPr>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de-DE"/>
          </a:p>
        </p:txBody>
      </p:sp>
      <p:sp>
        <p:nvSpPr>
          <p:cNvPr id="4" name="Θέση ημερομηνίας 3"/>
          <p:cNvSpPr txBox="1">
            <a:spLocks noGrp="1"/>
          </p:cNvSpPr>
          <p:nvPr>
            <p:ph type="dt" sz="half" idx="2"/>
          </p:nvPr>
        </p:nvSpPr>
        <p:spPr>
          <a:xfrm>
            <a:off x="503999" y="6887160"/>
            <a:ext cx="2348280" cy="521280"/>
          </a:xfrm>
          <a:prstGeom prst="rect">
            <a:avLst/>
          </a:prstGeom>
          <a:noFill/>
          <a:ln>
            <a:noFill/>
          </a:ln>
        </p:spPr>
        <p:txBody>
          <a:bodyPr lIns="0" tIns="0" rIns="0" bIns="0"/>
          <a:lstStyle>
            <a:lvl1pPr marL="0" marR="0" lvl="0" indent="0" rtl="0" hangingPunct="0">
              <a:buNone/>
              <a:tabLst/>
              <a:defRPr lang="de-DE" sz="1400">
                <a:solidFill>
                  <a:srgbClr val="FFFFFF"/>
                </a:solidFill>
                <a:latin typeface="Times New Roman" pitchFamily="18"/>
                <a:ea typeface="Andale Sans UI" pitchFamily="2"/>
                <a:cs typeface="Tahoma" pitchFamily="2"/>
              </a:defRPr>
            </a:lvl1pPr>
          </a:lstStyle>
          <a:p>
            <a:pPr lvl="0"/>
            <a:endParaRPr lang="de-DE"/>
          </a:p>
        </p:txBody>
      </p:sp>
      <p:sp>
        <p:nvSpPr>
          <p:cNvPr id="5" name="Θέση υποσέλιδου 4"/>
          <p:cNvSpPr txBox="1">
            <a:spLocks noGrp="1"/>
          </p:cNvSpPr>
          <p:nvPr>
            <p:ph type="ftr" sz="quarter" idx="3"/>
          </p:nvPr>
        </p:nvSpPr>
        <p:spPr>
          <a:xfrm>
            <a:off x="3447360" y="6887160"/>
            <a:ext cx="3195000" cy="521280"/>
          </a:xfrm>
          <a:prstGeom prst="rect">
            <a:avLst/>
          </a:prstGeom>
          <a:noFill/>
          <a:ln>
            <a:noFill/>
          </a:ln>
        </p:spPr>
        <p:txBody>
          <a:bodyPr lIns="0" tIns="0" rIns="0" bIns="0"/>
          <a:lstStyle>
            <a:lvl1pPr marL="0" marR="0" lvl="0" indent="0" algn="ctr" rtl="0" hangingPunct="0">
              <a:buNone/>
              <a:tabLst/>
              <a:defRPr lang="de-DE" sz="1400">
                <a:solidFill>
                  <a:srgbClr val="FFFFFF"/>
                </a:solidFill>
                <a:latin typeface="Times New Roman" pitchFamily="18"/>
                <a:ea typeface="Andale Sans UI" pitchFamily="2"/>
                <a:cs typeface="Tahoma" pitchFamily="2"/>
              </a:defRPr>
            </a:lvl1pPr>
          </a:lstStyle>
          <a:p>
            <a:pPr lvl="0"/>
            <a:endParaRPr lang="de-DE"/>
          </a:p>
        </p:txBody>
      </p:sp>
      <p:sp>
        <p:nvSpPr>
          <p:cNvPr id="6" name="Θέση αριθμού διαφάνειας 5"/>
          <p:cNvSpPr txBox="1">
            <a:spLocks noGrp="1"/>
          </p:cNvSpPr>
          <p:nvPr>
            <p:ph type="sldNum" sz="quarter" idx="4"/>
          </p:nvPr>
        </p:nvSpPr>
        <p:spPr>
          <a:xfrm>
            <a:off x="7227360" y="6887160"/>
            <a:ext cx="2348280" cy="521280"/>
          </a:xfrm>
          <a:prstGeom prst="rect">
            <a:avLst/>
          </a:prstGeom>
          <a:noFill/>
          <a:ln>
            <a:noFill/>
          </a:ln>
        </p:spPr>
        <p:txBody>
          <a:bodyPr lIns="0" tIns="0" rIns="0" bIns="0"/>
          <a:lstStyle>
            <a:lvl1pPr marL="0" marR="0" lvl="0" indent="0" algn="r" rtl="0" hangingPunct="0">
              <a:buNone/>
              <a:tabLst/>
              <a:defRPr lang="de-DE" sz="1400">
                <a:solidFill>
                  <a:srgbClr val="FFFFFF"/>
                </a:solidFill>
                <a:latin typeface="Times New Roman" pitchFamily="18"/>
                <a:ea typeface="Andale Sans UI" pitchFamily="2"/>
                <a:cs typeface="Tahoma" pitchFamily="2"/>
              </a:defRPr>
            </a:lvl1pPr>
          </a:lstStyle>
          <a:p>
            <a:pPr lvl="0"/>
            <a:fld id="{30551D18-45B5-4AEA-A5A6-34CF3B219144}" type="slidenum">
              <a:t>‹#›</a:t>
            </a:fld>
            <a:endParaRPr lang="de-D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ctr" rtl="0" hangingPunct="0">
        <a:tabLst/>
        <a:defRPr lang="de-DE" sz="4400" b="0" i="0" u="none" strike="noStrike">
          <a:ln>
            <a:noFill/>
          </a:ln>
          <a:solidFill>
            <a:srgbClr val="FFFFFF"/>
          </a:solidFill>
          <a:latin typeface="Albany" pitchFamily="18"/>
          <a:cs typeface="Tahoma" pitchFamily="2"/>
        </a:defRPr>
      </a:lvl1pPr>
    </p:titleStyle>
    <p:bodyStyle>
      <a:lvl1pPr marL="0" marR="0" indent="0" rtl="0" hangingPunct="0">
        <a:spcBef>
          <a:spcPts val="0"/>
        </a:spcBef>
        <a:spcAft>
          <a:spcPts val="1417"/>
        </a:spcAft>
        <a:tabLst/>
        <a:defRPr lang="de-DE" sz="3200" b="0" i="0" u="none" strike="noStrike">
          <a:ln>
            <a:noFill/>
          </a:ln>
          <a:solidFill>
            <a:srgbClr val="FFFFFF"/>
          </a:solidFill>
          <a:latin typeface="Albany" pitchFamily="18"/>
          <a:cs typeface="Tahoma" pitchFamily="2"/>
        </a:defRPr>
      </a:lvl1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showMasterSp="0">
  <p:cSld name="page1">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a:xfrm>
            <a:off x="503999" y="9431"/>
            <a:ext cx="9071640" cy="1846659"/>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sz="4000" dirty="0"/>
              <a:t/>
            </a:r>
            <a:br>
              <a:rPr lang="de-DE" sz="4000" dirty="0"/>
            </a:br>
            <a:r>
              <a:rPr lang="de-DE" sz="4000" dirty="0"/>
              <a:t>Ψυχικές Ψυχικές </a:t>
            </a:r>
            <a:r>
              <a:rPr lang="de-DE" sz="4000" dirty="0" err="1"/>
              <a:t>Δι</a:t>
            </a:r>
            <a:r>
              <a:rPr lang="de-DE" sz="4000" dirty="0"/>
              <a:t>αταραχές </a:t>
            </a:r>
            <a:r>
              <a:rPr lang="el-GR" sz="4000" dirty="0" smtClean="0"/>
              <a:t/>
            </a:r>
            <a:br>
              <a:rPr lang="el-GR" sz="4000" dirty="0" smtClean="0"/>
            </a:br>
            <a:r>
              <a:rPr lang="de-DE" sz="4000" dirty="0" smtClean="0"/>
              <a:t>κα</a:t>
            </a:r>
            <a:r>
              <a:rPr lang="de-DE" sz="4000" dirty="0" err="1" smtClean="0"/>
              <a:t>τά</a:t>
            </a:r>
            <a:r>
              <a:rPr lang="de-DE" sz="4000" dirty="0" smtClean="0"/>
              <a:t> </a:t>
            </a:r>
            <a:r>
              <a:rPr lang="de-DE" sz="4000" dirty="0"/>
              <a:t>τη λοχεία</a:t>
            </a:r>
          </a:p>
        </p:txBody>
      </p:sp>
      <p:sp>
        <p:nvSpPr>
          <p:cNvPr id="3" name="Υπότιτλος 2"/>
          <p:cNvSpPr txBox="1">
            <a:spLocks noGrp="1"/>
          </p:cNvSpPr>
          <p:nvPr>
            <p:ph type="subTitle" idx="4294967295"/>
          </p:nvPr>
        </p:nvSpPr>
        <p:spPr>
          <a:xfrm>
            <a:off x="503999" y="1816837"/>
            <a:ext cx="9071640" cy="4893647"/>
          </a:xfrm>
        </p:spPr>
        <p:txBody>
          <a:bodyPr anchor="ct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lvl="0" indent="-216000" algn="ctr">
              <a:buNone/>
            </a:pPr>
            <a:r>
              <a:rPr lang="de-DE" dirty="0"/>
              <a:t>Λίτος Αλέξανδρος MD Msc</a:t>
            </a:r>
          </a:p>
          <a:p>
            <a:pPr marL="0" lvl="0" indent="-216000" algn="ctr">
              <a:buNone/>
            </a:pPr>
            <a:r>
              <a:rPr lang="de-DE" dirty="0"/>
              <a:t>Ψυχίατρος-Ψυχοθεραπευτής</a:t>
            </a:r>
          </a:p>
          <a:p>
            <a:pPr marL="0" lvl="0" indent="-216000" algn="ctr">
              <a:buNone/>
            </a:pPr>
            <a:endParaRPr lang="de-DE" dirty="0"/>
          </a:p>
          <a:p>
            <a:pPr marL="0" lvl="0" indent="-216000" algn="ctr">
              <a:buNone/>
            </a:pPr>
            <a:endParaRPr lang="de-DE" dirty="0"/>
          </a:p>
          <a:p>
            <a:pPr marL="0" lvl="0" indent="-216000" algn="ctr">
              <a:buNone/>
            </a:pPr>
            <a:endParaRPr lang="el-GR" sz="4000" dirty="0" smtClean="0"/>
          </a:p>
          <a:p>
            <a:pPr marL="0" lvl="0" indent="-216000" algn="ctr">
              <a:buNone/>
            </a:pPr>
            <a:r>
              <a:rPr lang="de-DE" sz="4000" dirty="0" err="1" smtClean="0"/>
              <a:t>Ετ</a:t>
            </a:r>
            <a:r>
              <a:rPr lang="de-DE" sz="4000" dirty="0" smtClean="0"/>
              <a:t>αιρία </a:t>
            </a:r>
            <a:r>
              <a:rPr lang="de-DE" sz="4000" dirty="0"/>
              <a:t>Κοινωνικής Ψυχιατρικής και</a:t>
            </a:r>
          </a:p>
          <a:p>
            <a:pPr marL="0" lvl="0" indent="-216000" algn="ctr">
              <a:buNone/>
            </a:pPr>
            <a:r>
              <a:rPr lang="de-DE" sz="4000" dirty="0"/>
              <a:t>Ψυχικής Υγείας</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4675" y="3779837"/>
            <a:ext cx="3640138" cy="1262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page10">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a:xfrm>
            <a:off x="468360" y="180000"/>
            <a:ext cx="9071640" cy="767916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buNone/>
            </a:pPr>
            <a:r>
              <a:rPr lang="de-DE" sz="3600" dirty="0"/>
              <a:t>Τα χαρακτηριστικά της </a:t>
            </a:r>
            <a:r>
              <a:rPr lang="de-DE" sz="3600" dirty="0" smtClean="0"/>
              <a:t>επιλόχειο</a:t>
            </a:r>
            <a:r>
              <a:rPr lang="el-GR" sz="3600" dirty="0" smtClean="0"/>
              <a:t>υ</a:t>
            </a:r>
            <a:r>
              <a:rPr lang="de-DE" sz="3600" dirty="0" smtClean="0"/>
              <a:t> </a:t>
            </a:r>
            <a:r>
              <a:rPr lang="de-DE" sz="3600" dirty="0"/>
              <a:t>κατάθλιψης:</a:t>
            </a:r>
            <a:br>
              <a:rPr lang="de-DE" sz="3600" dirty="0"/>
            </a:br>
            <a:r>
              <a:rPr lang="de-DE" sz="3600" dirty="0"/>
              <a:t/>
            </a:r>
            <a:br>
              <a:rPr lang="de-DE" sz="3600" dirty="0"/>
            </a:br>
            <a:r>
              <a:rPr lang="de-DE" sz="3600" dirty="0"/>
              <a:t>-</a:t>
            </a:r>
            <a:r>
              <a:rPr lang="de-DE" sz="3600" dirty="0" err="1"/>
              <a:t>είν</a:t>
            </a:r>
            <a:r>
              <a:rPr lang="de-DE" sz="3600" dirty="0"/>
              <a:t>αι παρόμοια με την κατάθλιψη σε οποιαδήποτε άλλη φάση της ζωής.</a:t>
            </a:r>
            <a:br>
              <a:rPr lang="de-DE" sz="3600" dirty="0"/>
            </a:br>
            <a:r>
              <a:rPr lang="de-DE" sz="3600" dirty="0"/>
              <a:t>-επιπ</a:t>
            </a:r>
            <a:r>
              <a:rPr lang="de-DE" sz="3600" dirty="0" err="1"/>
              <a:t>λέον</a:t>
            </a:r>
            <a:r>
              <a:rPr lang="de-DE" sz="3600" dirty="0"/>
              <a:t> υπ</a:t>
            </a:r>
            <a:r>
              <a:rPr lang="de-DE" sz="3600" dirty="0" err="1"/>
              <a:t>άρχουν</a:t>
            </a:r>
            <a:r>
              <a:rPr lang="de-DE" sz="3600" dirty="0"/>
              <a:t> </a:t>
            </a:r>
            <a:r>
              <a:rPr lang="de-DE" sz="3600" dirty="0" err="1"/>
              <a:t>ειδικά</a:t>
            </a:r>
            <a:r>
              <a:rPr lang="de-DE" sz="3600" dirty="0"/>
              <a:t> </a:t>
            </a:r>
            <a:r>
              <a:rPr lang="de-DE" sz="3600" dirty="0" err="1"/>
              <a:t>συμ</a:t>
            </a:r>
            <a:r>
              <a:rPr lang="de-DE" sz="3600" dirty="0"/>
              <a:t>πτώματα τα οποία μπορεί να αφορούν</a:t>
            </a:r>
            <a:r>
              <a:rPr lang="de-DE" sz="3600" dirty="0" smtClean="0"/>
              <a:t>:</a:t>
            </a:r>
            <a:r>
              <a:rPr lang="el-GR" sz="3600" dirty="0" smtClean="0"/>
              <a:t/>
            </a:r>
            <a:br>
              <a:rPr lang="el-GR" sz="3600" dirty="0" smtClean="0"/>
            </a:br>
            <a:r>
              <a:rPr lang="de-DE" sz="3200" dirty="0"/>
              <a:t/>
            </a:r>
            <a:br>
              <a:rPr lang="de-DE" sz="3200" dirty="0"/>
            </a:br>
            <a:r>
              <a:rPr lang="de-DE" sz="3200" dirty="0"/>
              <a:t>α)ιδέες ανεπάρκειας για τον μητρικό ρόλο</a:t>
            </a:r>
            <a:br>
              <a:rPr lang="de-DE" sz="3200" dirty="0"/>
            </a:br>
            <a:r>
              <a:rPr lang="de-DE" sz="3200" dirty="0"/>
              <a:t>β)ανησυχία για την υγεία του βρέφους.</a:t>
            </a:r>
            <a:br>
              <a:rPr lang="de-DE" sz="3200" dirty="0"/>
            </a:br>
            <a:r>
              <a:rPr lang="de-DE" sz="3200" dirty="0"/>
              <a:t>γ)απ</a:t>
            </a:r>
            <a:r>
              <a:rPr lang="de-DE" sz="3200" dirty="0" err="1"/>
              <a:t>ουσί</a:t>
            </a:r>
            <a:r>
              <a:rPr lang="de-DE" sz="3200" dirty="0"/>
              <a:t>α θετικών συναισθημάτων για το βρέφος.</a:t>
            </a:r>
            <a:br>
              <a:rPr lang="de-DE" sz="3200" dirty="0"/>
            </a:br>
            <a:r>
              <a:rPr lang="de-DE" sz="3200" dirty="0"/>
              <a:t>δ)α</a:t>
            </a:r>
            <a:r>
              <a:rPr lang="de-DE" sz="3200" dirty="0" err="1"/>
              <a:t>υτοκτονικό</a:t>
            </a:r>
            <a:r>
              <a:rPr lang="de-DE" sz="3200" dirty="0"/>
              <a:t> </a:t>
            </a:r>
            <a:r>
              <a:rPr lang="de-DE" sz="3200" dirty="0" err="1"/>
              <a:t>ιδε</a:t>
            </a:r>
            <a:r>
              <a:rPr lang="de-DE" sz="3200" dirty="0"/>
              <a:t>ασμό  οποίος μπορεί να επεκταθει σε σκέψεις ότι μπορεί να κάνει κακό στο παιδί της.</a:t>
            </a:r>
            <a:r>
              <a:rPr lang="de-DE" sz="3600" dirty="0"/>
              <a:t/>
            </a:r>
            <a:br>
              <a:rPr lang="de-DE" sz="3600" dirty="0"/>
            </a:br>
            <a:endParaRPr lang="de-DE" sz="36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page11">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a:xfrm>
            <a:off x="468360" y="748080"/>
            <a:ext cx="9071640" cy="563148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buNone/>
            </a:pPr>
            <a:r>
              <a:rPr lang="de-DE" sz="3600" dirty="0" err="1"/>
              <a:t>Αιτιολογί</a:t>
            </a:r>
            <a:r>
              <a:rPr lang="de-DE" sz="3600" dirty="0"/>
              <a:t>α</a:t>
            </a:r>
            <a:br>
              <a:rPr lang="de-DE" sz="3600" dirty="0"/>
            </a:br>
            <a:r>
              <a:rPr lang="de-DE" sz="3600" dirty="0"/>
              <a:t/>
            </a:r>
            <a:br>
              <a:rPr lang="de-DE" sz="3600" dirty="0"/>
            </a:br>
            <a:r>
              <a:rPr lang="el-GR" sz="3600" dirty="0"/>
              <a:t>Π</a:t>
            </a:r>
            <a:r>
              <a:rPr lang="de-DE" sz="3600" dirty="0" smtClean="0"/>
              <a:t>α</a:t>
            </a:r>
            <a:r>
              <a:rPr lang="de-DE" sz="3600" dirty="0" err="1" smtClean="0"/>
              <a:t>ράγοντες</a:t>
            </a:r>
            <a:r>
              <a:rPr lang="de-DE" sz="3600" dirty="0" smtClean="0"/>
              <a:t> </a:t>
            </a:r>
            <a:r>
              <a:rPr lang="de-DE" sz="3600" dirty="0" err="1"/>
              <a:t>κινδύνου</a:t>
            </a:r>
            <a:r>
              <a:rPr lang="de-DE" sz="3600" dirty="0"/>
              <a:t> </a:t>
            </a:r>
            <a:r>
              <a:rPr lang="de-DE" sz="3600" dirty="0" err="1"/>
              <a:t>γι</a:t>
            </a:r>
            <a:r>
              <a:rPr lang="de-DE" sz="3600" dirty="0"/>
              <a:t>α την εμφάνιση της είναι:</a:t>
            </a:r>
            <a:br>
              <a:rPr lang="de-DE" sz="3600" dirty="0"/>
            </a:br>
            <a:r>
              <a:rPr lang="de-DE" sz="3600" dirty="0"/>
              <a:t>α)στρεσογόνα γεγονότα στην κύηση η στην λοχεία.</a:t>
            </a:r>
            <a:br>
              <a:rPr lang="de-DE" sz="3600" dirty="0"/>
            </a:br>
            <a:r>
              <a:rPr lang="de-DE" sz="3600" dirty="0"/>
              <a:t>β)α</a:t>
            </a:r>
            <a:r>
              <a:rPr lang="de-DE" sz="3600" dirty="0" err="1"/>
              <a:t>τομικό</a:t>
            </a:r>
            <a:r>
              <a:rPr lang="de-DE" sz="3600" dirty="0"/>
              <a:t> </a:t>
            </a:r>
            <a:r>
              <a:rPr lang="el-GR" sz="3600" dirty="0" smtClean="0"/>
              <a:t>ή</a:t>
            </a:r>
            <a:r>
              <a:rPr lang="de-DE" sz="3600" dirty="0" smtClean="0"/>
              <a:t> </a:t>
            </a:r>
            <a:r>
              <a:rPr lang="de-DE" sz="3600" dirty="0" err="1"/>
              <a:t>οικογενει</a:t>
            </a:r>
            <a:r>
              <a:rPr lang="de-DE" sz="3600" dirty="0"/>
              <a:t>ακό ιστορικό κατάθλιψης.</a:t>
            </a:r>
            <a:br>
              <a:rPr lang="de-DE" sz="3600" dirty="0"/>
            </a:br>
            <a:r>
              <a:rPr lang="de-DE" sz="3600" dirty="0"/>
              <a:t>γ)απ</a:t>
            </a:r>
            <a:r>
              <a:rPr lang="de-DE" sz="3600" dirty="0" err="1"/>
              <a:t>ουσί</a:t>
            </a:r>
            <a:r>
              <a:rPr lang="de-DE" sz="3600" dirty="0"/>
              <a:t>α κοινωνικής στήριξης.</a:t>
            </a:r>
            <a:br>
              <a:rPr lang="de-DE" sz="3600" dirty="0"/>
            </a:br>
            <a:r>
              <a:rPr lang="de-DE" sz="3600" dirty="0"/>
              <a:t>δ)</a:t>
            </a:r>
            <a:r>
              <a:rPr lang="de-DE" sz="3600" dirty="0" err="1"/>
              <a:t>άγχος</a:t>
            </a:r>
            <a:r>
              <a:rPr lang="de-DE" sz="3600" dirty="0"/>
              <a:t> </a:t>
            </a:r>
            <a:r>
              <a:rPr lang="de-DE" sz="3600" dirty="0" err="1"/>
              <a:t>στην</a:t>
            </a:r>
            <a:r>
              <a:rPr lang="de-DE" sz="3600" dirty="0"/>
              <a:t> </a:t>
            </a:r>
            <a:r>
              <a:rPr lang="de-DE" sz="3600" dirty="0" err="1"/>
              <a:t>κύηση</a:t>
            </a:r>
            <a:r>
              <a:rPr lang="de-DE" sz="3600" dirty="0"/>
              <a:t>.</a:t>
            </a:r>
            <a:br>
              <a:rPr lang="de-DE" sz="3600" dirty="0"/>
            </a:br>
            <a:r>
              <a:rPr lang="de-DE" sz="3600" dirty="0"/>
              <a:t>ε)</a:t>
            </a:r>
            <a:r>
              <a:rPr lang="de-DE" sz="3600" dirty="0" err="1"/>
              <a:t>ορμονικοί</a:t>
            </a:r>
            <a:r>
              <a:rPr lang="de-DE" sz="3600" dirty="0"/>
              <a:t> πα</a:t>
            </a:r>
            <a:r>
              <a:rPr lang="de-DE" sz="3600" dirty="0" err="1"/>
              <a:t>ράγοντες</a:t>
            </a:r>
            <a:r>
              <a:rPr lang="de-DE" sz="3600" dirty="0"/>
              <a:t>.</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page12">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a:xfrm>
            <a:off x="288360" y="540000"/>
            <a:ext cx="9071640" cy="614339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buNone/>
            </a:pPr>
            <a:r>
              <a:rPr lang="de-DE" sz="3600" dirty="0" err="1"/>
              <a:t>Αντιμετώ</a:t>
            </a:r>
            <a:r>
              <a:rPr lang="de-DE" sz="3600" dirty="0"/>
              <a:t>πιση:</a:t>
            </a:r>
            <a:br>
              <a:rPr lang="de-DE" sz="3600" dirty="0"/>
            </a:br>
            <a:r>
              <a:rPr lang="de-DE" sz="3600" dirty="0"/>
              <a:t/>
            </a:r>
            <a:br>
              <a:rPr lang="de-DE" sz="3600" dirty="0"/>
            </a:br>
            <a:r>
              <a:rPr lang="de-DE" sz="3600" dirty="0"/>
              <a:t>-ψυχοθεραπεία </a:t>
            </a:r>
            <a:r>
              <a:rPr lang="de-DE" sz="3600" dirty="0" smtClean="0"/>
              <a:t>ή/κ</a:t>
            </a:r>
            <a:r>
              <a:rPr lang="el-GR" sz="3600" dirty="0" smtClean="0"/>
              <a:t>αι</a:t>
            </a:r>
            <a:r>
              <a:rPr lang="de-DE" sz="3600" dirty="0" smtClean="0"/>
              <a:t> </a:t>
            </a:r>
            <a:r>
              <a:rPr lang="de-DE" sz="3600" dirty="0"/>
              <a:t>φα</a:t>
            </a:r>
            <a:r>
              <a:rPr lang="de-DE" sz="3600" dirty="0" err="1"/>
              <a:t>ρμ</a:t>
            </a:r>
            <a:r>
              <a:rPr lang="de-DE" sz="3600" dirty="0"/>
              <a:t>ακοθεραπεία.</a:t>
            </a:r>
            <a:br>
              <a:rPr lang="de-DE" sz="3600" dirty="0"/>
            </a:br>
            <a:r>
              <a:rPr lang="de-DE" sz="3600" dirty="0"/>
              <a:t/>
            </a:r>
            <a:br>
              <a:rPr lang="de-DE" sz="3600" dirty="0"/>
            </a:br>
            <a:r>
              <a:rPr lang="de-DE" sz="3600" dirty="0"/>
              <a:t>-</a:t>
            </a:r>
            <a:r>
              <a:rPr lang="de-DE" sz="3600" dirty="0" err="1"/>
              <a:t>στο</a:t>
            </a:r>
            <a:r>
              <a:rPr lang="de-DE" sz="3600" dirty="0"/>
              <a:t> </a:t>
            </a:r>
            <a:r>
              <a:rPr lang="de-DE" sz="3600" dirty="0" err="1"/>
              <a:t>εξωτερικό</a:t>
            </a:r>
            <a:r>
              <a:rPr lang="de-DE" sz="3600" dirty="0"/>
              <a:t> </a:t>
            </a:r>
            <a:r>
              <a:rPr lang="de-DE" sz="3600" dirty="0" err="1" smtClean="0"/>
              <a:t>εδ</a:t>
            </a:r>
            <a:r>
              <a:rPr lang="el-GR" sz="3600" dirty="0" smtClean="0"/>
              <a:t>ώ</a:t>
            </a:r>
            <a:r>
              <a:rPr lang="de-DE" sz="3600" dirty="0" smtClean="0"/>
              <a:t> </a:t>
            </a:r>
            <a:r>
              <a:rPr lang="de-DE" sz="3600" dirty="0"/>
              <a:t>και </a:t>
            </a:r>
            <a:r>
              <a:rPr lang="de-DE" sz="3600" dirty="0" err="1"/>
              <a:t>δύο</a:t>
            </a:r>
            <a:r>
              <a:rPr lang="de-DE" sz="3600" dirty="0"/>
              <a:t> </a:t>
            </a:r>
            <a:r>
              <a:rPr lang="de-DE" sz="3600" dirty="0" err="1"/>
              <a:t>δεκ</a:t>
            </a:r>
            <a:r>
              <a:rPr lang="de-DE" sz="3600" dirty="0"/>
              <a:t>αετίες υπάρχουν ειδικές μονάδες μητέρας-βρέφους, </a:t>
            </a:r>
            <a:r>
              <a:rPr lang="de-DE" sz="3600" dirty="0" smtClean="0"/>
              <a:t>εφόσ</a:t>
            </a:r>
            <a:r>
              <a:rPr lang="el-GR" sz="3600" dirty="0" smtClean="0"/>
              <a:t>ο</a:t>
            </a:r>
            <a:r>
              <a:rPr lang="de-DE" sz="3600" dirty="0" smtClean="0"/>
              <a:t>ν </a:t>
            </a:r>
            <a:r>
              <a:rPr lang="de-DE" sz="3600" dirty="0"/>
              <a:t>χρειαστεί νοσηλεία η </a:t>
            </a:r>
            <a:r>
              <a:rPr lang="de-DE" sz="3600" dirty="0" smtClean="0"/>
              <a:t>μητέρα.</a:t>
            </a:r>
            <a:r>
              <a:rPr lang="el-GR" sz="3600" dirty="0" smtClean="0"/>
              <a:t/>
            </a:r>
            <a:br>
              <a:rPr lang="el-GR" sz="3600" dirty="0" smtClean="0"/>
            </a:br>
            <a:r>
              <a:rPr lang="el-GR" sz="3600" dirty="0" smtClean="0"/>
              <a:t>Σ</a:t>
            </a:r>
            <a:r>
              <a:rPr lang="de-DE" sz="3600" dirty="0" err="1" smtClean="0"/>
              <a:t>τόχος</a:t>
            </a:r>
            <a:r>
              <a:rPr lang="de-DE" sz="3600" dirty="0" smtClean="0"/>
              <a:t> </a:t>
            </a:r>
            <a:r>
              <a:rPr lang="de-DE" sz="3600" dirty="0"/>
              <a:t>αυτής της προσέγγισης είναι η σωστή περίθαλψη της μητέρας και η διατήρηση και ενίσχυση του δεσμού μητέρας-βρέφους.</a:t>
            </a:r>
            <a:br>
              <a:rPr lang="de-DE" sz="3600" dirty="0"/>
            </a:br>
            <a:endParaRPr lang="de-DE" sz="36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page13">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sz="3600"/>
              <a:t>Επιλόχειος Ψύχωση</a:t>
            </a:r>
          </a:p>
        </p:txBody>
      </p:sp>
      <p:sp>
        <p:nvSpPr>
          <p:cNvPr id="3" name="Υπότιτλος 2"/>
          <p:cNvSpPr txBox="1">
            <a:spLocks noGrp="1"/>
          </p:cNvSpPr>
          <p:nvPr>
            <p:ph type="subTitle" idx="4294967295"/>
          </p:nvPr>
        </p:nvSpPr>
        <p:spPr>
          <a:xfrm>
            <a:off x="359792" y="1979637"/>
            <a:ext cx="9071640" cy="9571320"/>
          </a:xfrm>
        </p:spPr>
        <p:txBody>
          <a:bodyPr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lvl="0" indent="-216000" algn="l">
              <a:buNone/>
            </a:pPr>
            <a:endParaRPr lang="el-GR" dirty="0" smtClean="0"/>
          </a:p>
          <a:p>
            <a:pPr marL="0" lvl="0" indent="-216000" algn="l">
              <a:buNone/>
            </a:pPr>
            <a:endParaRPr lang="el-GR" dirty="0"/>
          </a:p>
          <a:p>
            <a:pPr marL="0" lvl="0" indent="-216000" algn="l">
              <a:buNone/>
            </a:pPr>
            <a:endParaRPr lang="el-GR" dirty="0" smtClean="0"/>
          </a:p>
          <a:p>
            <a:pPr marL="0" lvl="0" indent="-216000" algn="l">
              <a:buNone/>
            </a:pPr>
            <a:endParaRPr lang="el-GR" dirty="0"/>
          </a:p>
          <a:p>
            <a:pPr marL="0" lvl="0" indent="-216000" algn="l">
              <a:buNone/>
            </a:pPr>
            <a:endParaRPr lang="el-GR" dirty="0" smtClean="0"/>
          </a:p>
          <a:p>
            <a:pPr marL="0" lvl="0" indent="-216000" algn="l">
              <a:buNone/>
            </a:pPr>
            <a:r>
              <a:rPr lang="de-DE" dirty="0" smtClean="0"/>
              <a:t>-</a:t>
            </a:r>
            <a:r>
              <a:rPr lang="de-DE" dirty="0" err="1"/>
              <a:t>εξ</a:t>
            </a:r>
            <a:r>
              <a:rPr lang="de-DE" dirty="0"/>
              <a:t>αιρετικά σπάνια  0,1-0,2%.</a:t>
            </a:r>
          </a:p>
          <a:p>
            <a:pPr marL="0" lvl="0" indent="-216000" algn="l">
              <a:buNone/>
            </a:pPr>
            <a:endParaRPr lang="de-DE" sz="2000" dirty="0"/>
          </a:p>
          <a:p>
            <a:pPr marL="0" lvl="0" indent="-216000" algn="l">
              <a:buNone/>
            </a:pPr>
            <a:r>
              <a:rPr lang="de-DE" dirty="0"/>
              <a:t>-</a:t>
            </a:r>
            <a:r>
              <a:rPr lang="de-DE" dirty="0" err="1"/>
              <a:t>έν</a:t>
            </a:r>
            <a:r>
              <a:rPr lang="de-DE" dirty="0"/>
              <a:t>αρξη αιφνίδια στο διάστημα 2 ημέρες έως 2 βδομάδες μετά τον τοκετό.</a:t>
            </a:r>
          </a:p>
          <a:p>
            <a:pPr marL="0" lvl="0" indent="-216000" algn="l">
              <a:buNone/>
            </a:pPr>
            <a:endParaRPr lang="de-DE" sz="2000" dirty="0"/>
          </a:p>
          <a:p>
            <a:pPr marL="0" lvl="0" indent="-216000" algn="l">
              <a:buNone/>
            </a:pPr>
            <a:r>
              <a:rPr lang="de-DE" dirty="0"/>
              <a:t>-</a:t>
            </a:r>
            <a:r>
              <a:rPr lang="de-DE" dirty="0" err="1"/>
              <a:t>θορυ</a:t>
            </a:r>
            <a:r>
              <a:rPr lang="de-DE" dirty="0"/>
              <a:t>βώδεις εικόνα που απαιτεί επείγουσα αντιμετώπιση.</a:t>
            </a:r>
          </a:p>
          <a:p>
            <a:pPr marL="0" lvl="0" indent="-216000" algn="l">
              <a:buNone/>
            </a:pPr>
            <a:endParaRPr lang="de-DE" sz="2000" dirty="0"/>
          </a:p>
          <a:p>
            <a:pPr marL="0" lvl="0" indent="-216000" algn="l">
              <a:buNone/>
            </a:pPr>
            <a:r>
              <a:rPr lang="de-DE" dirty="0"/>
              <a:t>-π</a:t>
            </a:r>
            <a:r>
              <a:rPr lang="de-DE" dirty="0" err="1"/>
              <a:t>ιο</a:t>
            </a:r>
            <a:r>
              <a:rPr lang="de-DE" dirty="0"/>
              <a:t> </a:t>
            </a:r>
            <a:r>
              <a:rPr lang="de-DE" dirty="0" err="1"/>
              <a:t>συχνή</a:t>
            </a:r>
            <a:r>
              <a:rPr lang="de-DE" dirty="0"/>
              <a:t> </a:t>
            </a:r>
            <a:r>
              <a:rPr lang="de-DE" dirty="0" err="1"/>
              <a:t>στις</a:t>
            </a:r>
            <a:r>
              <a:rPr lang="de-DE" dirty="0"/>
              <a:t> π</a:t>
            </a:r>
            <a:r>
              <a:rPr lang="de-DE" dirty="0" err="1"/>
              <a:t>ρωτότοκες</a:t>
            </a:r>
            <a:r>
              <a:rPr lang="de-DE" dirty="0"/>
              <a:t> </a:t>
            </a:r>
            <a:r>
              <a:rPr lang="de-DE" dirty="0" err="1"/>
              <a:t>γυν</a:t>
            </a:r>
            <a:r>
              <a:rPr lang="de-DE" dirty="0"/>
              <a:t>αίκες.</a:t>
            </a:r>
          </a:p>
          <a:p>
            <a:pPr marL="0" lvl="0" indent="-216000" algn="l">
              <a:buNone/>
            </a:pPr>
            <a:endParaRPr lang="de-DE" dirty="0"/>
          </a:p>
          <a:p>
            <a:pPr marL="0" lvl="0" indent="-216000" algn="l">
              <a:buNone/>
            </a:pPr>
            <a:endParaRPr lang="de-DE" dirty="0"/>
          </a:p>
          <a:p>
            <a:pPr marL="0" lvl="0" indent="-216000" algn="l">
              <a:buNone/>
            </a:pPr>
            <a:endParaRPr lang="de-DE" dirty="0"/>
          </a:p>
          <a:p>
            <a:pPr marL="0" lvl="0" indent="-216000" algn="l">
              <a:buNone/>
            </a:pPr>
            <a:endParaRPr lang="de-DE" dirty="0"/>
          </a:p>
          <a:p>
            <a:pPr marL="0" lvl="0" indent="-216000" algn="l">
              <a:buNone/>
            </a:pPr>
            <a:endParaRPr lang="de-DE" dirty="0"/>
          </a:p>
          <a:p>
            <a:pPr marL="0" lvl="0" indent="-216000" algn="l">
              <a:buNone/>
            </a:pPr>
            <a:endParaRPr lang="de-DE" dirty="0"/>
          </a:p>
          <a:p>
            <a:pPr marL="0" lvl="0" indent="-216000" algn="l">
              <a:buNone/>
            </a:pPr>
            <a:endParaRPr lang="de-DE" dirty="0"/>
          </a:p>
          <a:p>
            <a:pPr marL="0" lvl="0" indent="-216000" algn="l">
              <a:buNone/>
            </a:pPr>
            <a:endParaRPr lang="de-DE" dirty="0"/>
          </a:p>
          <a:p>
            <a:pPr marL="0" lvl="0" indent="-216000" algn="l">
              <a:buNone/>
            </a:pPr>
            <a:endParaRPr lang="de-DE" dirty="0"/>
          </a:p>
          <a:p>
            <a:pPr marL="0" lvl="0" indent="-216000" algn="l">
              <a:buNone/>
            </a:pPr>
            <a:endParaRPr lang="de-DE" dirty="0"/>
          </a:p>
          <a:p>
            <a:pPr marL="0" lvl="0" indent="-216000" algn="l">
              <a:buNone/>
            </a:pPr>
            <a:endParaRPr lang="de-DE" dirty="0"/>
          </a:p>
          <a:p>
            <a:pPr marL="0" lvl="0" indent="-216000" algn="l">
              <a:buNone/>
            </a:pPr>
            <a:endParaRPr lang="de-DE"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page14">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a:xfrm>
            <a:off x="360000" y="540000"/>
            <a:ext cx="9071640" cy="665531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buNone/>
            </a:pPr>
            <a:r>
              <a:rPr lang="de-DE" sz="3600" dirty="0"/>
              <a:t>Τα χαρα</a:t>
            </a:r>
            <a:r>
              <a:rPr lang="de-DE" sz="3600" dirty="0" err="1"/>
              <a:t>κτηριστικά</a:t>
            </a:r>
            <a:r>
              <a:rPr lang="de-DE" sz="3600" dirty="0"/>
              <a:t> </a:t>
            </a:r>
            <a:r>
              <a:rPr lang="de-DE" sz="3600" dirty="0" err="1"/>
              <a:t>της</a:t>
            </a:r>
            <a:r>
              <a:rPr lang="de-DE" sz="3600" dirty="0"/>
              <a:t> </a:t>
            </a:r>
            <a:r>
              <a:rPr lang="de-DE" sz="3600" dirty="0" smtClean="0"/>
              <a:t>επ</a:t>
            </a:r>
            <a:r>
              <a:rPr lang="de-DE" sz="3600" dirty="0" err="1" smtClean="0"/>
              <a:t>ιλόχειο</a:t>
            </a:r>
            <a:r>
              <a:rPr lang="el-GR" sz="3600" dirty="0" smtClean="0"/>
              <a:t>υ</a:t>
            </a:r>
            <a:r>
              <a:rPr lang="de-DE" sz="3600" dirty="0" smtClean="0"/>
              <a:t> </a:t>
            </a:r>
            <a:r>
              <a:rPr lang="de-DE" sz="3600" dirty="0" err="1" smtClean="0"/>
              <a:t>ψύχωση</a:t>
            </a:r>
            <a:r>
              <a:rPr lang="el-GR" sz="3600" dirty="0" smtClean="0"/>
              <a:t>ς</a:t>
            </a:r>
            <a:r>
              <a:rPr lang="de-DE" sz="3600" dirty="0" smtClean="0"/>
              <a:t> </a:t>
            </a:r>
            <a:r>
              <a:rPr lang="de-DE" sz="3600" dirty="0"/>
              <a:t>:</a:t>
            </a:r>
            <a:br>
              <a:rPr lang="de-DE" sz="3600" dirty="0"/>
            </a:br>
            <a:r>
              <a:rPr lang="de-DE" sz="3600" dirty="0"/>
              <a:t/>
            </a:r>
            <a:br>
              <a:rPr lang="de-DE" sz="3600" dirty="0"/>
            </a:br>
            <a:r>
              <a:rPr lang="de-DE" sz="3600" dirty="0"/>
              <a:t>-</a:t>
            </a:r>
            <a:r>
              <a:rPr lang="de-DE" sz="3600" dirty="0" err="1"/>
              <a:t>ψευδ</a:t>
            </a:r>
            <a:r>
              <a:rPr lang="de-DE" sz="3600" dirty="0"/>
              <a:t>αισθήσεις (οπτικές , οσφρητικές ), παραλήρημα το οποίο εμπλέκει την οικογένεια της ασθενούς ή το προσωπικό του νοσοκομείου.</a:t>
            </a:r>
            <a:br>
              <a:rPr lang="de-DE" sz="3600" dirty="0"/>
            </a:br>
            <a:r>
              <a:rPr lang="de-DE" sz="3600" dirty="0"/>
              <a:t>-</a:t>
            </a:r>
            <a:r>
              <a:rPr lang="de-DE" sz="3600" dirty="0" err="1"/>
              <a:t>σύγχυση</a:t>
            </a:r>
            <a:r>
              <a:rPr lang="de-DE" sz="3600" dirty="0"/>
              <a:t> ,απ</a:t>
            </a:r>
            <a:r>
              <a:rPr lang="de-DE" sz="3600" dirty="0" err="1"/>
              <a:t>οδιοργ</a:t>
            </a:r>
            <a:r>
              <a:rPr lang="de-DE" sz="3600" dirty="0"/>
              <a:t>ανωμένη και διεγερτική συμπεριφορα,ευμετάβλητη συμπεριφορά με συχνές εναλλαγές ευφορίας-κλάματος.</a:t>
            </a:r>
            <a:br>
              <a:rPr lang="de-DE" sz="3600" dirty="0"/>
            </a:br>
            <a:r>
              <a:rPr lang="de-DE" sz="3600" dirty="0"/>
              <a:t>-</a:t>
            </a:r>
            <a:r>
              <a:rPr lang="de-DE" sz="3600" dirty="0" err="1"/>
              <a:t>έντονη</a:t>
            </a:r>
            <a:r>
              <a:rPr lang="de-DE" sz="3600" dirty="0"/>
              <a:t> α</a:t>
            </a:r>
            <a:r>
              <a:rPr lang="de-DE" sz="3600" dirty="0" err="1"/>
              <a:t>νησυχί</a:t>
            </a:r>
            <a:r>
              <a:rPr lang="de-DE" sz="3600" dirty="0"/>
              <a:t>α.</a:t>
            </a:r>
            <a:br>
              <a:rPr lang="de-DE" sz="3600" dirty="0"/>
            </a:br>
            <a:r>
              <a:rPr lang="de-DE" sz="3600" dirty="0"/>
              <a:t>-</a:t>
            </a:r>
            <a:r>
              <a:rPr lang="de-DE" sz="3600" dirty="0" err="1"/>
              <a:t>κίνδυνος</a:t>
            </a:r>
            <a:r>
              <a:rPr lang="de-DE" sz="3600" dirty="0"/>
              <a:t> α</a:t>
            </a:r>
            <a:r>
              <a:rPr lang="de-DE" sz="3600" dirty="0" err="1"/>
              <a:t>υτοκτονί</a:t>
            </a:r>
            <a:r>
              <a:rPr lang="de-DE" sz="3600" dirty="0"/>
              <a:t>ας αλλά και βρεφοκτονίας.</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page15">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a:xfrm>
            <a:off x="468360" y="696599"/>
            <a:ext cx="9071640" cy="614339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buNone/>
            </a:pPr>
            <a:r>
              <a:rPr lang="de-DE" sz="3600" dirty="0" err="1"/>
              <a:t>Αιτιολογί</a:t>
            </a:r>
            <a:r>
              <a:rPr lang="de-DE" sz="3600" dirty="0"/>
              <a:t>α</a:t>
            </a:r>
            <a:br>
              <a:rPr lang="de-DE" sz="3600" dirty="0"/>
            </a:br>
            <a:r>
              <a:rPr lang="de-DE" sz="3600" dirty="0"/>
              <a:t/>
            </a:r>
            <a:br>
              <a:rPr lang="de-DE" sz="3600" dirty="0"/>
            </a:br>
            <a:r>
              <a:rPr lang="de-DE" sz="3600" dirty="0"/>
              <a:t/>
            </a:r>
            <a:br>
              <a:rPr lang="de-DE" sz="3600" dirty="0"/>
            </a:br>
            <a:r>
              <a:rPr lang="de-DE" sz="3600" dirty="0"/>
              <a:t>-υποκείμενη ψυχική </a:t>
            </a:r>
            <a:r>
              <a:rPr lang="de-DE" sz="3600" dirty="0" smtClean="0"/>
              <a:t>νόσο</a:t>
            </a:r>
            <a:r>
              <a:rPr lang="el-GR" sz="3600" dirty="0" smtClean="0"/>
              <a:t>ς </a:t>
            </a:r>
            <a:r>
              <a:rPr lang="de-DE" sz="3600" dirty="0" smtClean="0"/>
              <a:t>(π.</a:t>
            </a:r>
            <a:r>
              <a:rPr lang="de-DE" sz="3600" dirty="0" err="1" smtClean="0"/>
              <a:t>χ.σχιζοφρένει</a:t>
            </a:r>
            <a:r>
              <a:rPr lang="de-DE" sz="3600" dirty="0" smtClean="0"/>
              <a:t>α</a:t>
            </a:r>
            <a:r>
              <a:rPr lang="de-DE" sz="3600" dirty="0"/>
              <a:t>, </a:t>
            </a:r>
            <a:br>
              <a:rPr lang="de-DE" sz="3600" dirty="0"/>
            </a:br>
            <a:r>
              <a:rPr lang="de-DE" sz="3600" dirty="0"/>
              <a:t>ή διπολική διαταραχή).</a:t>
            </a:r>
            <a:br>
              <a:rPr lang="de-DE" sz="3600" dirty="0"/>
            </a:br>
            <a:r>
              <a:rPr lang="de-DE" sz="3600" dirty="0"/>
              <a:t/>
            </a:r>
            <a:br>
              <a:rPr lang="de-DE" sz="3600" dirty="0"/>
            </a:br>
            <a:r>
              <a:rPr lang="de-DE" sz="3600" dirty="0"/>
              <a:t>-α</a:t>
            </a:r>
            <a:r>
              <a:rPr lang="de-DE" sz="3600" dirty="0" err="1"/>
              <a:t>λλ</a:t>
            </a:r>
            <a:r>
              <a:rPr lang="de-DE" sz="3600" dirty="0"/>
              <a:t>αγές στα επίπεδα των ορμονών.</a:t>
            </a:r>
            <a:br>
              <a:rPr lang="de-DE" sz="3600" dirty="0"/>
            </a:br>
            <a:r>
              <a:rPr lang="de-DE" sz="3600" dirty="0"/>
              <a:t/>
            </a:r>
            <a:br>
              <a:rPr lang="de-DE" sz="3600" dirty="0"/>
            </a:br>
            <a:r>
              <a:rPr lang="de-DE" sz="3600" dirty="0"/>
              <a:t>-</a:t>
            </a:r>
            <a:r>
              <a:rPr lang="de-DE" sz="3600" dirty="0" err="1"/>
              <a:t>συγκρούσεις</a:t>
            </a:r>
            <a:r>
              <a:rPr lang="de-DE" sz="3600" dirty="0"/>
              <a:t> </a:t>
            </a:r>
            <a:r>
              <a:rPr lang="de-DE" sz="3600" dirty="0" err="1"/>
              <a:t>σχετικά</a:t>
            </a:r>
            <a:r>
              <a:rPr lang="de-DE" sz="3600" dirty="0"/>
              <a:t> </a:t>
            </a:r>
            <a:r>
              <a:rPr lang="de-DE" sz="3600" dirty="0" err="1"/>
              <a:t>με</a:t>
            </a:r>
            <a:r>
              <a:rPr lang="de-DE" sz="3600" dirty="0"/>
              <a:t> </a:t>
            </a:r>
            <a:r>
              <a:rPr lang="de-DE" sz="3600" dirty="0" err="1"/>
              <a:t>την</a:t>
            </a:r>
            <a:r>
              <a:rPr lang="de-DE" sz="3600" dirty="0"/>
              <a:t> </a:t>
            </a:r>
            <a:r>
              <a:rPr lang="de-DE" sz="3600" dirty="0" err="1"/>
              <a:t>μητρότητ</a:t>
            </a:r>
            <a:r>
              <a:rPr lang="de-DE" sz="3600" dirty="0"/>
              <a:t>α </a:t>
            </a:r>
            <a:r>
              <a:rPr lang="el-GR" sz="3600" dirty="0" smtClean="0"/>
              <a:t>             </a:t>
            </a:r>
            <a:r>
              <a:rPr lang="de-DE" sz="3600" dirty="0" smtClean="0"/>
              <a:t>(α</a:t>
            </a:r>
            <a:r>
              <a:rPr lang="de-DE" sz="3600" dirty="0" err="1" smtClean="0"/>
              <a:t>νε</a:t>
            </a:r>
            <a:r>
              <a:rPr lang="de-DE" sz="3600" dirty="0" smtClean="0"/>
              <a:t>πιθύμητη </a:t>
            </a:r>
            <a:r>
              <a:rPr lang="de-DE" sz="3600" dirty="0"/>
              <a:t>εγκυμοσύνη, φόβοι σχετικά με την μητρότητα). </a:t>
            </a:r>
            <a:br>
              <a:rPr lang="de-DE" sz="3600" dirty="0"/>
            </a:br>
            <a:endParaRPr lang="de-DE" sz="36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page16">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a:xfrm>
            <a:off x="468360" y="736200"/>
            <a:ext cx="9071640" cy="358380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buNone/>
            </a:pPr>
            <a:r>
              <a:rPr lang="de-DE" sz="3600"/>
              <a:t>Αντιμετώπιση:</a:t>
            </a:r>
            <a:br>
              <a:rPr lang="de-DE" sz="3600"/>
            </a:br>
            <a:r>
              <a:rPr lang="de-DE" sz="3600"/>
              <a:t/>
            </a:r>
            <a:br>
              <a:rPr lang="de-DE" sz="3600"/>
            </a:br>
            <a:r>
              <a:rPr lang="de-DE" sz="3600"/>
              <a:t>-ψυχοθεραπεία.</a:t>
            </a:r>
            <a:br>
              <a:rPr lang="de-DE" sz="3600"/>
            </a:br>
            <a:r>
              <a:rPr lang="de-DE" sz="3600"/>
              <a:t/>
            </a:r>
            <a:br>
              <a:rPr lang="de-DE" sz="3600"/>
            </a:br>
            <a:r>
              <a:rPr lang="de-DE" sz="3600"/>
              <a:t>-φαρμακοθεραπεία</a:t>
            </a:r>
            <a:br>
              <a:rPr lang="de-DE" sz="3600"/>
            </a:br>
            <a:r>
              <a:rPr lang="de-DE" sz="3600"/>
              <a:t/>
            </a:r>
            <a:br>
              <a:rPr lang="de-DE" sz="3600"/>
            </a:br>
            <a:r>
              <a:rPr lang="de-DE" sz="3600"/>
              <a:t>-ηλεκτροσπασμοθεραπεία</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page17">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a:xfrm>
            <a:off x="468360" y="349149"/>
            <a:ext cx="9071640" cy="767916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buNone/>
            </a:pPr>
            <a:r>
              <a:rPr lang="de-DE" sz="3600" dirty="0"/>
              <a:t>                         Επ</a:t>
            </a:r>
            <a:r>
              <a:rPr lang="de-DE" sz="3600" dirty="0" err="1"/>
              <a:t>ίλογος</a:t>
            </a:r>
            <a:r>
              <a:rPr lang="de-DE" sz="3600" dirty="0"/>
              <a:t/>
            </a:r>
            <a:br>
              <a:rPr lang="de-DE" sz="3600" dirty="0"/>
            </a:br>
            <a:r>
              <a:rPr lang="de-DE" sz="3600" dirty="0"/>
              <a:t/>
            </a:r>
            <a:br>
              <a:rPr lang="de-DE" sz="3600" dirty="0"/>
            </a:br>
            <a:r>
              <a:rPr lang="de-DE" sz="3600" dirty="0"/>
              <a:t>-η </a:t>
            </a:r>
            <a:r>
              <a:rPr lang="de-DE" sz="3600" dirty="0" err="1"/>
              <a:t>ψυχική</a:t>
            </a:r>
            <a:r>
              <a:rPr lang="de-DE" sz="3600" dirty="0"/>
              <a:t> </a:t>
            </a:r>
            <a:r>
              <a:rPr lang="de-DE" sz="3600" dirty="0" err="1"/>
              <a:t>υγεί</a:t>
            </a:r>
            <a:r>
              <a:rPr lang="de-DE" sz="3600" dirty="0"/>
              <a:t>α της γυναίκας κατά </a:t>
            </a:r>
            <a:r>
              <a:rPr lang="de-DE" sz="3600" dirty="0" smtClean="0"/>
              <a:t>τη </a:t>
            </a:r>
            <a:r>
              <a:rPr lang="de-DE" sz="3600" dirty="0"/>
              <a:t>λοχεία είναι σημαντική όχι μόνον για την ίδια αλλά και για το έμβρυο.</a:t>
            </a:r>
            <a:br>
              <a:rPr lang="de-DE" sz="3600" dirty="0"/>
            </a:br>
            <a:r>
              <a:rPr lang="de-DE" sz="3600" dirty="0"/>
              <a:t>-η </a:t>
            </a:r>
            <a:r>
              <a:rPr lang="de-DE" sz="3600" dirty="0" err="1"/>
              <a:t>ψυχική</a:t>
            </a:r>
            <a:r>
              <a:rPr lang="de-DE" sz="3600" dirty="0"/>
              <a:t> </a:t>
            </a:r>
            <a:r>
              <a:rPr lang="de-DE" sz="3600" dirty="0" err="1"/>
              <a:t>δι</a:t>
            </a:r>
            <a:r>
              <a:rPr lang="de-DE" sz="3600" dirty="0"/>
              <a:t>αταραχή κατά την </a:t>
            </a:r>
            <a:r>
              <a:rPr lang="de-DE" sz="3600" dirty="0" smtClean="0"/>
              <a:t>λ</a:t>
            </a:r>
            <a:r>
              <a:rPr lang="el-GR" sz="3600" dirty="0" smtClean="0"/>
              <a:t>ο</a:t>
            </a:r>
            <a:r>
              <a:rPr lang="de-DE" sz="3600" dirty="0" err="1" smtClean="0"/>
              <a:t>χεί</a:t>
            </a:r>
            <a:r>
              <a:rPr lang="de-DE" sz="3600" dirty="0" smtClean="0"/>
              <a:t>α </a:t>
            </a:r>
            <a:r>
              <a:rPr lang="de-DE" sz="3600" dirty="0"/>
              <a:t>επηρεάζει την ανάπτυξη του παιδιού και την δημιουργία δεσμού μητέρας-βρέφους.</a:t>
            </a:r>
            <a:br>
              <a:rPr lang="de-DE" sz="3600" dirty="0"/>
            </a:br>
            <a:r>
              <a:rPr lang="de-DE" sz="3600" dirty="0"/>
              <a:t>-</a:t>
            </a:r>
            <a:r>
              <a:rPr lang="de-DE" sz="3600" dirty="0" err="1"/>
              <a:t>οι</a:t>
            </a:r>
            <a:r>
              <a:rPr lang="de-DE" sz="3600" dirty="0"/>
              <a:t> </a:t>
            </a:r>
            <a:r>
              <a:rPr lang="de-DE" sz="3600" dirty="0" err="1"/>
              <a:t>μητέρες</a:t>
            </a:r>
            <a:r>
              <a:rPr lang="de-DE" sz="3600" dirty="0"/>
              <a:t> </a:t>
            </a:r>
            <a:r>
              <a:rPr lang="de-DE" sz="3600" dirty="0" err="1"/>
              <a:t>με</a:t>
            </a:r>
            <a:r>
              <a:rPr lang="de-DE" sz="3600" dirty="0"/>
              <a:t> </a:t>
            </a:r>
            <a:r>
              <a:rPr lang="de-DE" sz="3600" dirty="0" err="1"/>
              <a:t>ψυχική</a:t>
            </a:r>
            <a:r>
              <a:rPr lang="de-DE" sz="3600" dirty="0"/>
              <a:t> </a:t>
            </a:r>
            <a:r>
              <a:rPr lang="de-DE" sz="3600" dirty="0" err="1"/>
              <a:t>νόσο</a:t>
            </a:r>
            <a:r>
              <a:rPr lang="de-DE" sz="3600" dirty="0"/>
              <a:t> απα</a:t>
            </a:r>
            <a:r>
              <a:rPr lang="de-DE" sz="3600" dirty="0" err="1"/>
              <a:t>ντούν</a:t>
            </a:r>
            <a:r>
              <a:rPr lang="de-DE" sz="3600" dirty="0"/>
              <a:t> ακα</a:t>
            </a:r>
            <a:r>
              <a:rPr lang="de-DE" sz="3600" dirty="0" err="1"/>
              <a:t>τάλληλ</a:t>
            </a:r>
            <a:r>
              <a:rPr lang="de-DE" sz="3600" dirty="0"/>
              <a:t>α στα παιδιά τους,μπορεί να είναι επιθετικές ή αποσυρμένες.</a:t>
            </a:r>
            <a:br>
              <a:rPr lang="de-DE" sz="3600" dirty="0"/>
            </a:br>
            <a:r>
              <a:rPr lang="de-DE" sz="3600" dirty="0"/>
              <a:t>-ο </a:t>
            </a:r>
            <a:r>
              <a:rPr lang="de-DE" sz="3600" dirty="0" err="1"/>
              <a:t>τρό</a:t>
            </a:r>
            <a:r>
              <a:rPr lang="de-DE" sz="3600" dirty="0"/>
              <a:t>πος που το παιδί θα συνδεθεί με τους άλλους επηρεάζεται από αυτήν την σχέση.</a:t>
            </a:r>
            <a:br>
              <a:rPr lang="de-DE" sz="3600" dirty="0"/>
            </a:br>
            <a:r>
              <a:rPr lang="de-DE" sz="3600" dirty="0"/>
              <a:t/>
            </a:r>
            <a:br>
              <a:rPr lang="de-DE" sz="3600" dirty="0"/>
            </a:br>
            <a:endParaRPr lang="de-DE" sz="36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page18">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a:xfrm>
            <a:off x="540000" y="640440"/>
            <a:ext cx="9071640" cy="511955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buNone/>
            </a:pPr>
            <a:r>
              <a:rPr lang="de-DE" sz="3600" dirty="0"/>
              <a:t>                     </a:t>
            </a:r>
            <a:r>
              <a:rPr lang="de-DE" sz="3600" dirty="0" err="1"/>
              <a:t>Βι</a:t>
            </a:r>
            <a:r>
              <a:rPr lang="de-DE" sz="3600" dirty="0"/>
              <a:t>βλιογραφία</a:t>
            </a:r>
            <a:br>
              <a:rPr lang="de-DE" sz="3600" dirty="0"/>
            </a:br>
            <a:r>
              <a:rPr lang="de-DE" sz="3600" dirty="0"/>
              <a:t/>
            </a:r>
            <a:br>
              <a:rPr lang="de-DE" sz="3600" dirty="0"/>
            </a:br>
            <a:r>
              <a:rPr lang="de-DE" sz="3600" dirty="0"/>
              <a:t>-Παπαδημητρίου και Συν. 2014, </a:t>
            </a:r>
            <a:r>
              <a:rPr lang="de-DE" sz="3600" dirty="0" err="1"/>
              <a:t>Σύγχρονη</a:t>
            </a:r>
            <a:r>
              <a:rPr lang="de-DE" sz="3600" dirty="0"/>
              <a:t> </a:t>
            </a:r>
            <a:r>
              <a:rPr lang="de-DE" sz="3600" dirty="0" err="1"/>
              <a:t>Ψυχι</a:t>
            </a:r>
            <a:r>
              <a:rPr lang="de-DE" sz="3600" dirty="0"/>
              <a:t>ατρική, σελ.492-495.</a:t>
            </a:r>
            <a:br>
              <a:rPr lang="de-DE" sz="3600" dirty="0"/>
            </a:br>
            <a:r>
              <a:rPr lang="de-DE" sz="3600" dirty="0"/>
              <a:t/>
            </a:r>
            <a:br>
              <a:rPr lang="de-DE" sz="3600" dirty="0"/>
            </a:br>
            <a:r>
              <a:rPr lang="de-DE" sz="3600" dirty="0"/>
              <a:t>-Jenkins &amp; </a:t>
            </a:r>
            <a:r>
              <a:rPr lang="de-DE" sz="3600" dirty="0" err="1"/>
              <a:t>Tinsley</a:t>
            </a:r>
            <a:r>
              <a:rPr lang="de-DE" sz="3600" dirty="0"/>
              <a:t> 2004, </a:t>
            </a:r>
            <a:r>
              <a:rPr lang="de-DE" sz="3600" dirty="0" err="1"/>
              <a:t>Συνο</a:t>
            </a:r>
            <a:r>
              <a:rPr lang="de-DE" sz="3600" dirty="0"/>
              <a:t>πτικός Οδηγός για Ψυχιάτρους σελ.196-197.</a:t>
            </a:r>
            <a:br>
              <a:rPr lang="de-DE" sz="3600" dirty="0"/>
            </a:br>
            <a:r>
              <a:rPr lang="de-DE" sz="3600" dirty="0"/>
              <a:t/>
            </a:r>
            <a:br>
              <a:rPr lang="de-DE" sz="3600" dirty="0"/>
            </a:br>
            <a:r>
              <a:rPr lang="de-DE" sz="3600" dirty="0"/>
              <a:t>-Kaplan &amp; </a:t>
            </a:r>
            <a:r>
              <a:rPr lang="de-DE" sz="3600" dirty="0" err="1"/>
              <a:t>Sadock's</a:t>
            </a:r>
            <a:r>
              <a:rPr lang="de-DE" sz="3600" dirty="0"/>
              <a:t> </a:t>
            </a:r>
            <a:r>
              <a:rPr lang="de-DE" sz="3600" dirty="0" err="1"/>
              <a:t>third</a:t>
            </a:r>
            <a:r>
              <a:rPr lang="de-DE" sz="3600" dirty="0"/>
              <a:t> Edition 2004, </a:t>
            </a:r>
            <a:r>
              <a:rPr lang="de-DE" sz="3600" dirty="0" err="1"/>
              <a:t>Εγχειρίδιο</a:t>
            </a:r>
            <a:r>
              <a:rPr lang="de-DE" sz="3600" dirty="0"/>
              <a:t> </a:t>
            </a:r>
            <a:r>
              <a:rPr lang="el-GR" sz="3600" dirty="0" err="1"/>
              <a:t>Κ</a:t>
            </a:r>
            <a:r>
              <a:rPr lang="de-DE" sz="3600" dirty="0" err="1" smtClean="0"/>
              <a:t>λινικής</a:t>
            </a:r>
            <a:r>
              <a:rPr lang="de-DE" sz="3600" dirty="0" smtClean="0"/>
              <a:t> </a:t>
            </a:r>
            <a:r>
              <a:rPr lang="de-DE" sz="3600" dirty="0" err="1"/>
              <a:t>Ψυχι</a:t>
            </a:r>
            <a:r>
              <a:rPr lang="de-DE" sz="3600" dirty="0"/>
              <a:t>ατρικής.</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page19">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a:xfrm>
            <a:off x="468360" y="1797840"/>
            <a:ext cx="9071640" cy="126216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a:t>ΣΑΣ ΕΥΧΑΡΙΣΤΩ!</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a:xfrm>
            <a:off x="143768" y="47520"/>
            <a:ext cx="9936232" cy="7332479"/>
          </a:xfrm>
        </p:spPr>
        <p:txBody>
          <a:bodyPr wrap="square">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buNone/>
            </a:pPr>
            <a:r>
              <a:rPr lang="de-DE" sz="4000" dirty="0"/>
              <a:t>                  </a:t>
            </a:r>
            <a:r>
              <a:rPr lang="de-DE" sz="3600" dirty="0" smtClean="0"/>
              <a:t>Λοχ</a:t>
            </a:r>
            <a:r>
              <a:rPr lang="el-GR" sz="3600" dirty="0" smtClean="0"/>
              <a:t>ε</a:t>
            </a:r>
            <a:r>
              <a:rPr lang="de-DE" sz="3600" dirty="0" smtClean="0"/>
              <a:t>ία </a:t>
            </a:r>
            <a:r>
              <a:rPr lang="de-DE" sz="3600" dirty="0"/>
              <a:t>(postpartum)</a:t>
            </a:r>
            <a:br>
              <a:rPr lang="de-DE" sz="3600" dirty="0"/>
            </a:br>
            <a:r>
              <a:rPr lang="de-DE" sz="4000" dirty="0"/>
              <a:t/>
            </a:r>
            <a:br>
              <a:rPr lang="de-DE" sz="4000" dirty="0"/>
            </a:br>
            <a:r>
              <a:rPr lang="de-DE" sz="4000" dirty="0"/>
              <a:t>-</a:t>
            </a:r>
            <a:r>
              <a:rPr lang="de-DE" sz="3600" dirty="0"/>
              <a:t>Ορίζεται η περίοδος του 1 έτους  μετά τον τοκετό.</a:t>
            </a:r>
            <a:br>
              <a:rPr lang="de-DE" sz="3600" dirty="0"/>
            </a:br>
            <a:r>
              <a:rPr lang="de-DE" sz="3600" dirty="0"/>
              <a:t/>
            </a:r>
            <a:br>
              <a:rPr lang="de-DE" sz="3600" dirty="0"/>
            </a:br>
            <a:r>
              <a:rPr lang="de-DE" sz="3600" dirty="0"/>
              <a:t>-Αποτελεί ένα διάστημα μεγάλης ευαλωτότητας για ψυχική νόσο.</a:t>
            </a:r>
            <a:br>
              <a:rPr lang="de-DE" sz="3600" dirty="0"/>
            </a:br>
            <a:r>
              <a:rPr lang="de-DE" sz="3600" dirty="0"/>
              <a:t/>
            </a:r>
            <a:br>
              <a:rPr lang="de-DE" sz="3600" dirty="0"/>
            </a:br>
            <a:r>
              <a:rPr lang="de-DE" sz="3600" dirty="0"/>
              <a:t>-13% όλων των των ψυχιατρικών εισαγωγών στις γυναίκες γίνονται κατά την διάρκεια αυτής της περιόδου.</a:t>
            </a:r>
            <a:br>
              <a:rPr lang="de-DE" sz="3600" dirty="0"/>
            </a:br>
            <a:r>
              <a:rPr lang="de-DE" sz="3600" dirty="0"/>
              <a:t> </a:t>
            </a:r>
            <a:br>
              <a:rPr lang="de-DE" sz="3600" dirty="0"/>
            </a:br>
            <a:r>
              <a:rPr lang="de-DE" sz="3600" dirty="0"/>
              <a:t>-</a:t>
            </a:r>
            <a:r>
              <a:rPr lang="de-DE" sz="3600" dirty="0" smtClean="0"/>
              <a:t>επιπλ</a:t>
            </a:r>
            <a:r>
              <a:rPr lang="el-GR" sz="3600" dirty="0" smtClean="0"/>
              <a:t>έ</a:t>
            </a:r>
            <a:r>
              <a:rPr lang="de-DE" sz="3600" dirty="0" err="1" smtClean="0"/>
              <a:t>ον</a:t>
            </a:r>
            <a:r>
              <a:rPr lang="de-DE" sz="3600" dirty="0" smtClean="0"/>
              <a:t> </a:t>
            </a:r>
            <a:r>
              <a:rPr lang="de-DE" sz="3600" dirty="0"/>
              <a:t>ο </a:t>
            </a:r>
            <a:r>
              <a:rPr lang="de-DE" sz="3600" dirty="0" err="1"/>
              <a:t>κίνδυνος</a:t>
            </a:r>
            <a:r>
              <a:rPr lang="de-DE" sz="3600" dirty="0"/>
              <a:t> </a:t>
            </a:r>
            <a:r>
              <a:rPr lang="de-DE" sz="3600" dirty="0" err="1"/>
              <a:t>γι</a:t>
            </a:r>
            <a:r>
              <a:rPr lang="de-DE" sz="3600" dirty="0"/>
              <a:t>α αυτοκτονία είναι 70 φορές μεγαλύτερος </a:t>
            </a:r>
            <a:r>
              <a:rPr lang="de-DE" sz="2600" dirty="0"/>
              <a:t>(Παπαδημητρίου &amp;Συν)</a:t>
            </a:r>
            <a:r>
              <a:rPr lang="de-DE" sz="3600" dirty="0"/>
              <a:t>.</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a:xfrm>
            <a:off x="431896" y="167040"/>
            <a:ext cx="9216833" cy="739296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buNone/>
            </a:pPr>
            <a:r>
              <a:rPr lang="de-DE" sz="3600" dirty="0" err="1"/>
              <a:t>Γενικά</a:t>
            </a:r>
            <a:r>
              <a:rPr lang="de-DE" sz="3600" dirty="0"/>
              <a:t> κα</a:t>
            </a:r>
            <a:r>
              <a:rPr lang="de-DE" sz="3600" dirty="0" err="1"/>
              <a:t>τά</a:t>
            </a:r>
            <a:r>
              <a:rPr lang="de-DE" sz="3600" dirty="0"/>
              <a:t> </a:t>
            </a:r>
            <a:r>
              <a:rPr lang="de-DE" sz="3600" dirty="0" err="1"/>
              <a:t>την</a:t>
            </a:r>
            <a:r>
              <a:rPr lang="de-DE" sz="3600" dirty="0"/>
              <a:t> </a:t>
            </a:r>
            <a:r>
              <a:rPr lang="de-DE" sz="3600" dirty="0" err="1"/>
              <a:t>λοχεί</a:t>
            </a:r>
            <a:r>
              <a:rPr lang="de-DE" sz="3600" dirty="0"/>
              <a:t>α:</a:t>
            </a:r>
            <a:br>
              <a:rPr lang="de-DE" sz="3600" dirty="0"/>
            </a:br>
            <a:r>
              <a:rPr lang="de-DE" sz="3600" dirty="0"/>
              <a:t/>
            </a:r>
            <a:br>
              <a:rPr lang="de-DE" sz="3600" dirty="0"/>
            </a:br>
            <a:r>
              <a:rPr lang="de-DE" sz="3600" dirty="0"/>
              <a:t>-υπάρχει αυξημένος κίνδυνος ανάπτυξης συναισθηματικής διαταραχής.</a:t>
            </a:r>
            <a:br>
              <a:rPr lang="de-DE" sz="3600" dirty="0"/>
            </a:br>
            <a:r>
              <a:rPr lang="de-DE" sz="3600" dirty="0"/>
              <a:t/>
            </a:r>
            <a:br>
              <a:rPr lang="de-DE" sz="3600" dirty="0"/>
            </a:br>
            <a:r>
              <a:rPr lang="de-DE" sz="3600" dirty="0"/>
              <a:t>-ο </a:t>
            </a:r>
            <a:r>
              <a:rPr lang="de-DE" sz="3600" dirty="0" err="1"/>
              <a:t>κίνδυνος</a:t>
            </a:r>
            <a:r>
              <a:rPr lang="de-DE" sz="3600" dirty="0"/>
              <a:t> α</a:t>
            </a:r>
            <a:r>
              <a:rPr lang="de-DE" sz="3600" dirty="0" err="1"/>
              <a:t>υτός</a:t>
            </a:r>
            <a:r>
              <a:rPr lang="de-DE" sz="3600" dirty="0"/>
              <a:t> παραβ</a:t>
            </a:r>
            <a:r>
              <a:rPr lang="de-DE" sz="3600" dirty="0" err="1"/>
              <a:t>λέ</a:t>
            </a:r>
            <a:r>
              <a:rPr lang="de-DE" sz="3600" dirty="0"/>
              <a:t>πεται καθώς  τα πραγματικά συμπτώματα δύσκολα διαχωρίζονται από φυσιολογικές μεταβολές αυτής της περιόδου (διαταραχές στον ύπνο/ στην όρεξη, χαμηλή ενεργητικότητα, μειωμένη σεξουαλική </a:t>
            </a:r>
            <a:r>
              <a:rPr lang="de-DE" sz="3600" dirty="0" smtClean="0"/>
              <a:t>επιθυμία</a:t>
            </a:r>
            <a:r>
              <a:rPr lang="el-GR" sz="3600" dirty="0" smtClean="0"/>
              <a:t>) </a:t>
            </a:r>
            <a:r>
              <a:rPr lang="de-DE" sz="2600" dirty="0" smtClean="0"/>
              <a:t>(</a:t>
            </a:r>
            <a:r>
              <a:rPr lang="de-DE" sz="2600" dirty="0"/>
              <a:t>Jenkins &amp; </a:t>
            </a:r>
            <a:r>
              <a:rPr lang="de-DE" sz="2600" dirty="0" err="1"/>
              <a:t>Tinsley</a:t>
            </a:r>
            <a:r>
              <a:rPr lang="de-DE" sz="2600" dirty="0"/>
              <a:t>)</a:t>
            </a:r>
            <a:r>
              <a:rPr lang="de-DE" sz="3600" dirty="0"/>
              <a:t>.</a:t>
            </a:r>
            <a:br>
              <a:rPr lang="de-DE" sz="3600" dirty="0"/>
            </a:br>
            <a:r>
              <a:rPr lang="de-DE" sz="3600" dirty="0"/>
              <a:t/>
            </a:r>
            <a:br>
              <a:rPr lang="de-DE" sz="3600" dirty="0"/>
            </a:br>
            <a:endParaRPr lang="de-DE" sz="36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a:xfrm>
            <a:off x="648360" y="468720"/>
            <a:ext cx="9071640" cy="716724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buNone/>
            </a:pPr>
            <a:r>
              <a:rPr lang="de-DE" sz="3600" dirty="0" smtClean="0"/>
              <a:t>Πα</a:t>
            </a:r>
            <a:r>
              <a:rPr lang="de-DE" sz="3600" dirty="0" err="1" smtClean="0"/>
              <a:t>ράγοντες</a:t>
            </a:r>
            <a:r>
              <a:rPr lang="de-DE" sz="3600" dirty="0" smtClean="0"/>
              <a:t> </a:t>
            </a:r>
            <a:r>
              <a:rPr lang="de-DE" sz="3600" dirty="0" err="1"/>
              <a:t>κινδύνου</a:t>
            </a:r>
            <a:r>
              <a:rPr lang="de-DE" sz="3600" dirty="0"/>
              <a:t> </a:t>
            </a:r>
            <a:r>
              <a:rPr lang="de-DE" sz="3600" dirty="0" err="1"/>
              <a:t>γι</a:t>
            </a:r>
            <a:r>
              <a:rPr lang="de-DE" sz="3600" dirty="0"/>
              <a:t>α διαταραχή μετά τον τοκετό είναι:</a:t>
            </a:r>
            <a:br>
              <a:rPr lang="de-DE" sz="3600" dirty="0"/>
            </a:br>
            <a:r>
              <a:rPr lang="de-DE" sz="3600" dirty="0"/>
              <a:t/>
            </a:r>
            <a:br>
              <a:rPr lang="de-DE" sz="3600" dirty="0"/>
            </a:br>
            <a:r>
              <a:rPr lang="de-DE" sz="3600" dirty="0"/>
              <a:t>-ατομικό ιστορικό ψύχωσης.</a:t>
            </a:r>
            <a:br>
              <a:rPr lang="de-DE" sz="3600" dirty="0"/>
            </a:br>
            <a:r>
              <a:rPr lang="de-DE" sz="3600" dirty="0"/>
              <a:t>-α</a:t>
            </a:r>
            <a:r>
              <a:rPr lang="de-DE" sz="3600" dirty="0" err="1"/>
              <a:t>τομικό</a:t>
            </a:r>
            <a:r>
              <a:rPr lang="de-DE" sz="3600" dirty="0"/>
              <a:t> </a:t>
            </a:r>
            <a:r>
              <a:rPr lang="de-DE" sz="3600" dirty="0" err="1"/>
              <a:t>ιστορικό</a:t>
            </a:r>
            <a:r>
              <a:rPr lang="de-DE" sz="3600" dirty="0"/>
              <a:t> κα</a:t>
            </a:r>
            <a:r>
              <a:rPr lang="de-DE" sz="3600" dirty="0" err="1"/>
              <a:t>τάθλιψης</a:t>
            </a:r>
            <a:r>
              <a:rPr lang="de-DE" sz="3600" dirty="0"/>
              <a:t> ή </a:t>
            </a:r>
            <a:r>
              <a:rPr lang="de-DE" sz="3600" dirty="0" err="1"/>
              <a:t>δι</a:t>
            </a:r>
            <a:r>
              <a:rPr lang="de-DE" sz="3600" dirty="0"/>
              <a:t>πολικής διαταραχής.</a:t>
            </a:r>
            <a:br>
              <a:rPr lang="de-DE" sz="3600" dirty="0"/>
            </a:br>
            <a:r>
              <a:rPr lang="de-DE" sz="3600" dirty="0"/>
              <a:t>-</a:t>
            </a:r>
            <a:r>
              <a:rPr lang="de-DE" sz="3600" dirty="0" err="1"/>
              <a:t>νε</a:t>
            </a:r>
            <a:r>
              <a:rPr lang="de-DE" sz="3600" dirty="0"/>
              <a:t>αρή ηλικία,περιορισμένη κοινωνική στήριξη.</a:t>
            </a:r>
            <a:br>
              <a:rPr lang="de-DE" sz="3600" dirty="0"/>
            </a:br>
            <a:r>
              <a:rPr lang="de-DE" sz="3600" dirty="0"/>
              <a:t>-</a:t>
            </a:r>
            <a:r>
              <a:rPr lang="de-DE" sz="3600" dirty="0" err="1"/>
              <a:t>συζυγική</a:t>
            </a:r>
            <a:r>
              <a:rPr lang="de-DE" sz="3600" dirty="0"/>
              <a:t> </a:t>
            </a:r>
            <a:r>
              <a:rPr lang="de-DE" sz="3600" dirty="0" err="1"/>
              <a:t>δι</a:t>
            </a:r>
            <a:r>
              <a:rPr lang="de-DE" sz="3600" dirty="0"/>
              <a:t>αμάχη.</a:t>
            </a:r>
            <a:br>
              <a:rPr lang="de-DE" sz="3600" dirty="0"/>
            </a:br>
            <a:r>
              <a:rPr lang="de-DE" sz="3600" dirty="0"/>
              <a:t>-</a:t>
            </a:r>
            <a:r>
              <a:rPr lang="de-DE" sz="3600" dirty="0" err="1" smtClean="0"/>
              <a:t>στρεσογόν</a:t>
            </a:r>
            <a:r>
              <a:rPr lang="de-DE" sz="3600" dirty="0" smtClean="0"/>
              <a:t>α </a:t>
            </a:r>
            <a:r>
              <a:rPr lang="de-DE" sz="3600" dirty="0"/>
              <a:t>γεγονότα που σφορούν το νεογέννητο.</a:t>
            </a:r>
            <a:br>
              <a:rPr lang="de-DE" sz="3600" dirty="0"/>
            </a:br>
            <a:r>
              <a:rPr lang="de-DE" sz="3600" dirty="0"/>
              <a:t>-</a:t>
            </a:r>
            <a:r>
              <a:rPr lang="de-DE" sz="3600" dirty="0" err="1"/>
              <a:t>οικογενει</a:t>
            </a:r>
            <a:r>
              <a:rPr lang="de-DE" sz="3600" dirty="0"/>
              <a:t>ακό ιστορικό ψυχικών διαταραχών.</a:t>
            </a:r>
            <a:br>
              <a:rPr lang="de-DE" sz="3600" dirty="0"/>
            </a:br>
            <a:r>
              <a:rPr lang="de-DE" sz="3600" dirty="0"/>
              <a:t/>
            </a:r>
            <a:br>
              <a:rPr lang="de-DE" sz="3600" dirty="0"/>
            </a:br>
            <a:endParaRPr lang="de-DE" sz="36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buNone/>
            </a:pPr>
            <a:r>
              <a:rPr lang="de-DE" sz="4000"/>
              <a:t>Κύριες διαταραχές στη λοχεία</a:t>
            </a:r>
          </a:p>
        </p:txBody>
      </p:sp>
      <p:sp>
        <p:nvSpPr>
          <p:cNvPr id="3" name="Θέση κειμένου 2"/>
          <p:cNvSpPr txBox="1">
            <a:spLocks noGrp="1"/>
          </p:cNvSpPr>
          <p:nvPr>
            <p:ph type="body" idx="4294967295"/>
          </p:nvPr>
        </p:nvSpPr>
        <p:spPr>
          <a:xfrm>
            <a:off x="503999" y="1769040"/>
            <a:ext cx="9071640" cy="5451480"/>
          </a:xfrm>
        </p:spPr>
        <p:txBody>
          <a:bodyPr/>
          <a:lstStyle>
            <a:defPPr marL="432000" marR="0" lvl="0" indent="-324000">
              <a:spcBef>
                <a:spcPts val="0"/>
              </a:spcBef>
              <a:spcAft>
                <a:spcPts val="1417"/>
              </a:spcAft>
              <a:buClr>
                <a:srgbClr val="FFCC99"/>
              </a:buClr>
              <a:buSzPct val="45000"/>
              <a:buFont typeface="StarSymbol"/>
              <a:buNone/>
              <a:defRPr lang="de-DE" sz="3200" b="0" i="0" u="none" strike="noStrike">
                <a:ln>
                  <a:noFill/>
                </a:ln>
                <a:solidFill>
                  <a:srgbClr val="FFFFFF"/>
                </a:solidFill>
                <a:latin typeface="Albany" pitchFamily="18"/>
                <a:ea typeface="Andale Sans UI" pitchFamily="2"/>
                <a:cs typeface="Tahoma" pitchFamily="2"/>
              </a:defRPr>
            </a:defPPr>
            <a:lvl1pPr marL="432000" marR="0" lvl="0" indent="-324000">
              <a:spcBef>
                <a:spcPts val="0"/>
              </a:spcBef>
              <a:spcAft>
                <a:spcPts val="1417"/>
              </a:spcAft>
              <a:buClr>
                <a:srgbClr val="FFCC99"/>
              </a:buClr>
              <a:buSzPct val="45000"/>
              <a:buFont typeface="StarSymbol"/>
              <a:buChar char="●"/>
              <a:defRPr lang="de-DE" sz="3200" b="0" i="0" u="none" strike="noStrike">
                <a:ln>
                  <a:noFill/>
                </a:ln>
                <a:solidFill>
                  <a:srgbClr val="FFFFFF"/>
                </a:solidFill>
                <a:latin typeface="Albany" pitchFamily="18"/>
                <a:ea typeface="Andale Sans UI" pitchFamily="2"/>
                <a:cs typeface="Tahoma" pitchFamily="2"/>
              </a:defRPr>
            </a:lvl1pPr>
            <a:lvl2pPr marL="864000" marR="0" lvl="1" indent="-288000">
              <a:spcBef>
                <a:spcPts val="0"/>
              </a:spcBef>
              <a:spcAft>
                <a:spcPts val="1134"/>
              </a:spcAft>
              <a:buClr>
                <a:srgbClr val="FFCC99"/>
              </a:buClr>
              <a:buSzPct val="75000"/>
              <a:buFont typeface="StarSymbol"/>
              <a:buChar char="–"/>
              <a:defRPr lang="de-DE" sz="2800" b="0" i="0" u="none" strike="noStrike">
                <a:ln>
                  <a:noFill/>
                </a:ln>
                <a:solidFill>
                  <a:srgbClr val="FFFFFF"/>
                </a:solidFill>
                <a:latin typeface="Albany" pitchFamily="18"/>
                <a:ea typeface="Andale Sans UI" pitchFamily="2"/>
                <a:cs typeface="Tahoma" pitchFamily="2"/>
              </a:defRPr>
            </a:lvl2pPr>
            <a:lvl3pPr marL="1296000" marR="0" lvl="2" indent="-216000">
              <a:spcBef>
                <a:spcPts val="0"/>
              </a:spcBef>
              <a:spcAft>
                <a:spcPts val="850"/>
              </a:spcAft>
              <a:buClr>
                <a:srgbClr val="FFCC99"/>
              </a:buClr>
              <a:buSzPct val="45000"/>
              <a:buFont typeface="StarSymbol"/>
              <a:buChar char="●"/>
              <a:defRPr lang="de-DE" sz="2400" b="0" i="0" u="none" strike="noStrike">
                <a:ln>
                  <a:noFill/>
                </a:ln>
                <a:solidFill>
                  <a:srgbClr val="FFFFFF"/>
                </a:solidFill>
                <a:latin typeface="Albany" pitchFamily="18"/>
                <a:ea typeface="Andale Sans UI" pitchFamily="2"/>
                <a:cs typeface="Tahoma" pitchFamily="2"/>
              </a:defRPr>
            </a:lvl3pPr>
            <a:lvl4pPr marL="1728000" marR="0" lvl="3" indent="-216000">
              <a:spcBef>
                <a:spcPts val="0"/>
              </a:spcBef>
              <a:spcAft>
                <a:spcPts val="567"/>
              </a:spcAft>
              <a:buClr>
                <a:srgbClr val="FFCC99"/>
              </a:buClr>
              <a:buSzPct val="75000"/>
              <a:buFont typeface="StarSymbol"/>
              <a:buChar char="–"/>
              <a:defRPr lang="de-DE" sz="2000" b="0" i="0" u="none" strike="noStrike">
                <a:ln>
                  <a:noFill/>
                </a:ln>
                <a:solidFill>
                  <a:srgbClr val="FFFFFF"/>
                </a:solidFill>
                <a:latin typeface="Albany" pitchFamily="18"/>
                <a:ea typeface="Andale Sans UI" pitchFamily="2"/>
                <a:cs typeface="Tahoma" pitchFamily="2"/>
              </a:defRPr>
            </a:lvl4pPr>
            <a:lvl5pPr marL="2160000" marR="0" lvl="4" indent="-216000">
              <a:spcBef>
                <a:spcPts val="0"/>
              </a:spcBef>
              <a:spcAft>
                <a:spcPts val="283"/>
              </a:spcAft>
              <a:buClr>
                <a:srgbClr val="FFCC99"/>
              </a:buClr>
              <a:buSzPct val="45000"/>
              <a:buFont typeface="StarSymbol"/>
              <a:buChar char="●"/>
              <a:defRPr lang="de-DE" sz="2000" b="0" i="0" u="none" strike="noStrike">
                <a:ln>
                  <a:noFill/>
                </a:ln>
                <a:solidFill>
                  <a:srgbClr val="FFFFFF"/>
                </a:solidFill>
                <a:latin typeface="Albany" pitchFamily="18"/>
                <a:ea typeface="Andale Sans UI" pitchFamily="2"/>
                <a:cs typeface="Tahoma" pitchFamily="2"/>
              </a:defRPr>
            </a:lvl5pPr>
            <a:lvl6pPr marL="2592000" marR="0" lvl="5" indent="-216000">
              <a:spcBef>
                <a:spcPts val="0"/>
              </a:spcBef>
              <a:spcAft>
                <a:spcPts val="283"/>
              </a:spcAft>
              <a:buClr>
                <a:srgbClr val="FFCC99"/>
              </a:buClr>
              <a:buSzPct val="45000"/>
              <a:buFont typeface="StarSymbol"/>
              <a:buChar char="●"/>
              <a:defRPr lang="de-DE" sz="2000" b="0" i="0" u="none" strike="noStrike">
                <a:ln>
                  <a:noFill/>
                </a:ln>
                <a:solidFill>
                  <a:srgbClr val="FFFFFF"/>
                </a:solidFill>
                <a:latin typeface="Albany" pitchFamily="18"/>
                <a:ea typeface="Andale Sans UI" pitchFamily="2"/>
                <a:cs typeface="Tahoma" pitchFamily="2"/>
              </a:defRPr>
            </a:lvl6pPr>
            <a:lvl7pPr marL="3024000" marR="0" lvl="6" indent="-216000">
              <a:spcBef>
                <a:spcPts val="0"/>
              </a:spcBef>
              <a:spcAft>
                <a:spcPts val="283"/>
              </a:spcAft>
              <a:buClr>
                <a:srgbClr val="FFCC99"/>
              </a:buClr>
              <a:buSzPct val="45000"/>
              <a:buFont typeface="StarSymbol"/>
              <a:buChar char="●"/>
              <a:defRPr lang="de-DE" sz="2000" b="0" i="0" u="none" strike="noStrike">
                <a:ln>
                  <a:noFill/>
                </a:ln>
                <a:solidFill>
                  <a:srgbClr val="FFFFFF"/>
                </a:solidFill>
                <a:latin typeface="Albany" pitchFamily="18"/>
                <a:ea typeface="Andale Sans UI" pitchFamily="2"/>
                <a:cs typeface="Tahoma" pitchFamily="2"/>
              </a:defRPr>
            </a:lvl7pPr>
            <a:lvl8pPr marL="3456000" marR="0" lvl="7" indent="-216000">
              <a:spcBef>
                <a:spcPts val="0"/>
              </a:spcBef>
              <a:spcAft>
                <a:spcPts val="283"/>
              </a:spcAft>
              <a:buClr>
                <a:srgbClr val="FFCC99"/>
              </a:buClr>
              <a:buSzPct val="45000"/>
              <a:buFont typeface="StarSymbol"/>
              <a:buChar char="●"/>
              <a:defRPr lang="de-DE" sz="2000" b="0" i="0" u="none" strike="noStrike">
                <a:ln>
                  <a:noFill/>
                </a:ln>
                <a:solidFill>
                  <a:srgbClr val="FFFFFF"/>
                </a:solidFill>
                <a:latin typeface="Albany" pitchFamily="18"/>
                <a:ea typeface="Andale Sans UI" pitchFamily="2"/>
                <a:cs typeface="Tahoma" pitchFamily="2"/>
              </a:defRPr>
            </a:lvl8pPr>
            <a:lvl9pPr marL="3887999" marR="0" lvl="8" indent="-216000">
              <a:spcBef>
                <a:spcPts val="0"/>
              </a:spcBef>
              <a:spcAft>
                <a:spcPts val="283"/>
              </a:spcAft>
              <a:buClr>
                <a:srgbClr val="FFCC99"/>
              </a:buClr>
              <a:buSzPct val="45000"/>
              <a:buFont typeface="StarSymbol"/>
              <a:buChar char="●"/>
              <a:defRPr lang="de-DE" sz="2000" b="0" i="0" u="none" strike="noStrike">
                <a:ln>
                  <a:noFill/>
                </a:ln>
                <a:solidFill>
                  <a:srgbClr val="FFFFFF"/>
                </a:solidFill>
                <a:latin typeface="Albany" pitchFamily="18"/>
                <a:ea typeface="Andale Sans UI" pitchFamily="2"/>
                <a:cs typeface="Tahoma" pitchFamily="2"/>
              </a:defRPr>
            </a:lvl9pPr>
          </a:lstStyle>
          <a:p>
            <a:pPr lvl="0">
              <a:buNone/>
            </a:pPr>
            <a:endParaRPr lang="de-DE"/>
          </a:p>
          <a:p>
            <a:pPr lvl="0">
              <a:buNone/>
            </a:pPr>
            <a:r>
              <a:rPr lang="de-DE"/>
              <a:t>-</a:t>
            </a:r>
            <a:r>
              <a:rPr lang="de-DE" sz="3600"/>
              <a:t>Θλίψη της μητρότητας ή λοχειακή δυσφορία (maternity blues).</a:t>
            </a:r>
          </a:p>
          <a:p>
            <a:pPr lvl="0">
              <a:buNone/>
            </a:pPr>
            <a:endParaRPr lang="de-DE" sz="3600"/>
          </a:p>
          <a:p>
            <a:pPr lvl="0">
              <a:buNone/>
            </a:pPr>
            <a:r>
              <a:rPr lang="de-DE" sz="3600"/>
              <a:t>-Επιλόχειος κατάθλιψη (postpartum depression).</a:t>
            </a:r>
          </a:p>
          <a:p>
            <a:pPr lvl="0">
              <a:buNone/>
            </a:pPr>
            <a:endParaRPr lang="de-DE" sz="3600"/>
          </a:p>
          <a:p>
            <a:pPr lvl="0">
              <a:buNone/>
            </a:pPr>
            <a:r>
              <a:rPr lang="de-DE" sz="3600"/>
              <a:t>-Επιλόχειος ψύχωση (postpartum psychosis).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a:xfrm>
            <a:off x="468360" y="395461"/>
            <a:ext cx="9071640" cy="680720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buNone/>
            </a:pPr>
            <a:r>
              <a:rPr lang="de-DE" sz="3600" dirty="0"/>
              <a:t>                 H </a:t>
            </a:r>
            <a:r>
              <a:rPr lang="de-DE" sz="3600" dirty="0" err="1"/>
              <a:t>Θλίψη</a:t>
            </a:r>
            <a:r>
              <a:rPr lang="de-DE" sz="3600" dirty="0"/>
              <a:t> </a:t>
            </a:r>
            <a:r>
              <a:rPr lang="de-DE" sz="3600" dirty="0" err="1"/>
              <a:t>της</a:t>
            </a:r>
            <a:r>
              <a:rPr lang="de-DE" sz="3600" dirty="0"/>
              <a:t> </a:t>
            </a:r>
            <a:r>
              <a:rPr lang="de-DE" sz="3600" dirty="0" err="1"/>
              <a:t>μητρότητ</a:t>
            </a:r>
            <a:r>
              <a:rPr lang="de-DE" sz="3600" dirty="0"/>
              <a:t>ας</a:t>
            </a:r>
            <a:r>
              <a:rPr lang="de-DE" sz="3400" dirty="0"/>
              <a:t/>
            </a:r>
            <a:br>
              <a:rPr lang="de-DE" sz="3400" dirty="0"/>
            </a:br>
            <a:r>
              <a:rPr lang="de-DE" sz="3400" dirty="0"/>
              <a:t/>
            </a:r>
            <a:br>
              <a:rPr lang="de-DE" sz="3400" dirty="0"/>
            </a:br>
            <a:r>
              <a:rPr lang="de-DE" sz="3400" dirty="0"/>
              <a:t>-είναι παροδική, αυτοπεριοριζόμενη.</a:t>
            </a:r>
            <a:br>
              <a:rPr lang="de-DE" sz="3400" dirty="0"/>
            </a:br>
            <a:r>
              <a:rPr lang="de-DE" sz="3400" dirty="0"/>
              <a:t>-μπ</a:t>
            </a:r>
            <a:r>
              <a:rPr lang="de-DE" sz="3400" dirty="0" err="1"/>
              <a:t>ορεί</a:t>
            </a:r>
            <a:r>
              <a:rPr lang="de-DE" sz="3400" dirty="0"/>
              <a:t> να </a:t>
            </a:r>
            <a:r>
              <a:rPr lang="de-DE" sz="3400" dirty="0" err="1"/>
              <a:t>εμφ</a:t>
            </a:r>
            <a:r>
              <a:rPr lang="de-DE" sz="3400" dirty="0"/>
              <a:t>ανιστεί στο 50-70% των λεχωίδων.</a:t>
            </a:r>
            <a:br>
              <a:rPr lang="de-DE" sz="3400" dirty="0"/>
            </a:br>
            <a:r>
              <a:rPr lang="de-DE" sz="3400" dirty="0"/>
              <a:t>-</a:t>
            </a:r>
            <a:r>
              <a:rPr lang="de-DE" sz="3400" dirty="0" err="1"/>
              <a:t>εμφ</a:t>
            </a:r>
            <a:r>
              <a:rPr lang="de-DE" sz="3400" dirty="0"/>
              <a:t>ανίζεται την πρώτη βδομάδα μετά τον τοκέτο</a:t>
            </a:r>
            <a:r>
              <a:rPr lang="de-DE" sz="3400" dirty="0" smtClean="0"/>
              <a:t>,</a:t>
            </a:r>
            <a:r>
              <a:rPr lang="el-GR" sz="3400" dirty="0" smtClean="0"/>
              <a:t> </a:t>
            </a:r>
            <a:r>
              <a:rPr lang="de-DE" sz="3400" dirty="0" err="1" smtClean="0"/>
              <a:t>κορυφώνετ</a:t>
            </a:r>
            <a:r>
              <a:rPr lang="de-DE" sz="3400" dirty="0" smtClean="0"/>
              <a:t>αι </a:t>
            </a:r>
            <a:r>
              <a:rPr lang="de-DE" sz="3400" dirty="0"/>
              <a:t>την 4η ή 5η ημέρα και συνήθως υποχωρεί την 10η μέρα μετά τον τοκετό.</a:t>
            </a:r>
            <a:br>
              <a:rPr lang="de-DE" sz="3400" dirty="0"/>
            </a:br>
            <a:r>
              <a:rPr lang="de-DE" sz="3400" dirty="0"/>
              <a:t>-τα </a:t>
            </a:r>
            <a:r>
              <a:rPr lang="de-DE" sz="3400" dirty="0" err="1"/>
              <a:t>κλινικά</a:t>
            </a:r>
            <a:r>
              <a:rPr lang="de-DE" sz="3400" dirty="0"/>
              <a:t> χαρα</a:t>
            </a:r>
            <a:r>
              <a:rPr lang="de-DE" sz="3400" dirty="0" err="1"/>
              <a:t>κτηριστικά</a:t>
            </a:r>
            <a:r>
              <a:rPr lang="de-DE" sz="3400" dirty="0"/>
              <a:t> π</a:t>
            </a:r>
            <a:r>
              <a:rPr lang="de-DE" sz="3400" dirty="0" err="1"/>
              <a:t>εριλ</a:t>
            </a:r>
            <a:r>
              <a:rPr lang="de-DE" sz="3400" dirty="0"/>
              <a:t>αμβάνουν:</a:t>
            </a:r>
            <a:br>
              <a:rPr lang="de-DE" sz="3400" dirty="0"/>
            </a:br>
            <a:r>
              <a:rPr lang="de-DE" sz="3400" dirty="0"/>
              <a:t>ευσυγκινησία, ασταθές συναίσθημα, κλάμα, υποχονδριακά ενοχλήματα, </a:t>
            </a:r>
            <a:r>
              <a:rPr lang="de-DE" sz="3400" dirty="0" smtClean="0"/>
              <a:t>αϋπνία</a:t>
            </a:r>
            <a:r>
              <a:rPr lang="de-DE" sz="3400" dirty="0"/>
              <a:t>, φόβοι που αφορούν την δυνατότητα ενασχόλησης με  το βρέφος.</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a:xfrm>
            <a:off x="288360" y="160200"/>
            <a:ext cx="9071640" cy="793980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buNone/>
            </a:pPr>
            <a:r>
              <a:rPr lang="de-DE" sz="3600"/>
              <a:t> Αιτιολογία</a:t>
            </a:r>
            <a:br>
              <a:rPr lang="de-DE" sz="3600"/>
            </a:br>
            <a:r>
              <a:rPr lang="de-DE" sz="3600"/>
              <a:t/>
            </a:r>
            <a:br>
              <a:rPr lang="de-DE" sz="3600"/>
            </a:br>
            <a:r>
              <a:rPr lang="de-DE" sz="3600"/>
              <a:t>-παραμένει ασαφής,</a:t>
            </a:r>
            <a:br>
              <a:rPr lang="de-DE" sz="3600"/>
            </a:br>
            <a:r>
              <a:rPr lang="de-DE" sz="3600"/>
              <a:t>-μεγαλύτερο κίνδυνο οι γυναίκες που έχουν προεμμηνορρυσιακό σύνδρομο.</a:t>
            </a:r>
            <a:br>
              <a:rPr lang="de-DE" sz="3600"/>
            </a:br>
            <a:r>
              <a:rPr lang="de-DE" sz="3600"/>
              <a:t>-απότομες μεταβολές στα επίπεδα των ορμονών (προγεστερόνης, οιστρογόνων) και νατρίου μετά τον τοκετό: αυτά άλλωστε συνεπικουρούνται από την παρατήρηση ότι η κορύφωση των συμπτωμάτων της λοχειακής δυσφορίας γινέται την 4η μέρα, γεγονός το οποίο συμπίπτει με κορύφωση των ορμονικών αλλαγών. </a:t>
            </a:r>
            <a:br>
              <a:rPr lang="de-DE" sz="3600"/>
            </a:br>
            <a:r>
              <a:rPr lang="de-DE" sz="3600"/>
              <a:t/>
            </a:r>
            <a:br>
              <a:rPr lang="de-DE" sz="3600"/>
            </a:br>
            <a:endParaRPr lang="de-DE" sz="360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a:xfrm>
            <a:off x="468360" y="720000"/>
            <a:ext cx="9071640" cy="511955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buNone/>
            </a:pPr>
            <a:r>
              <a:rPr lang="de-DE" sz="3600" dirty="0" err="1"/>
              <a:t>Αντιμετώ</a:t>
            </a:r>
            <a:r>
              <a:rPr lang="de-DE" sz="3600" dirty="0"/>
              <a:t>πιση:</a:t>
            </a:r>
            <a:br>
              <a:rPr lang="de-DE" sz="3600" dirty="0"/>
            </a:br>
            <a:r>
              <a:rPr lang="de-DE" sz="3600" dirty="0"/>
              <a:t/>
            </a:r>
            <a:br>
              <a:rPr lang="de-DE" sz="3600" dirty="0"/>
            </a:br>
            <a:r>
              <a:rPr lang="de-DE" sz="3600" dirty="0"/>
              <a:t>-Επειδη η κατάσταση είναι αυτοπεριοριζόμενη δεν χρειάζεται ειδική παρέμβαση.</a:t>
            </a:r>
            <a:br>
              <a:rPr lang="de-DE" sz="3600" dirty="0"/>
            </a:br>
            <a:r>
              <a:rPr lang="de-DE" sz="3600" dirty="0"/>
              <a:t>-Κα</a:t>
            </a:r>
            <a:r>
              <a:rPr lang="de-DE" sz="3600" dirty="0" err="1"/>
              <a:t>θησυχ</a:t>
            </a:r>
            <a:r>
              <a:rPr lang="de-DE" sz="3600" dirty="0"/>
              <a:t>ασμός της γυναίκας και των οικείων της.</a:t>
            </a:r>
            <a:br>
              <a:rPr lang="de-DE" sz="3600" dirty="0"/>
            </a:br>
            <a:r>
              <a:rPr lang="de-DE" sz="3600" dirty="0"/>
              <a:t>-</a:t>
            </a:r>
            <a:r>
              <a:rPr lang="de-DE" sz="3600" dirty="0" err="1" smtClean="0"/>
              <a:t>Προγενννητική</a:t>
            </a:r>
            <a:r>
              <a:rPr lang="de-DE" sz="3600" dirty="0" smtClean="0"/>
              <a:t> </a:t>
            </a:r>
            <a:r>
              <a:rPr lang="de-DE" sz="3600" dirty="0" err="1"/>
              <a:t>εκ</a:t>
            </a:r>
            <a:r>
              <a:rPr lang="de-DE" sz="3600" dirty="0"/>
              <a:t>παίδευση της μητέρας και του συντρόφου της. </a:t>
            </a:r>
            <a:br>
              <a:rPr lang="de-DE" sz="3600" dirty="0"/>
            </a:br>
            <a:endParaRPr lang="de-DE" sz="36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a:xfrm>
            <a:off x="540000" y="212760"/>
            <a:ext cx="9071640" cy="716724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buNone/>
            </a:pPr>
            <a:r>
              <a:rPr lang="de-DE" sz="3600" dirty="0"/>
              <a:t>                Επ</a:t>
            </a:r>
            <a:r>
              <a:rPr lang="de-DE" sz="3600" dirty="0" err="1"/>
              <a:t>ιλόχειος</a:t>
            </a:r>
            <a:r>
              <a:rPr lang="de-DE" sz="3600" dirty="0"/>
              <a:t> κα</a:t>
            </a:r>
            <a:r>
              <a:rPr lang="de-DE" sz="3600" dirty="0" err="1"/>
              <a:t>τάθλιψη</a:t>
            </a:r>
            <a:r>
              <a:rPr lang="de-DE" sz="3600" dirty="0"/>
              <a:t/>
            </a:r>
            <a:br>
              <a:rPr lang="de-DE" sz="3600" dirty="0"/>
            </a:br>
            <a:r>
              <a:rPr lang="de-DE" sz="3600" dirty="0"/>
              <a:t/>
            </a:r>
            <a:br>
              <a:rPr lang="de-DE" sz="3600" dirty="0"/>
            </a:br>
            <a:r>
              <a:rPr lang="de-DE" sz="3600" dirty="0"/>
              <a:t>-</a:t>
            </a:r>
            <a:r>
              <a:rPr lang="de-DE" sz="3600" dirty="0" err="1" smtClean="0"/>
              <a:t>εμφ</a:t>
            </a:r>
            <a:r>
              <a:rPr lang="de-DE" sz="3600" dirty="0" smtClean="0"/>
              <a:t>ανίζεται </a:t>
            </a:r>
            <a:r>
              <a:rPr lang="de-DE" sz="3600" dirty="0"/>
              <a:t>στο 10-15% των νέων μητέρων</a:t>
            </a:r>
            <a:br>
              <a:rPr lang="de-DE" sz="3600" dirty="0"/>
            </a:br>
            <a:r>
              <a:rPr lang="de-DE" sz="3600" dirty="0"/>
              <a:t>-συνήθως στο τέλος της εγκυμοσύνης και κυρίως στο πρώτο 6-μηνο μετά τον τοκετό.</a:t>
            </a:r>
            <a:br>
              <a:rPr lang="de-DE" sz="3600" dirty="0"/>
            </a:br>
            <a:r>
              <a:rPr lang="de-DE" sz="3600" dirty="0"/>
              <a:t>-</a:t>
            </a:r>
            <a:r>
              <a:rPr lang="de-DE" sz="3600" dirty="0" err="1"/>
              <a:t>Έρευν</a:t>
            </a:r>
            <a:r>
              <a:rPr lang="de-DE" sz="3600" dirty="0"/>
              <a:t>α που έγινε τυχαία σε Ελληνίδες </a:t>
            </a:r>
            <a:r>
              <a:rPr lang="de-DE" sz="3600" dirty="0" smtClean="0"/>
              <a:t>έδειξ</a:t>
            </a:r>
            <a:r>
              <a:rPr lang="el-GR" sz="3600" dirty="0"/>
              <a:t>ε</a:t>
            </a:r>
            <a:r>
              <a:rPr lang="de-DE" sz="3600" dirty="0" smtClean="0"/>
              <a:t> </a:t>
            </a:r>
            <a:r>
              <a:rPr lang="de-DE" sz="3600" dirty="0"/>
              <a:t>12.4% λοχειακή κατάθλιψη.</a:t>
            </a:r>
            <a:br>
              <a:rPr lang="de-DE" sz="3600" dirty="0"/>
            </a:br>
            <a:r>
              <a:rPr lang="de-DE" sz="3600" dirty="0"/>
              <a:t>-μπ</a:t>
            </a:r>
            <a:r>
              <a:rPr lang="de-DE" sz="3600" dirty="0" err="1"/>
              <a:t>ορεί</a:t>
            </a:r>
            <a:r>
              <a:rPr lang="de-DE" sz="3600" dirty="0"/>
              <a:t> να </a:t>
            </a:r>
            <a:r>
              <a:rPr lang="de-DE" sz="3600" dirty="0" err="1"/>
              <a:t>είν</a:t>
            </a:r>
            <a:r>
              <a:rPr lang="de-DE" sz="3600" dirty="0"/>
              <a:t>αι πρώτη </a:t>
            </a:r>
            <a:r>
              <a:rPr lang="de-DE" sz="3600" dirty="0" smtClean="0"/>
              <a:t>εμφάν</a:t>
            </a:r>
            <a:r>
              <a:rPr lang="el-GR" sz="3600" dirty="0" smtClean="0"/>
              <a:t>ι</a:t>
            </a:r>
            <a:r>
              <a:rPr lang="de-DE" sz="3600" dirty="0" err="1" smtClean="0"/>
              <a:t>ση</a:t>
            </a:r>
            <a:r>
              <a:rPr lang="de-DE" sz="3600" dirty="0" smtClean="0"/>
              <a:t> </a:t>
            </a:r>
            <a:r>
              <a:rPr lang="de-DE" sz="3600" dirty="0"/>
              <a:t>ή μπορεί να αποτελεί συνέχεια κατάθλιψης που </a:t>
            </a:r>
            <a:r>
              <a:rPr lang="de-DE" sz="3600" dirty="0" smtClean="0"/>
              <a:t>προ</a:t>
            </a:r>
            <a:r>
              <a:rPr lang="el-GR" sz="3600" dirty="0" smtClean="0"/>
              <a:t>ϋ</a:t>
            </a:r>
            <a:r>
              <a:rPr lang="de-DE" sz="3600" dirty="0" smtClean="0"/>
              <a:t>π</a:t>
            </a:r>
            <a:r>
              <a:rPr lang="de-DE" sz="3600" dirty="0" err="1" smtClean="0"/>
              <a:t>ήρχε</a:t>
            </a:r>
            <a:r>
              <a:rPr lang="de-DE" sz="3600" dirty="0" smtClean="0"/>
              <a:t> </a:t>
            </a:r>
            <a:r>
              <a:rPr lang="de-DE" sz="3600" dirty="0"/>
              <a:t>του τοκετού.</a:t>
            </a:r>
            <a:br>
              <a:rPr lang="de-DE" sz="3600" dirty="0"/>
            </a:br>
            <a:r>
              <a:rPr lang="de-DE" sz="3600" dirty="0"/>
              <a:t>-</a:t>
            </a:r>
            <a:r>
              <a:rPr lang="de-DE" sz="3600" dirty="0" err="1"/>
              <a:t>Δεν</a:t>
            </a:r>
            <a:r>
              <a:rPr lang="de-DE" sz="3600" dirty="0"/>
              <a:t> </a:t>
            </a:r>
            <a:r>
              <a:rPr lang="de-DE" sz="3600" dirty="0" err="1"/>
              <a:t>είν</a:t>
            </a:r>
            <a:r>
              <a:rPr lang="de-DE" sz="3600" dirty="0"/>
              <a:t>αι αυτοπεριοριζόμενη όπως η θλίψη.</a:t>
            </a:r>
            <a:br>
              <a:rPr lang="de-DE" sz="3600" dirty="0"/>
            </a:br>
            <a:r>
              <a:rPr lang="de-DE" sz="3600" dirty="0"/>
              <a:t>- 2/3 </a:t>
            </a:r>
            <a:r>
              <a:rPr lang="de-DE" sz="3600" dirty="0" err="1"/>
              <a:t>των</a:t>
            </a:r>
            <a:r>
              <a:rPr lang="de-DE" sz="3600" dirty="0"/>
              <a:t> π</a:t>
            </a:r>
            <a:r>
              <a:rPr lang="de-DE" sz="3600" dirty="0" err="1"/>
              <a:t>ερι</a:t>
            </a:r>
            <a:r>
              <a:rPr lang="de-DE" sz="3600" dirty="0"/>
              <a:t>πτώσεων παραμένουν αδιάγνωστες.</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Defaul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yt-bluegre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TotalTime>
  <Words>137</Words>
  <Application>Microsoft Office PowerPoint</Application>
  <PresentationFormat>Προσαρμογή</PresentationFormat>
  <Paragraphs>54</Paragraphs>
  <Slides>19</Slides>
  <Notes>19</Notes>
  <HiddenSlides>0</HiddenSlides>
  <MMClips>0</MMClips>
  <ScaleCrop>false</ScaleCrop>
  <HeadingPairs>
    <vt:vector size="4" baseType="variant">
      <vt:variant>
        <vt:lpstr>Θέμα</vt:lpstr>
      </vt:variant>
      <vt:variant>
        <vt:i4>2</vt:i4>
      </vt:variant>
      <vt:variant>
        <vt:lpstr>Τίτλοι διαφανειών</vt:lpstr>
      </vt:variant>
      <vt:variant>
        <vt:i4>19</vt:i4>
      </vt:variant>
    </vt:vector>
  </HeadingPairs>
  <TitlesOfParts>
    <vt:vector size="21" baseType="lpstr">
      <vt:lpstr>Default</vt:lpstr>
      <vt:lpstr>lyt-bluegrey</vt:lpstr>
      <vt:lpstr> Ψυχικές Ψυχικές Διαταραχές  κατά τη λοχεία</vt:lpstr>
      <vt:lpstr>                  Λοχεία (postpartum)  -Ορίζεται η περίοδος του 1 έτους  μετά τον τοκετό.  -Αποτελεί ένα διάστημα μεγάλης ευαλωτότητας για ψυχική νόσο.  -13% όλων των των ψυχιατρικών εισαγωγών στις γυναίκες γίνονται κατά την διάρκεια αυτής της περιόδου.   -επιπλέον ο κίνδυνος για αυτοκτονία είναι 70 φορές μεγαλύτερος (Παπαδημητρίου &amp;Συν).</vt:lpstr>
      <vt:lpstr>Γενικά κατά την λοχεία:  -υπάρχει αυξημένος κίνδυνος ανάπτυξης συναισθηματικής διαταραχής.  -ο κίνδυνος αυτός παραβλέπεται καθώς  τα πραγματικά συμπτώματα δύσκολα διαχωρίζονται από φυσιολογικές μεταβολές αυτής της περιόδου (διαταραχές στον ύπνο/ στην όρεξη, χαμηλή ενεργητικότητα, μειωμένη σεξουαλική επιθυμία) (Jenkins &amp; Tinsley).  </vt:lpstr>
      <vt:lpstr>Παράγοντες κινδύνου για διαταραχή μετά τον τοκετό είναι:  -ατομικό ιστορικό ψύχωσης. -ατομικό ιστορικό κατάθλιψης ή διπολικής διαταραχής. -νεαρή ηλικία,περιορισμένη κοινωνική στήριξη. -συζυγική διαμάχη. -στρεσογόνα γεγονότα που σφορούν το νεογέννητο. -οικογενειακό ιστορικό ψυχικών διαταραχών.  </vt:lpstr>
      <vt:lpstr>Κύριες διαταραχές στη λοχεία</vt:lpstr>
      <vt:lpstr>                 H Θλίψη της μητρότητας  -είναι παροδική, αυτοπεριοριζόμενη. -μπορεί να εμφανιστεί στο 50-70% των λεχωίδων. -εμφανίζεται την πρώτη βδομάδα μετά τον τοκέτο, κορυφώνεται την 4η ή 5η ημέρα και συνήθως υποχωρεί την 10η μέρα μετά τον τοκετό. -τα κλινικά χαρακτηριστικά περιλαμβάνουν: ευσυγκινησία, ασταθές συναίσθημα, κλάμα, υποχονδριακά ενοχλήματα, αϋπνία, φόβοι που αφορούν την δυνατότητα ενασχόλησης με  το βρέφος.</vt:lpstr>
      <vt:lpstr> Αιτιολογία  -παραμένει ασαφής, -μεγαλύτερο κίνδυνο οι γυναίκες που έχουν προεμμηνορρυσιακό σύνδρομο. -απότομες μεταβολές στα επίπεδα των ορμονών (προγεστερόνης, οιστρογόνων) και νατρίου μετά τον τοκετό: αυτά άλλωστε συνεπικουρούνται από την παρατήρηση ότι η κορύφωση των συμπτωμάτων της λοχειακής δυσφορίας γινέται την 4η μέρα, γεγονός το οποίο συμπίπτει με κορύφωση των ορμονικών αλλαγών.   </vt:lpstr>
      <vt:lpstr>Αντιμετώπιση:  -Επειδη η κατάσταση είναι αυτοπεριοριζόμενη δεν χρειάζεται ειδική παρέμβαση. -Καθησυχασμός της γυναίκας και των οικείων της. -Προγενννητική εκπαίδευση της μητέρας και του συντρόφου της.  </vt:lpstr>
      <vt:lpstr>                Επιλόχειος κατάθλιψη  -εμφανίζεται στο 10-15% των νέων μητέρων -συνήθως στο τέλος της εγκυμοσύνης και κυρίως στο πρώτο 6-μηνο μετά τον τοκετό. -Έρευνα που έγινε τυχαία σε Ελληνίδες έδειξε 12.4% λοχειακή κατάθλιψη. -μπορεί να είναι πρώτη εμφάνιση ή μπορεί να αποτελεί συνέχεια κατάθλιψης που προϋπήρχε του τοκετού. -Δεν είναι αυτοπεριοριζόμενη όπως η θλίψη. - 2/3 των περιπτώσεων παραμένουν αδιάγνωστες.</vt:lpstr>
      <vt:lpstr>Τα χαρακτηριστικά της επιλόχειου κατάθλιψης:  -είναι παρόμοια με την κατάθλιψη σε οποιαδήποτε άλλη φάση της ζωής. -επιπλέον υπάρχουν ειδικά συμπτώματα τα οποία μπορεί να αφορούν:  α)ιδέες ανεπάρκειας για τον μητρικό ρόλο β)ανησυχία για την υγεία του βρέφους. γ)απουσία θετικών συναισθημάτων για το βρέφος. δ)αυτοκτονικό ιδεασμό  οποίος μπορεί να επεκταθει σε σκέψεις ότι μπορεί να κάνει κακό στο παιδί της. </vt:lpstr>
      <vt:lpstr>Αιτιολογία  Παράγοντες κινδύνου για την εμφάνιση της είναι: α)στρεσογόνα γεγονότα στην κύηση η στην λοχεία. β)ατομικό ή οικογενειακό ιστορικό κατάθλιψης. γ)απουσία κοινωνικής στήριξης. δ)άγχος στην κύηση. ε)ορμονικοί παράγοντες.</vt:lpstr>
      <vt:lpstr>Αντιμετώπιση:  -ψυχοθεραπεία ή/και φαρμακοθεραπεία.  -στο εξωτερικό εδώ και δύο δεκαετίες υπάρχουν ειδικές μονάδες μητέρας-βρέφους, εφόσον χρειαστεί νοσηλεία η μητέρα. Στόχος αυτής της προσέγγισης είναι η σωστή περίθαλψη της μητέρας και η διατήρηση και ενίσχυση του δεσμού μητέρας-βρέφους. </vt:lpstr>
      <vt:lpstr>Επιλόχειος Ψύχωση</vt:lpstr>
      <vt:lpstr>Τα χαρακτηριστικά της επιλόχειου ψύχωσης :  -ψευδαισθήσεις (οπτικές , οσφρητικές ), παραλήρημα το οποίο εμπλέκει την οικογένεια της ασθενούς ή το προσωπικό του νοσοκομείου. -σύγχυση ,αποδιοργανωμένη και διεγερτική συμπεριφορα,ευμετάβλητη συμπεριφορά με συχνές εναλλαγές ευφορίας-κλάματος. -έντονη ανησυχία. -κίνδυνος αυτοκτονίας αλλά και βρεφοκτονίας.</vt:lpstr>
      <vt:lpstr>Αιτιολογία   -υποκείμενη ψυχική νόσος (π.χ.σχιζοφρένεια,  ή διπολική διαταραχή).  -αλλαγές στα επίπεδα των ορμονών.  -συγκρούσεις σχετικά με την μητρότητα              (ανεπιθύμητη εγκυμοσύνη, φόβοι σχετικά με την μητρότητα).  </vt:lpstr>
      <vt:lpstr>Αντιμετώπιση:  -ψυχοθεραπεία.  -φαρμακοθεραπεία  -ηλεκτροσπασμοθεραπεία</vt:lpstr>
      <vt:lpstr>                         Επίλογος  -η ψυχική υγεία της γυναίκας κατά τη λοχεία είναι σημαντική όχι μόνον για την ίδια αλλά και για το έμβρυο. -η ψυχική διαταραχή κατά την λοχεία επηρεάζει την ανάπτυξη του παιδιού και την δημιουργία δεσμού μητέρας-βρέφους. -οι μητέρες με ψυχική νόσο απαντούν ακατάλληλα στα παιδιά τους,μπορεί να είναι επιθετικές ή αποσυρμένες. -ο τρόπος που το παιδί θα συνδεθεί με τους άλλους επηρεάζεται από αυτήν την σχέση.  </vt:lpstr>
      <vt:lpstr>                     Βιβλιογραφία  -Παπαδημητρίου και Συν. 2014, Σύγχρονη Ψυχιατρική, σελ.492-495.  -Jenkins &amp; Tinsley 2004, Συνοπτικός Οδηγός για Ψυχιάτρους σελ.196-197.  -Kaplan &amp; Sadock's third Edition 2004, Εγχειρίδιο Κλινικής Ψυχιατρικής.</vt:lpstr>
      <vt:lpstr>ΣΑΣ ΕΥΧΑΡΙΣΤΩ!</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Ψυχικές Ψυχικές Διαταραχές κατά τη λοχεία</dc:title>
  <dc:creator>Ιωάννα</dc:creator>
  <cp:lastModifiedBy>ekps4</cp:lastModifiedBy>
  <cp:revision>13</cp:revision>
  <dcterms:created xsi:type="dcterms:W3CDTF">2009-04-16T11:32:32Z</dcterms:created>
  <dcterms:modified xsi:type="dcterms:W3CDTF">2016-11-16T07:37:30Z</dcterms:modified>
</cp:coreProperties>
</file>