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Override1.xml" ContentType="application/vnd.openxmlformats-officedocument.themeOverrid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8.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theme/theme9.xml" ContentType="application/vnd.openxmlformats-officedocument.theme+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theme/theme10.xml" ContentType="application/vnd.openxmlformats-officedocument.theme+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theme/theme11.xml" ContentType="application/vnd.openxmlformats-officedocument.theme+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theme/theme12.xml" ContentType="application/vnd.openxmlformats-officedocument.theme+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theme/theme1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0" r:id="rId1"/>
    <p:sldMasterId id="2147483814" r:id="rId2"/>
    <p:sldMasterId id="2147483892" r:id="rId3"/>
    <p:sldMasterId id="2147483948" r:id="rId4"/>
    <p:sldMasterId id="2147484040" r:id="rId5"/>
    <p:sldMasterId id="2147484052" r:id="rId6"/>
    <p:sldMasterId id="2147484188" r:id="rId7"/>
    <p:sldMasterId id="2147484200" r:id="rId8"/>
    <p:sldMasterId id="2147484242" r:id="rId9"/>
    <p:sldMasterId id="2147484260" r:id="rId10"/>
    <p:sldMasterId id="2147484291" r:id="rId11"/>
    <p:sldMasterId id="2147484308" r:id="rId12"/>
    <p:sldMasterId id="2147484320" r:id="rId13"/>
  </p:sldMasterIdLst>
  <p:sldIdLst>
    <p:sldId id="346" r:id="rId14"/>
    <p:sldId id="329" r:id="rId15"/>
    <p:sldId id="345" r:id="rId16"/>
    <p:sldId id="359" r:id="rId17"/>
    <p:sldId id="361" r:id="rId18"/>
    <p:sldId id="323" r:id="rId19"/>
    <p:sldId id="304" r:id="rId20"/>
    <p:sldId id="278" r:id="rId21"/>
    <p:sldId id="362" r:id="rId22"/>
    <p:sldId id="297" r:id="rId23"/>
    <p:sldId id="291" r:id="rId24"/>
    <p:sldId id="293" r:id="rId25"/>
    <p:sldId id="292" r:id="rId26"/>
    <p:sldId id="294" r:id="rId27"/>
    <p:sldId id="365" r:id="rId28"/>
    <p:sldId id="366" r:id="rId29"/>
    <p:sldId id="367" r:id="rId30"/>
    <p:sldId id="368" r:id="rId31"/>
    <p:sldId id="377" r:id="rId32"/>
    <p:sldId id="369" r:id="rId33"/>
    <p:sldId id="363" r:id="rId34"/>
    <p:sldId id="371" r:id="rId35"/>
    <p:sldId id="351" r:id="rId36"/>
    <p:sldId id="348" r:id="rId37"/>
    <p:sldId id="350" r:id="rId38"/>
    <p:sldId id="352" r:id="rId39"/>
    <p:sldId id="353" r:id="rId40"/>
    <p:sldId id="358" r:id="rId41"/>
    <p:sldId id="354" r:id="rId42"/>
    <p:sldId id="355" r:id="rId43"/>
    <p:sldId id="356" r:id="rId44"/>
    <p:sldId id="357" r:id="rId45"/>
    <p:sldId id="379" r:id="rId46"/>
    <p:sldId id="385" r:id="rId47"/>
    <p:sldId id="384" r:id="rId48"/>
    <p:sldId id="386" r:id="rId49"/>
    <p:sldId id="380" r:id="rId50"/>
    <p:sldId id="382" r:id="rId51"/>
    <p:sldId id="383" r:id="rId52"/>
    <p:sldId id="372" r:id="rId53"/>
    <p:sldId id="373" r:id="rId54"/>
    <p:sldId id="374" r:id="rId55"/>
    <p:sldId id="375" r:id="rId56"/>
    <p:sldId id="376" r:id="rId57"/>
    <p:sldId id="330" r:id="rId58"/>
  </p:sldIdLst>
  <p:sldSz cx="9144000" cy="6858000" type="screen4x3"/>
  <p:notesSz cx="6858000" cy="9979025"/>
  <p:defaultTextStyle>
    <a:defPPr>
      <a:defRPr lang="el-GR"/>
    </a:defPPr>
    <a:lvl1pPr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Verdan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Verdan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0000FF"/>
    <a:srgbClr val="B2B2B2"/>
    <a:srgbClr val="808080"/>
    <a:srgbClr val="DDDDDD"/>
    <a:srgbClr val="FFFF00"/>
    <a:srgbClr val="003300"/>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p:cViewPr varScale="1">
        <p:scale>
          <a:sx n="101" d="100"/>
          <a:sy n="101" d="100"/>
        </p:scale>
        <p:origin x="126" y="24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5.xml"/><Relationship Id="rId26" Type="http://schemas.openxmlformats.org/officeDocument/2006/relationships/slide" Target="slides/slide13.xml"/><Relationship Id="rId39" Type="http://schemas.openxmlformats.org/officeDocument/2006/relationships/slide" Target="slides/slide26.xml"/><Relationship Id="rId21" Type="http://schemas.openxmlformats.org/officeDocument/2006/relationships/slide" Target="slides/slide8.xml"/><Relationship Id="rId34" Type="http://schemas.openxmlformats.org/officeDocument/2006/relationships/slide" Target="slides/slide21.xml"/><Relationship Id="rId42" Type="http://schemas.openxmlformats.org/officeDocument/2006/relationships/slide" Target="slides/slide29.xml"/><Relationship Id="rId47" Type="http://schemas.openxmlformats.org/officeDocument/2006/relationships/slide" Target="slides/slide34.xml"/><Relationship Id="rId50" Type="http://schemas.openxmlformats.org/officeDocument/2006/relationships/slide" Target="slides/slide37.xml"/><Relationship Id="rId55" Type="http://schemas.openxmlformats.org/officeDocument/2006/relationships/slide" Target="slides/slide42.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3.xml"/><Relationship Id="rId20" Type="http://schemas.openxmlformats.org/officeDocument/2006/relationships/slide" Target="slides/slide7.xml"/><Relationship Id="rId29" Type="http://schemas.openxmlformats.org/officeDocument/2006/relationships/slide" Target="slides/slide16.xml"/><Relationship Id="rId41" Type="http://schemas.openxmlformats.org/officeDocument/2006/relationships/slide" Target="slides/slide28.xml"/><Relationship Id="rId54" Type="http://schemas.openxmlformats.org/officeDocument/2006/relationships/slide" Target="slides/slide41.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11.xml"/><Relationship Id="rId32" Type="http://schemas.openxmlformats.org/officeDocument/2006/relationships/slide" Target="slides/slide19.xml"/><Relationship Id="rId37" Type="http://schemas.openxmlformats.org/officeDocument/2006/relationships/slide" Target="slides/slide24.xml"/><Relationship Id="rId40" Type="http://schemas.openxmlformats.org/officeDocument/2006/relationships/slide" Target="slides/slide27.xml"/><Relationship Id="rId45" Type="http://schemas.openxmlformats.org/officeDocument/2006/relationships/slide" Target="slides/slide32.xml"/><Relationship Id="rId53" Type="http://schemas.openxmlformats.org/officeDocument/2006/relationships/slide" Target="slides/slide40.xml"/><Relationship Id="rId58" Type="http://schemas.openxmlformats.org/officeDocument/2006/relationships/slide" Target="slides/slide45.xml"/><Relationship Id="rId5" Type="http://schemas.openxmlformats.org/officeDocument/2006/relationships/slideMaster" Target="slideMasters/slideMaster5.xml"/><Relationship Id="rId15" Type="http://schemas.openxmlformats.org/officeDocument/2006/relationships/slide" Target="slides/slide2.xml"/><Relationship Id="rId23" Type="http://schemas.openxmlformats.org/officeDocument/2006/relationships/slide" Target="slides/slide10.xml"/><Relationship Id="rId28" Type="http://schemas.openxmlformats.org/officeDocument/2006/relationships/slide" Target="slides/slide15.xml"/><Relationship Id="rId36" Type="http://schemas.openxmlformats.org/officeDocument/2006/relationships/slide" Target="slides/slide23.xml"/><Relationship Id="rId49" Type="http://schemas.openxmlformats.org/officeDocument/2006/relationships/slide" Target="slides/slide36.xml"/><Relationship Id="rId57" Type="http://schemas.openxmlformats.org/officeDocument/2006/relationships/slide" Target="slides/slide44.xml"/><Relationship Id="rId61"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6.xml"/><Relationship Id="rId31" Type="http://schemas.openxmlformats.org/officeDocument/2006/relationships/slide" Target="slides/slide18.xml"/><Relationship Id="rId44" Type="http://schemas.openxmlformats.org/officeDocument/2006/relationships/slide" Target="slides/slide31.xml"/><Relationship Id="rId52" Type="http://schemas.openxmlformats.org/officeDocument/2006/relationships/slide" Target="slides/slide39.xml"/><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1.xml"/><Relationship Id="rId22" Type="http://schemas.openxmlformats.org/officeDocument/2006/relationships/slide" Target="slides/slide9.xml"/><Relationship Id="rId27" Type="http://schemas.openxmlformats.org/officeDocument/2006/relationships/slide" Target="slides/slide14.xml"/><Relationship Id="rId30" Type="http://schemas.openxmlformats.org/officeDocument/2006/relationships/slide" Target="slides/slide17.xml"/><Relationship Id="rId35" Type="http://schemas.openxmlformats.org/officeDocument/2006/relationships/slide" Target="slides/slide22.xml"/><Relationship Id="rId43" Type="http://schemas.openxmlformats.org/officeDocument/2006/relationships/slide" Target="slides/slide30.xml"/><Relationship Id="rId48" Type="http://schemas.openxmlformats.org/officeDocument/2006/relationships/slide" Target="slides/slide35.xml"/><Relationship Id="rId56" Type="http://schemas.openxmlformats.org/officeDocument/2006/relationships/slide" Target="slides/slide43.xml"/><Relationship Id="rId8" Type="http://schemas.openxmlformats.org/officeDocument/2006/relationships/slideMaster" Target="slideMasters/slideMaster8.xml"/><Relationship Id="rId51" Type="http://schemas.openxmlformats.org/officeDocument/2006/relationships/slide" Target="slides/slide38.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4.xml"/><Relationship Id="rId25" Type="http://schemas.openxmlformats.org/officeDocument/2006/relationships/slide" Target="slides/slide12.xml"/><Relationship Id="rId33" Type="http://schemas.openxmlformats.org/officeDocument/2006/relationships/slide" Target="slides/slide20.xml"/><Relationship Id="rId38" Type="http://schemas.openxmlformats.org/officeDocument/2006/relationships/slide" Target="slides/slide25.xml"/><Relationship Id="rId46" Type="http://schemas.openxmlformats.org/officeDocument/2006/relationships/slide" Target="slides/slide33.xml"/><Relationship Id="rId5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hemeOverride" Target="../theme/themeOverride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showMasterPhAnim="0" type="title" preserve="1">
  <p:cSld name="Διαφάνεια τίτλου">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FC6DDB33-3A1A-4843-AFE7-7AEF7CC8DFDD}"/>
              </a:ext>
            </a:extLst>
          </p:cNvPr>
          <p:cNvGrpSpPr>
            <a:grpSpLocks/>
          </p:cNvGrpSpPr>
          <p:nvPr/>
        </p:nvGrpSpPr>
        <p:grpSpPr bwMode="auto">
          <a:xfrm>
            <a:off x="-3222625" y="304800"/>
            <a:ext cx="11909425" cy="4724400"/>
            <a:chOff x="-2030" y="192"/>
            <a:chExt cx="7502" cy="2976"/>
          </a:xfrm>
        </p:grpSpPr>
        <p:sp>
          <p:nvSpPr>
            <p:cNvPr id="5" name="Line 3">
              <a:extLst>
                <a:ext uri="{FF2B5EF4-FFF2-40B4-BE49-F238E27FC236}">
                  <a16:creationId xmlns:a16="http://schemas.microsoft.com/office/drawing/2014/main" id="{3B1896D9-9A7D-46A2-9024-091CD49FAF5E}"/>
                </a:ext>
              </a:extLst>
            </p:cNvPr>
            <p:cNvSpPr>
              <a:spLocks noChangeShapeType="1"/>
            </p:cNvSpPr>
            <p:nvPr/>
          </p:nvSpPr>
          <p:spPr bwMode="auto">
            <a:xfrm>
              <a:off x="912" y="1584"/>
              <a:ext cx="456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6" name="AutoShape 4">
              <a:extLst>
                <a:ext uri="{FF2B5EF4-FFF2-40B4-BE49-F238E27FC236}">
                  <a16:creationId xmlns:a16="http://schemas.microsoft.com/office/drawing/2014/main" id="{6AC83F40-38E2-4080-BD9A-23AE0D027819}"/>
                </a:ext>
              </a:extLst>
            </p:cNvPr>
            <p:cNvSpPr>
              <a:spLocks/>
            </p:cNvSpPr>
            <p:nvPr/>
          </p:nvSpPr>
          <p:spPr bwMode="auto">
            <a:xfrm>
              <a:off x="-1584" y="864"/>
              <a:ext cx="2304" cy="2304"/>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44083 w 64000"/>
                <a:gd name="T28" fmla="*/ -29639 h 64000"/>
                <a:gd name="T29" fmla="*/ 44083 w 64000"/>
                <a:gd name="T30" fmla="*/ 29639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44083" y="2368"/>
                  </a:moveTo>
                  <a:cubicBezTo>
                    <a:pt x="56127" y="7280"/>
                    <a:pt x="64000" y="18993"/>
                    <a:pt x="64000" y="32000"/>
                  </a:cubicBezTo>
                  <a:cubicBezTo>
                    <a:pt x="64000" y="45006"/>
                    <a:pt x="56127" y="56719"/>
                    <a:pt x="44083" y="61631"/>
                  </a:cubicBezTo>
                  <a:cubicBezTo>
                    <a:pt x="44082" y="61631"/>
                    <a:pt x="44082" y="61631"/>
                    <a:pt x="44082" y="61631"/>
                  </a:cubicBezTo>
                  <a:lnTo>
                    <a:pt x="44083" y="61632"/>
                  </a:lnTo>
                  <a:lnTo>
                    <a:pt x="44083" y="2368"/>
                  </a:lnTo>
                  <a:lnTo>
                    <a:pt x="44082" y="2368"/>
                  </a:lnTo>
                  <a:cubicBezTo>
                    <a:pt x="44082" y="2368"/>
                    <a:pt x="44082" y="2368"/>
                    <a:pt x="44083" y="2368"/>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7" name="AutoShape 5">
              <a:extLst>
                <a:ext uri="{FF2B5EF4-FFF2-40B4-BE49-F238E27FC236}">
                  <a16:creationId xmlns:a16="http://schemas.microsoft.com/office/drawing/2014/main" id="{D3538BCE-65A4-4A32-91C7-2154B58F5E62}"/>
                </a:ext>
              </a:extLst>
            </p:cNvPr>
            <p:cNvSpPr>
              <a:spLocks/>
            </p:cNvSpPr>
            <p:nvPr/>
          </p:nvSpPr>
          <p:spPr bwMode="auto">
            <a:xfrm>
              <a:off x="-2030" y="192"/>
              <a:ext cx="2544" cy="2544"/>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994 w 64000"/>
                <a:gd name="T28" fmla="*/ -25761 h 64000"/>
                <a:gd name="T29" fmla="*/ 50994 w 64000"/>
                <a:gd name="T30" fmla="*/ 25761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994" y="6246"/>
                  </a:moveTo>
                  <a:cubicBezTo>
                    <a:pt x="59172" y="12279"/>
                    <a:pt x="64000" y="21837"/>
                    <a:pt x="64000" y="32000"/>
                  </a:cubicBezTo>
                  <a:cubicBezTo>
                    <a:pt x="64000" y="42162"/>
                    <a:pt x="59172" y="51720"/>
                    <a:pt x="50994" y="57753"/>
                  </a:cubicBezTo>
                  <a:cubicBezTo>
                    <a:pt x="50993" y="57753"/>
                    <a:pt x="50993" y="57753"/>
                    <a:pt x="50993" y="57753"/>
                  </a:cubicBezTo>
                  <a:lnTo>
                    <a:pt x="50994" y="57754"/>
                  </a:lnTo>
                  <a:lnTo>
                    <a:pt x="50994" y="6246"/>
                  </a:lnTo>
                  <a:lnTo>
                    <a:pt x="50993" y="6246"/>
                  </a:lnTo>
                  <a:cubicBezTo>
                    <a:pt x="50993" y="6246"/>
                    <a:pt x="50993" y="6246"/>
                    <a:pt x="50994" y="6246"/>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grpSp>
      <p:sp>
        <p:nvSpPr>
          <p:cNvPr id="189446" name="Rectangle 6"/>
          <p:cNvSpPr>
            <a:spLocks noGrp="1" noChangeArrowheads="1"/>
          </p:cNvSpPr>
          <p:nvPr>
            <p:ph type="ctrTitle"/>
          </p:nvPr>
        </p:nvSpPr>
        <p:spPr>
          <a:xfrm>
            <a:off x="1443038" y="985838"/>
            <a:ext cx="7239000" cy="1444625"/>
          </a:xfrm>
        </p:spPr>
        <p:txBody>
          <a:bodyPr/>
          <a:lstStyle>
            <a:lvl1pPr>
              <a:defRPr sz="4000"/>
            </a:lvl1pPr>
          </a:lstStyle>
          <a:p>
            <a:r>
              <a:rPr lang="el-GR"/>
              <a:t>Κάντε κλικ για να επεξεργαστείτε τον τίτλο υποδείγματος</a:t>
            </a:r>
          </a:p>
        </p:txBody>
      </p:sp>
      <p:sp>
        <p:nvSpPr>
          <p:cNvPr id="189447" name="Rectangle 7"/>
          <p:cNvSpPr>
            <a:spLocks noGrp="1" noChangeArrowheads="1"/>
          </p:cNvSpPr>
          <p:nvPr>
            <p:ph type="subTitle" idx="1"/>
          </p:nvPr>
        </p:nvSpPr>
        <p:spPr>
          <a:xfrm>
            <a:off x="1443038" y="3427413"/>
            <a:ext cx="7239000" cy="1752600"/>
          </a:xfrm>
        </p:spPr>
        <p:txBody>
          <a:bodyPr/>
          <a:lstStyle>
            <a:lvl1pPr marL="0" indent="0">
              <a:buFont typeface="Wingdings" pitchFamily="2" charset="2"/>
              <a:buNone/>
              <a:defRPr/>
            </a:lvl1pPr>
          </a:lstStyle>
          <a:p>
            <a:r>
              <a:rPr lang="el-GR"/>
              <a:t>Κάντε κλικ για να επεξεργαστείτε τον υπότιτλο του υποδείγματος</a:t>
            </a:r>
          </a:p>
        </p:txBody>
      </p:sp>
      <p:sp>
        <p:nvSpPr>
          <p:cNvPr id="8" name="Rectangle 8">
            <a:extLst>
              <a:ext uri="{FF2B5EF4-FFF2-40B4-BE49-F238E27FC236}">
                <a16:creationId xmlns:a16="http://schemas.microsoft.com/office/drawing/2014/main" id="{E0612658-331D-4189-91F6-7B7AC5CCBF15}"/>
              </a:ext>
            </a:extLst>
          </p:cNvPr>
          <p:cNvSpPr>
            <a:spLocks noGrp="1" noChangeArrowheads="1"/>
          </p:cNvSpPr>
          <p:nvPr>
            <p:ph type="dt" sz="half" idx="10"/>
          </p:nvPr>
        </p:nvSpPr>
        <p:spPr/>
        <p:txBody>
          <a:bodyPr/>
          <a:lstStyle>
            <a:lvl1pPr>
              <a:defRPr/>
            </a:lvl1pPr>
          </a:lstStyle>
          <a:p>
            <a:pPr>
              <a:defRPr/>
            </a:pPr>
            <a:endParaRPr lang="el-GR"/>
          </a:p>
        </p:txBody>
      </p:sp>
      <p:sp>
        <p:nvSpPr>
          <p:cNvPr id="9" name="Rectangle 9">
            <a:extLst>
              <a:ext uri="{FF2B5EF4-FFF2-40B4-BE49-F238E27FC236}">
                <a16:creationId xmlns:a16="http://schemas.microsoft.com/office/drawing/2014/main" id="{D83EC8D2-1F25-4E2D-B343-69910177073B}"/>
              </a:ext>
            </a:extLst>
          </p:cNvPr>
          <p:cNvSpPr>
            <a:spLocks noGrp="1" noChangeArrowheads="1"/>
          </p:cNvSpPr>
          <p:nvPr>
            <p:ph type="ftr" sz="quarter" idx="11"/>
          </p:nvPr>
        </p:nvSpPr>
        <p:spPr/>
        <p:txBody>
          <a:bodyPr/>
          <a:lstStyle>
            <a:lvl1pPr>
              <a:defRPr/>
            </a:lvl1pPr>
          </a:lstStyle>
          <a:p>
            <a:pPr>
              <a:defRPr/>
            </a:pPr>
            <a:endParaRPr lang="el-GR"/>
          </a:p>
        </p:txBody>
      </p:sp>
      <p:sp>
        <p:nvSpPr>
          <p:cNvPr id="10" name="Rectangle 10">
            <a:extLst>
              <a:ext uri="{FF2B5EF4-FFF2-40B4-BE49-F238E27FC236}">
                <a16:creationId xmlns:a16="http://schemas.microsoft.com/office/drawing/2014/main" id="{3E7E0E65-1028-42CD-9E60-871521EEE9E0}"/>
              </a:ext>
            </a:extLst>
          </p:cNvPr>
          <p:cNvSpPr>
            <a:spLocks noGrp="1" noChangeArrowheads="1"/>
          </p:cNvSpPr>
          <p:nvPr>
            <p:ph type="sldNum" sz="quarter" idx="12"/>
          </p:nvPr>
        </p:nvSpPr>
        <p:spPr/>
        <p:txBody>
          <a:bodyPr/>
          <a:lstStyle>
            <a:lvl1pPr>
              <a:defRPr/>
            </a:lvl1pPr>
          </a:lstStyle>
          <a:p>
            <a:pPr>
              <a:defRPr/>
            </a:pPr>
            <a:fld id="{EB756CB6-4A37-4762-BA0B-7FED213F5076}" type="slidenum">
              <a:rPr lang="el-GR" altLang="el-GR"/>
              <a:pPr>
                <a:defRPr/>
              </a:pPr>
              <a:t>‹#›</a:t>
            </a:fld>
            <a:endParaRPr lang="el-GR" altLang="el-GR"/>
          </a:p>
        </p:txBody>
      </p:sp>
    </p:spTree>
    <p:extLst>
      <p:ext uri="{BB962C8B-B14F-4D97-AF65-F5344CB8AC3E}">
        <p14:creationId xmlns:p14="http://schemas.microsoft.com/office/powerpoint/2010/main" val="588833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2 - Θέση κατακόρυφου κειμένου"/>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766A7E49-CF9A-4E24-9327-4A0F402DFC2F}"/>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9">
            <a:extLst>
              <a:ext uri="{FF2B5EF4-FFF2-40B4-BE49-F238E27FC236}">
                <a16:creationId xmlns:a16="http://schemas.microsoft.com/office/drawing/2014/main" id="{E0CDB673-2290-43CA-A1D6-026BCF7BD6AC}"/>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10">
            <a:extLst>
              <a:ext uri="{FF2B5EF4-FFF2-40B4-BE49-F238E27FC236}">
                <a16:creationId xmlns:a16="http://schemas.microsoft.com/office/drawing/2014/main" id="{7B51A14B-049D-4E57-B580-6491047EB155}"/>
              </a:ext>
            </a:extLst>
          </p:cNvPr>
          <p:cNvSpPr>
            <a:spLocks noGrp="1" noChangeArrowheads="1"/>
          </p:cNvSpPr>
          <p:nvPr>
            <p:ph type="sldNum" sz="quarter" idx="12"/>
          </p:nvPr>
        </p:nvSpPr>
        <p:spPr>
          <a:ln/>
        </p:spPr>
        <p:txBody>
          <a:bodyPr/>
          <a:lstStyle>
            <a:lvl1pPr>
              <a:defRPr/>
            </a:lvl1pPr>
          </a:lstStyle>
          <a:p>
            <a:pPr>
              <a:defRPr/>
            </a:pPr>
            <a:fld id="{DF25D222-231F-4A2B-9321-415B5401486E}" type="slidenum">
              <a:rPr lang="el-GR" altLang="el-GR"/>
              <a:pPr>
                <a:defRPr/>
              </a:pPr>
              <a:t>‹#›</a:t>
            </a:fld>
            <a:endParaRPr lang="el-GR" altLang="el-GR"/>
          </a:p>
        </p:txBody>
      </p:sp>
    </p:spTree>
    <p:extLst>
      <p:ext uri="{BB962C8B-B14F-4D97-AF65-F5344CB8AC3E}">
        <p14:creationId xmlns:p14="http://schemas.microsoft.com/office/powerpoint/2010/main" val="100532156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a:defRPr/>
            </a:pPr>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pPr>
              <a:defRPr/>
            </a:pPr>
            <a:fld id="{4EB46F8D-DE97-4FAD-B224-4A6974127198}" type="slidenum">
              <a:rPr lang="el-GR" altLang="el-GR" smtClean="0"/>
              <a:pPr>
                <a:defRPr/>
              </a:pPr>
              <a:t>‹#›</a:t>
            </a:fld>
            <a:endParaRPr lang="el-GR" altLang="el-GR"/>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67991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l-GR"/>
          </a:p>
        </p:txBody>
      </p:sp>
      <p:sp>
        <p:nvSpPr>
          <p:cNvPr id="3" name="Footer Placeholder 2"/>
          <p:cNvSpPr>
            <a:spLocks noGrp="1"/>
          </p:cNvSpPr>
          <p:nvPr>
            <p:ph type="ftr" sz="quarter" idx="11"/>
          </p:nvPr>
        </p:nvSpPr>
        <p:spPr/>
        <p:txBody>
          <a:bodyPr/>
          <a:lstStyle/>
          <a:p>
            <a:pPr>
              <a:defRPr/>
            </a:pPr>
            <a:endParaRPr lang="el-GR"/>
          </a:p>
        </p:txBody>
      </p:sp>
      <p:sp>
        <p:nvSpPr>
          <p:cNvPr id="4" name="Slide Number Placeholder 3"/>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309747811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2AEB8AA5-D14E-4C63-956F-D9CFC6900D1D}" type="slidenum">
              <a:rPr lang="el-GR" altLang="el-GR" smtClean="0"/>
              <a:pPr>
                <a:defRPr/>
              </a:pPr>
              <a:t>‹#›</a:t>
            </a:fld>
            <a:endParaRPr lang="el-GR" altLang="el-GR"/>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9368194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2B8A273D-E542-4433-AF3F-E331E17C9FEF}" type="slidenum">
              <a:rPr lang="el-GR" altLang="el-GR" smtClean="0"/>
              <a:pPr>
                <a:defRPr/>
              </a:pPr>
              <a:t>‹#›</a:t>
            </a:fld>
            <a:endParaRPr lang="el-GR" altLang="el-GR"/>
          </a:p>
        </p:txBody>
      </p:sp>
    </p:spTree>
    <p:extLst>
      <p:ext uri="{BB962C8B-B14F-4D97-AF65-F5344CB8AC3E}">
        <p14:creationId xmlns:p14="http://schemas.microsoft.com/office/powerpoint/2010/main" val="3886835792"/>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345160129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292692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18581144"/>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3656084860"/>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227207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l-GR"/>
              <a:t>Κάντε κλικ για να επεξεργαστείτε τον τίτλο υποδείγματος</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3428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856413" y="301625"/>
            <a:ext cx="1827212" cy="5640388"/>
          </a:xfrm>
        </p:spPr>
        <p:txBody>
          <a:bodyPr vert="eaVert"/>
          <a:lstStyle/>
          <a:p>
            <a:r>
              <a:rPr lang="el-GR"/>
              <a:t>Κάντε κλικ για να επεξεργαστείτε τον τίτλο υποδείγματος</a:t>
            </a:r>
          </a:p>
        </p:txBody>
      </p:sp>
      <p:sp>
        <p:nvSpPr>
          <p:cNvPr id="3" name="2 - Θέση κατακόρυφου κειμένου"/>
          <p:cNvSpPr>
            <a:spLocks noGrp="1"/>
          </p:cNvSpPr>
          <p:nvPr>
            <p:ph type="body" orient="vert" idx="1"/>
          </p:nvPr>
        </p:nvSpPr>
        <p:spPr>
          <a:xfrm>
            <a:off x="1370013" y="301625"/>
            <a:ext cx="5334000" cy="5640388"/>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EB813FDA-AC00-4347-AC92-15172272BA79}"/>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9">
            <a:extLst>
              <a:ext uri="{FF2B5EF4-FFF2-40B4-BE49-F238E27FC236}">
                <a16:creationId xmlns:a16="http://schemas.microsoft.com/office/drawing/2014/main" id="{53F46A03-C1A3-4629-9F11-7386FF573DE7}"/>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10">
            <a:extLst>
              <a:ext uri="{FF2B5EF4-FFF2-40B4-BE49-F238E27FC236}">
                <a16:creationId xmlns:a16="http://schemas.microsoft.com/office/drawing/2014/main" id="{45374B7D-78A2-46C9-A669-0528EF1C4F96}"/>
              </a:ext>
            </a:extLst>
          </p:cNvPr>
          <p:cNvSpPr>
            <a:spLocks noGrp="1" noChangeArrowheads="1"/>
          </p:cNvSpPr>
          <p:nvPr>
            <p:ph type="sldNum" sz="quarter" idx="12"/>
          </p:nvPr>
        </p:nvSpPr>
        <p:spPr>
          <a:ln/>
        </p:spPr>
        <p:txBody>
          <a:bodyPr/>
          <a:lstStyle>
            <a:lvl1pPr>
              <a:defRPr/>
            </a:lvl1pPr>
          </a:lstStyle>
          <a:p>
            <a:pPr>
              <a:defRPr/>
            </a:pPr>
            <a:fld id="{BABEAE83-F2BD-4D29-9454-801A1C2334FF}" type="slidenum">
              <a:rPr lang="el-GR" altLang="el-GR"/>
              <a:pPr>
                <a:defRPr/>
              </a:pPr>
              <a:t>‹#›</a:t>
            </a:fld>
            <a:endParaRPr lang="el-GR" altLang="el-GR"/>
          </a:p>
        </p:txBody>
      </p:sp>
    </p:spTree>
    <p:extLst>
      <p:ext uri="{BB962C8B-B14F-4D97-AF65-F5344CB8AC3E}">
        <p14:creationId xmlns:p14="http://schemas.microsoft.com/office/powerpoint/2010/main" val="1955823204"/>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DF25D222-231F-4A2B-9321-415B5401486E}" type="slidenum">
              <a:rPr lang="el-GR" altLang="el-GR" smtClean="0"/>
              <a:pPr>
                <a:defRPr/>
              </a:pPr>
              <a:t>‹#›</a:t>
            </a:fld>
            <a:endParaRPr lang="el-GR" altLang="el-GR"/>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0451007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BABEAE83-F2BD-4D29-9454-801A1C2334FF}" type="slidenum">
              <a:rPr lang="el-GR" altLang="el-GR" smtClean="0"/>
              <a:pPr>
                <a:defRPr/>
              </a:pPr>
              <a:t>‹#›</a:t>
            </a:fld>
            <a:endParaRPr lang="el-GR" altLang="el-GR"/>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569063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pic>
        <p:nvPicPr>
          <p:cNvPr id="8" name="Picture 7" descr="Brickwork-SD-R1acrop.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useBgFill="1">
        <p:nvSpPr>
          <p:cNvPr id="13" name="Freeform 12"/>
          <p:cNvSpPr/>
          <p:nvPr/>
        </p:nvSpPr>
        <p:spPr>
          <a:xfrm>
            <a:off x="-8467" y="-16933"/>
            <a:ext cx="8754534" cy="6451600"/>
          </a:xfrm>
          <a:custGeom>
            <a:avLst/>
            <a:gdLst/>
            <a:ahLst/>
            <a:cxnLst/>
            <a:rect l="l" t="t" r="r" b="b"/>
            <a:pathLst>
              <a:path w="8754534" h="6451600">
                <a:moveTo>
                  <a:pt x="8373534" y="0"/>
                </a:moveTo>
                <a:lnTo>
                  <a:pt x="8754534" y="5994400"/>
                </a:lnTo>
                <a:lnTo>
                  <a:pt x="0" y="6451600"/>
                </a:lnTo>
                <a:lnTo>
                  <a:pt x="0" y="0"/>
                </a:lnTo>
                <a:lnTo>
                  <a:pt x="8373534" y="0"/>
                </a:lnTo>
                <a:close/>
              </a:path>
            </a:pathLst>
          </a:cu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23" name="Freeform 22"/>
          <p:cNvSpPr/>
          <p:nvPr/>
        </p:nvSpPr>
        <p:spPr>
          <a:xfrm>
            <a:off x="-10379" y="4445000"/>
            <a:ext cx="8464695" cy="1715811"/>
          </a:xfrm>
          <a:custGeom>
            <a:avLst/>
            <a:gdLst/>
            <a:ahLst/>
            <a:cxnLst/>
            <a:rect l="l" t="t" r="r" b="b"/>
            <a:pathLst>
              <a:path w="8428428" h="1878553">
                <a:moveTo>
                  <a:pt x="0" y="438229"/>
                </a:moveTo>
                <a:lnTo>
                  <a:pt x="8343246" y="0"/>
                </a:lnTo>
                <a:lnTo>
                  <a:pt x="8428428" y="1424838"/>
                </a:lnTo>
                <a:lnTo>
                  <a:pt x="7515" y="1878553"/>
                </a:lnTo>
                <a:lnTo>
                  <a:pt x="0" y="438229"/>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9" name="Freeform 28"/>
          <p:cNvSpPr/>
          <p:nvPr/>
        </p:nvSpPr>
        <p:spPr>
          <a:xfrm>
            <a:off x="-2864" y="0"/>
            <a:ext cx="5811235" cy="321615"/>
          </a:xfrm>
          <a:custGeom>
            <a:avLst/>
            <a:gdLst/>
            <a:ahLst/>
            <a:cxnLst/>
            <a:rect l="l" t="t" r="r" b="b"/>
            <a:pathLst>
              <a:path w="5811235" h="321615">
                <a:moveTo>
                  <a:pt x="0" y="0"/>
                </a:moveTo>
                <a:lnTo>
                  <a:pt x="5811235" y="0"/>
                </a:lnTo>
                <a:lnTo>
                  <a:pt x="1" y="321615"/>
                </a:lnTo>
                <a:cubicBezTo>
                  <a:pt x="1" y="214410"/>
                  <a:pt x="0" y="107205"/>
                  <a:pt x="0" y="0"/>
                </a:cubicBez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30" name="Freeform 29"/>
          <p:cNvSpPr/>
          <p:nvPr/>
        </p:nvSpPr>
        <p:spPr>
          <a:xfrm rot="21420000">
            <a:off x="-170768" y="213023"/>
            <a:ext cx="8480534" cy="5746008"/>
          </a:xfrm>
          <a:custGeom>
            <a:avLst/>
            <a:gdLst/>
            <a:ahLst/>
            <a:cxnLst/>
            <a:rect l="l" t="t" r="r" b="b"/>
            <a:pathLst>
              <a:path w="11307378" h="5746008">
                <a:moveTo>
                  <a:pt x="11270997" y="0"/>
                </a:moveTo>
                <a:lnTo>
                  <a:pt x="11307378" y="5746008"/>
                </a:lnTo>
                <a:lnTo>
                  <a:pt x="1" y="574313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451416" y="668338"/>
            <a:ext cx="7533524" cy="2766528"/>
          </a:xfrm>
        </p:spPr>
        <p:txBody>
          <a:bodyPr anchor="b">
            <a:normAutofit/>
          </a:bodyPr>
          <a:lstStyle>
            <a:lvl1pPr algn="r">
              <a:defRPr sz="72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rot="21420000">
            <a:off x="554462" y="3446830"/>
            <a:ext cx="7512060" cy="550333"/>
          </a:xfrm>
        </p:spPr>
        <p:txBody>
          <a:bodyPr anchor="t">
            <a:noAutofit/>
          </a:bodyPr>
          <a:lstStyle>
            <a:lvl1pPr marL="0" indent="0" algn="r">
              <a:buNone/>
              <a:defRPr sz="2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rot="21420000">
            <a:off x="3669071" y="4714242"/>
            <a:ext cx="4607740" cy="942356"/>
          </a:xfrm>
        </p:spPr>
        <p:txBody>
          <a:bodyPr/>
          <a:lstStyle>
            <a:lvl1pPr algn="ctr">
              <a:defRPr sz="4200">
                <a:solidFill>
                  <a:schemeClr val="accent1">
                    <a:lumMod val="50000"/>
                  </a:schemeClr>
                </a:solidFill>
              </a:defRPr>
            </a:lvl1pPr>
          </a:lstStyle>
          <a:p>
            <a:pPr>
              <a:defRPr/>
            </a:pPr>
            <a:endParaRPr lang="el-GR"/>
          </a:p>
        </p:txBody>
      </p:sp>
      <p:sp>
        <p:nvSpPr>
          <p:cNvPr id="5" name="Footer Placeholder 4"/>
          <p:cNvSpPr>
            <a:spLocks noGrp="1"/>
          </p:cNvSpPr>
          <p:nvPr>
            <p:ph type="ftr" sz="quarter" idx="11"/>
          </p:nvPr>
        </p:nvSpPr>
        <p:spPr>
          <a:xfrm rot="21420000">
            <a:off x="-12134" y="4954635"/>
            <a:ext cx="2987069" cy="918361"/>
          </a:xfrm>
        </p:spPr>
        <p:txBody>
          <a:bodyPr vert="horz" lIns="91440" tIns="45720" rIns="91440" bIns="45720" rtlCol="0" anchor="ctr"/>
          <a:lstStyle>
            <a:lvl1pPr algn="r">
              <a:defRPr lang="en-US" sz="4200" dirty="0"/>
            </a:lvl1pPr>
          </a:lstStyle>
          <a:p>
            <a:pPr>
              <a:defRPr/>
            </a:pPr>
            <a:endParaRPr lang="el-GR"/>
          </a:p>
        </p:txBody>
      </p:sp>
      <p:sp>
        <p:nvSpPr>
          <p:cNvPr id="6" name="Slide Number Placeholder 5"/>
          <p:cNvSpPr>
            <a:spLocks noGrp="1"/>
          </p:cNvSpPr>
          <p:nvPr>
            <p:ph type="sldNum" sz="quarter" idx="12"/>
          </p:nvPr>
        </p:nvSpPr>
        <p:spPr>
          <a:xfrm rot="21420000">
            <a:off x="7401518" y="3819948"/>
            <a:ext cx="680390" cy="498470"/>
          </a:xfrm>
        </p:spPr>
        <p:txBody>
          <a:bodyPr/>
          <a:lstStyle>
            <a:lvl1pPr>
              <a:defRPr sz="2400">
                <a:solidFill>
                  <a:schemeClr val="tx1">
                    <a:lumMod val="75000"/>
                    <a:lumOff val="25000"/>
                  </a:schemeClr>
                </a:solidFill>
              </a:defRPr>
            </a:lvl1pPr>
          </a:lstStyle>
          <a:p>
            <a:pPr>
              <a:defRPr/>
            </a:pPr>
            <a:fld id="{1EE47572-CE8D-43F4-A2F6-61B350C60C26}" type="slidenum">
              <a:rPr lang="el-GR" altLang="el-GR" smtClean="0"/>
              <a:pPr>
                <a:defRPr/>
              </a:pPr>
              <a:t>‹#›</a:t>
            </a:fld>
            <a:endParaRPr lang="el-GR" altLang="el-GR"/>
          </a:p>
        </p:txBody>
      </p:sp>
      <p:sp>
        <p:nvSpPr>
          <p:cNvPr id="33" name="5-Point Star 32"/>
          <p:cNvSpPr/>
          <p:nvPr/>
        </p:nvSpPr>
        <p:spPr>
          <a:xfrm rot="21420000">
            <a:off x="3121951" y="5057183"/>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41187503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12" name="Content Placeholder 2"/>
          <p:cNvSpPr>
            <a:spLocks noGrp="1"/>
          </p:cNvSpPr>
          <p:nvPr>
            <p:ph sz="quarter" idx="13"/>
          </p:nvPr>
        </p:nvSpPr>
        <p:spPr>
          <a:xfrm>
            <a:off x="514351" y="2063396"/>
            <a:ext cx="7796030" cy="3311189"/>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C2AF6888-7B3E-4551-9F55-019B9BB5B735}" type="slidenum">
              <a:rPr lang="el-GR" altLang="el-GR" smtClean="0"/>
              <a:pPr>
                <a:defRPr/>
              </a:pPr>
              <a:t>‹#›</a:t>
            </a:fld>
            <a:endParaRPr lang="el-GR" altLang="el-GR"/>
          </a:p>
        </p:txBody>
      </p:sp>
    </p:spTree>
    <p:extLst>
      <p:ext uri="{BB962C8B-B14F-4D97-AF65-F5344CB8AC3E}">
        <p14:creationId xmlns:p14="http://schemas.microsoft.com/office/powerpoint/2010/main" val="12175221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514351" y="685801"/>
            <a:ext cx="7796030" cy="3193487"/>
          </a:xfrm>
        </p:spPr>
        <p:txBody>
          <a:bodyPr anchor="b">
            <a:normAutofit/>
          </a:bodyPr>
          <a:lstStyle>
            <a:lvl1pPr algn="l">
              <a:defRPr sz="54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514351" y="3742267"/>
            <a:ext cx="7796030"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9AC0A1E1-0435-482B-A280-AE23DBF30D61}" type="slidenum">
              <a:rPr lang="el-GR" altLang="el-GR" smtClean="0"/>
              <a:pPr>
                <a:defRPr/>
              </a:pPr>
              <a:t>‹#›</a:t>
            </a:fld>
            <a:endParaRPr lang="el-GR" altLang="el-GR"/>
          </a:p>
        </p:txBody>
      </p:sp>
    </p:spTree>
    <p:extLst>
      <p:ext uri="{BB962C8B-B14F-4D97-AF65-F5344CB8AC3E}">
        <p14:creationId xmlns:p14="http://schemas.microsoft.com/office/powerpoint/2010/main" val="62091030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14" name="Title 1"/>
          <p:cNvSpPr>
            <a:spLocks noGrp="1"/>
          </p:cNvSpPr>
          <p:nvPr>
            <p:ph type="title"/>
          </p:nvPr>
        </p:nvSpPr>
        <p:spPr>
          <a:xfrm>
            <a:off x="514351" y="685800"/>
            <a:ext cx="7797662" cy="1158140"/>
          </a:xfrm>
        </p:spPr>
        <p:txBody>
          <a:bodyPr/>
          <a:lstStyle/>
          <a:p>
            <a:r>
              <a:rPr lang="el-GR"/>
              <a:t>Κάντε κλικ για να επεξεργαστείτε τον τίτλο υποδείγματος</a:t>
            </a:r>
            <a:endParaRPr lang="en-US" dirty="0"/>
          </a:p>
        </p:txBody>
      </p:sp>
      <p:sp>
        <p:nvSpPr>
          <p:cNvPr id="12" name="Content Placeholder 2"/>
          <p:cNvSpPr>
            <a:spLocks noGrp="1"/>
          </p:cNvSpPr>
          <p:nvPr>
            <p:ph sz="quarter" idx="13"/>
          </p:nvPr>
        </p:nvSpPr>
        <p:spPr>
          <a:xfrm>
            <a:off x="514350" y="2063396"/>
            <a:ext cx="3816536" cy="3311189"/>
          </a:xfrm>
        </p:spPr>
        <p:txBody>
          <a:bodyPr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13" name="Content Placeholder 3"/>
          <p:cNvSpPr>
            <a:spLocks noGrp="1"/>
          </p:cNvSpPr>
          <p:nvPr>
            <p:ph sz="quarter" idx="14"/>
          </p:nvPr>
        </p:nvSpPr>
        <p:spPr>
          <a:xfrm>
            <a:off x="4495478" y="2063396"/>
            <a:ext cx="3814904" cy="3311189"/>
          </a:xfrm>
        </p:spPr>
        <p:txBody>
          <a:bodyPr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C2AF6888-7B3E-4551-9F55-019B9BB5B735}" type="slidenum">
              <a:rPr lang="el-GR" altLang="el-GR" smtClean="0"/>
              <a:pPr>
                <a:defRPr/>
              </a:pPr>
              <a:t>‹#›</a:t>
            </a:fld>
            <a:endParaRPr lang="el-GR" altLang="el-GR"/>
          </a:p>
        </p:txBody>
      </p:sp>
    </p:spTree>
    <p:extLst>
      <p:ext uri="{BB962C8B-B14F-4D97-AF65-F5344CB8AC3E}">
        <p14:creationId xmlns:p14="http://schemas.microsoft.com/office/powerpoint/2010/main" val="1487882656"/>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4" name="Title 1"/>
          <p:cNvSpPr>
            <a:spLocks noGrp="1"/>
          </p:cNvSpPr>
          <p:nvPr>
            <p:ph type="title"/>
          </p:nvPr>
        </p:nvSpPr>
        <p:spPr>
          <a:xfrm>
            <a:off x="514351" y="685800"/>
            <a:ext cx="7796030" cy="1158140"/>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739569" y="2063396"/>
            <a:ext cx="3591317"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12" name="Content Placeholder 3"/>
          <p:cNvSpPr>
            <a:spLocks noGrp="1"/>
          </p:cNvSpPr>
          <p:nvPr>
            <p:ph sz="quarter" idx="13"/>
          </p:nvPr>
        </p:nvSpPr>
        <p:spPr>
          <a:xfrm>
            <a:off x="514352" y="2861733"/>
            <a:ext cx="3816534" cy="2512852"/>
          </a:xfrm>
        </p:spPr>
        <p:txBody>
          <a:bodyPr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715340" y="2063396"/>
            <a:ext cx="359667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13" name="Content Placeholder 5"/>
          <p:cNvSpPr>
            <a:spLocks noGrp="1"/>
          </p:cNvSpPr>
          <p:nvPr>
            <p:ph sz="quarter" idx="14"/>
          </p:nvPr>
        </p:nvSpPr>
        <p:spPr>
          <a:xfrm>
            <a:off x="4495477" y="2861733"/>
            <a:ext cx="3816535" cy="2512852"/>
          </a:xfrm>
        </p:spPr>
        <p:txBody>
          <a:bodyPr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pPr>
              <a:defRPr/>
            </a:pPr>
            <a:endParaRPr lang="el-GR"/>
          </a:p>
        </p:txBody>
      </p:sp>
      <p:sp>
        <p:nvSpPr>
          <p:cNvPr id="8" name="Footer Placeholder 7"/>
          <p:cNvSpPr>
            <a:spLocks noGrp="1"/>
          </p:cNvSpPr>
          <p:nvPr>
            <p:ph type="ftr" sz="quarter" idx="11"/>
          </p:nvPr>
        </p:nvSpPr>
        <p:spPr/>
        <p:txBody>
          <a:bodyPr/>
          <a:lstStyle/>
          <a:p>
            <a:pPr>
              <a:defRPr/>
            </a:pPr>
            <a:endParaRPr lang="el-GR"/>
          </a:p>
        </p:txBody>
      </p:sp>
      <p:sp>
        <p:nvSpPr>
          <p:cNvPr id="9" name="Slide Number Placeholder 8"/>
          <p:cNvSpPr>
            <a:spLocks noGrp="1"/>
          </p:cNvSpPr>
          <p:nvPr>
            <p:ph type="sldNum" sz="quarter" idx="12"/>
          </p:nvPr>
        </p:nvSpPr>
        <p:spPr/>
        <p:txBody>
          <a:bodyPr/>
          <a:lstStyle/>
          <a:p>
            <a:pPr>
              <a:defRPr/>
            </a:pPr>
            <a:fld id="{C2AF6888-7B3E-4551-9F55-019B9BB5B735}" type="slidenum">
              <a:rPr lang="el-GR" altLang="el-GR" smtClean="0"/>
              <a:pPr>
                <a:defRPr/>
              </a:pPr>
              <a:t>‹#›</a:t>
            </a:fld>
            <a:endParaRPr lang="el-GR" altLang="el-GR"/>
          </a:p>
        </p:txBody>
      </p:sp>
    </p:spTree>
    <p:extLst>
      <p:ext uri="{BB962C8B-B14F-4D97-AF65-F5344CB8AC3E}">
        <p14:creationId xmlns:p14="http://schemas.microsoft.com/office/powerpoint/2010/main" val="220413899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a:defRPr/>
            </a:pPr>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pPr>
              <a:defRPr/>
            </a:pPr>
            <a:fld id="{FCBC27A3-BBEA-4FCD-AE3A-F4E4CA1D90A2}" type="slidenum">
              <a:rPr lang="el-GR" altLang="el-GR" smtClean="0"/>
              <a:pPr>
                <a:defRPr/>
              </a:pPr>
              <a:t>‹#›</a:t>
            </a:fld>
            <a:endParaRPr lang="el-GR" altLang="el-GR"/>
          </a:p>
        </p:txBody>
      </p:sp>
    </p:spTree>
    <p:extLst>
      <p:ext uri="{BB962C8B-B14F-4D97-AF65-F5344CB8AC3E}">
        <p14:creationId xmlns:p14="http://schemas.microsoft.com/office/powerpoint/2010/main" val="2640333319"/>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l-GR"/>
          </a:p>
        </p:txBody>
      </p:sp>
      <p:sp>
        <p:nvSpPr>
          <p:cNvPr id="3" name="Footer Placeholder 2"/>
          <p:cNvSpPr>
            <a:spLocks noGrp="1"/>
          </p:cNvSpPr>
          <p:nvPr>
            <p:ph type="ftr" sz="quarter" idx="11"/>
          </p:nvPr>
        </p:nvSpPr>
        <p:spPr/>
        <p:txBody>
          <a:bodyPr/>
          <a:lstStyle/>
          <a:p>
            <a:pPr>
              <a:defRPr/>
            </a:pPr>
            <a:endParaRPr lang="el-GR"/>
          </a:p>
        </p:txBody>
      </p:sp>
      <p:sp>
        <p:nvSpPr>
          <p:cNvPr id="4" name="Slide Number Placeholder 3"/>
          <p:cNvSpPr>
            <a:spLocks noGrp="1"/>
          </p:cNvSpPr>
          <p:nvPr>
            <p:ph type="sldNum" sz="quarter" idx="12"/>
          </p:nvPr>
        </p:nvSpPr>
        <p:spPr/>
        <p:txBody>
          <a:bodyPr/>
          <a:lstStyle/>
          <a:p>
            <a:pPr>
              <a:defRPr/>
            </a:pPr>
            <a:fld id="{C66FEE3A-1BA9-4FA0-836C-9436E8F75D04}" type="slidenum">
              <a:rPr lang="el-GR" altLang="el-GR" smtClean="0"/>
              <a:pPr>
                <a:defRPr/>
              </a:pPr>
              <a:t>‹#›</a:t>
            </a:fld>
            <a:endParaRPr lang="el-GR" altLang="el-GR"/>
          </a:p>
        </p:txBody>
      </p:sp>
    </p:spTree>
    <p:extLst>
      <p:ext uri="{BB962C8B-B14F-4D97-AF65-F5344CB8AC3E}">
        <p14:creationId xmlns:p14="http://schemas.microsoft.com/office/powerpoint/2010/main" val="258674558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520232" y="685800"/>
            <a:ext cx="3095145" cy="2023252"/>
          </a:xfrm>
        </p:spPr>
        <p:txBody>
          <a:bodyPr anchor="b">
            <a:normAutofit/>
          </a:bodyPr>
          <a:lstStyle>
            <a:lvl1pPr algn="ctr">
              <a:defRPr sz="3600"/>
            </a:lvl1pPr>
          </a:lstStyle>
          <a:p>
            <a:r>
              <a:rPr lang="el-GR"/>
              <a:t>Κάντε κλικ για να επεξεργαστείτε τον τίτλο υποδείγματος</a:t>
            </a:r>
            <a:endParaRPr lang="en-US" dirty="0"/>
          </a:p>
        </p:txBody>
      </p:sp>
      <p:sp>
        <p:nvSpPr>
          <p:cNvPr id="10" name="Content Placeholder 2"/>
          <p:cNvSpPr>
            <a:spLocks noGrp="1"/>
          </p:cNvSpPr>
          <p:nvPr>
            <p:ph sz="quarter" idx="13"/>
          </p:nvPr>
        </p:nvSpPr>
        <p:spPr>
          <a:xfrm>
            <a:off x="3784600" y="685801"/>
            <a:ext cx="4525781" cy="4688785"/>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520232" y="2709053"/>
            <a:ext cx="3095146"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C2AF6888-7B3E-4551-9F55-019B9BB5B735}" type="slidenum">
              <a:rPr lang="el-GR" altLang="el-GR" smtClean="0"/>
              <a:pPr>
                <a:defRPr/>
              </a:pPr>
              <a:t>‹#›</a:t>
            </a:fld>
            <a:endParaRPr lang="el-GR" altLang="el-GR"/>
          </a:p>
        </p:txBody>
      </p:sp>
    </p:spTree>
    <p:extLst>
      <p:ext uri="{BB962C8B-B14F-4D97-AF65-F5344CB8AC3E}">
        <p14:creationId xmlns:p14="http://schemas.microsoft.com/office/powerpoint/2010/main" val="1726958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cxnSp>
        <p:nvCxnSpPr>
          <p:cNvPr id="4" name="Straight Connector 14">
            <a:extLst>
              <a:ext uri="{FF2B5EF4-FFF2-40B4-BE49-F238E27FC236}">
                <a16:creationId xmlns:a16="http://schemas.microsoft.com/office/drawing/2014/main" id="{78C60450-D087-4451-93E8-8DCD6FDD84E6}"/>
              </a:ext>
            </a:extLst>
          </p:cNvPr>
          <p:cNvCxnSpPr/>
          <p:nvPr/>
        </p:nvCxnSpPr>
        <p:spPr>
          <a:xfrm>
            <a:off x="2395538" y="3529013"/>
            <a:ext cx="56197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ctrTitle"/>
          </p:nvPr>
        </p:nvSpPr>
        <p:spPr>
          <a:xfrm>
            <a:off x="2396319" y="802299"/>
            <a:ext cx="5618515" cy="2541431"/>
          </a:xfrm>
        </p:spPr>
        <p:txBody>
          <a:bodyPr bIns="0" anchor="b"/>
          <a:lstStyle>
            <a:lvl1pPr algn="l">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Κάντε κλικ για να επεξεργαστείτε τον υπότιτλο του υποδείγματος</a:t>
            </a:r>
            <a:endParaRPr lang="en-US" dirty="0"/>
          </a:p>
        </p:txBody>
      </p:sp>
      <p:sp>
        <p:nvSpPr>
          <p:cNvPr id="5" name="Date Placeholder 3">
            <a:extLst>
              <a:ext uri="{FF2B5EF4-FFF2-40B4-BE49-F238E27FC236}">
                <a16:creationId xmlns:a16="http://schemas.microsoft.com/office/drawing/2014/main" id="{66CBC96E-3088-4542-94D2-0B95DD63E373}"/>
              </a:ext>
            </a:extLst>
          </p:cNvPr>
          <p:cNvSpPr>
            <a:spLocks noGrp="1"/>
          </p:cNvSpPr>
          <p:nvPr>
            <p:ph type="dt" sz="half" idx="10"/>
          </p:nvPr>
        </p:nvSpPr>
        <p:spPr/>
        <p:txBody>
          <a:bodyPr/>
          <a:lstStyle>
            <a:lvl1pPr>
              <a:defRPr/>
            </a:lvl1pPr>
          </a:lstStyle>
          <a:p>
            <a:pPr>
              <a:defRPr/>
            </a:pPr>
            <a:endParaRPr lang="el-GR"/>
          </a:p>
        </p:txBody>
      </p:sp>
      <p:sp>
        <p:nvSpPr>
          <p:cNvPr id="6" name="Footer Placeholder 4">
            <a:extLst>
              <a:ext uri="{FF2B5EF4-FFF2-40B4-BE49-F238E27FC236}">
                <a16:creationId xmlns:a16="http://schemas.microsoft.com/office/drawing/2014/main" id="{5BB580BB-266C-4947-90A2-83CA4C82E5C9}"/>
              </a:ext>
            </a:extLst>
          </p:cNvPr>
          <p:cNvSpPr>
            <a:spLocks noGrp="1"/>
          </p:cNvSpPr>
          <p:nvPr>
            <p:ph type="ftr" sz="quarter" idx="11"/>
          </p:nvPr>
        </p:nvSpPr>
        <p:spPr>
          <a:xfrm>
            <a:off x="2395538" y="328613"/>
            <a:ext cx="3087687" cy="309562"/>
          </a:xfrm>
        </p:spPr>
        <p:txBody>
          <a:bodyPr/>
          <a:lstStyle>
            <a:lvl1pPr>
              <a:defRPr/>
            </a:lvl1pPr>
          </a:lstStyle>
          <a:p>
            <a:pPr>
              <a:defRPr/>
            </a:pPr>
            <a:endParaRPr lang="el-GR"/>
          </a:p>
        </p:txBody>
      </p:sp>
      <p:sp>
        <p:nvSpPr>
          <p:cNvPr id="7" name="Slide Number Placeholder 5">
            <a:extLst>
              <a:ext uri="{FF2B5EF4-FFF2-40B4-BE49-F238E27FC236}">
                <a16:creationId xmlns:a16="http://schemas.microsoft.com/office/drawing/2014/main" id="{3C857177-C78A-422E-9640-0FDBD039FC49}"/>
              </a:ext>
            </a:extLst>
          </p:cNvPr>
          <p:cNvSpPr>
            <a:spLocks noGrp="1"/>
          </p:cNvSpPr>
          <p:nvPr>
            <p:ph type="sldNum" sz="quarter" idx="12"/>
          </p:nvPr>
        </p:nvSpPr>
        <p:spPr>
          <a:xfrm>
            <a:off x="1435100" y="798513"/>
            <a:ext cx="801688" cy="504825"/>
          </a:xfrm>
        </p:spPr>
        <p:txBody>
          <a:bodyPr/>
          <a:lstStyle>
            <a:lvl1pPr>
              <a:defRPr/>
            </a:lvl1pPr>
          </a:lstStyle>
          <a:p>
            <a:pPr>
              <a:defRPr/>
            </a:pPr>
            <a:fld id="{810189CE-C31C-4B88-876D-F736DBD9BD8A}" type="slidenum">
              <a:rPr lang="el-GR" altLang="el-GR"/>
              <a:pPr>
                <a:defRPr/>
              </a:pPr>
              <a:t>‹#›</a:t>
            </a:fld>
            <a:endParaRPr lang="el-GR" altLang="el-GR"/>
          </a:p>
        </p:txBody>
      </p:sp>
    </p:spTree>
    <p:extLst>
      <p:ext uri="{BB962C8B-B14F-4D97-AF65-F5344CB8AC3E}">
        <p14:creationId xmlns:p14="http://schemas.microsoft.com/office/powerpoint/2010/main" val="406373622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514351" y="685800"/>
            <a:ext cx="4408172" cy="2023252"/>
          </a:xfrm>
        </p:spPr>
        <p:txBody>
          <a:bodyPr anchor="b">
            <a:normAutofit/>
          </a:bodyPr>
          <a:lstStyle>
            <a:lvl1pPr algn="ctr">
              <a:defRPr sz="36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147740" y="1"/>
            <a:ext cx="3162641"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514351" y="2709053"/>
            <a:ext cx="440817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C149AC5B-2FF4-438D-81CE-A4D52CBD256E}" type="slidenum">
              <a:rPr lang="el-GR" altLang="el-GR" smtClean="0"/>
              <a:pPr>
                <a:defRPr/>
              </a:pPr>
              <a:t>‹#›</a:t>
            </a:fld>
            <a:endParaRPr lang="el-GR" altLang="el-GR"/>
          </a:p>
        </p:txBody>
      </p:sp>
    </p:spTree>
    <p:extLst>
      <p:ext uri="{BB962C8B-B14F-4D97-AF65-F5344CB8AC3E}">
        <p14:creationId xmlns:p14="http://schemas.microsoft.com/office/powerpoint/2010/main" val="159578109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514350" y="4106333"/>
            <a:ext cx="7796031" cy="58884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14351" y="685800"/>
            <a:ext cx="7794385"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514335" y="4702923"/>
            <a:ext cx="7796046"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C2AF6888-7B3E-4551-9F55-019B9BB5B735}" type="slidenum">
              <a:rPr lang="el-GR" altLang="el-GR" smtClean="0"/>
              <a:pPr>
                <a:defRPr/>
              </a:pPr>
              <a:t>‹#›</a:t>
            </a:fld>
            <a:endParaRPr lang="el-GR" altLang="el-GR"/>
          </a:p>
        </p:txBody>
      </p:sp>
    </p:spTree>
    <p:extLst>
      <p:ext uri="{BB962C8B-B14F-4D97-AF65-F5344CB8AC3E}">
        <p14:creationId xmlns:p14="http://schemas.microsoft.com/office/powerpoint/2010/main" val="9023290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514351" y="685801"/>
            <a:ext cx="7797677" cy="3194903"/>
          </a:xfrm>
        </p:spPr>
        <p:txBody>
          <a:bodyPr anchor="ctr">
            <a:normAutofit/>
          </a:bodyPr>
          <a:lstStyle>
            <a:lvl1pPr algn="ctr">
              <a:defRPr sz="48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514335" y="4106333"/>
            <a:ext cx="7796047"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C2AF6888-7B3E-4551-9F55-019B9BB5B735}" type="slidenum">
              <a:rPr lang="el-GR" altLang="el-GR" smtClean="0"/>
              <a:pPr>
                <a:defRPr/>
              </a:pPr>
              <a:t>‹#›</a:t>
            </a:fld>
            <a:endParaRPr lang="el-GR" altLang="el-GR"/>
          </a:p>
        </p:txBody>
      </p:sp>
    </p:spTree>
    <p:extLst>
      <p:ext uri="{BB962C8B-B14F-4D97-AF65-F5344CB8AC3E}">
        <p14:creationId xmlns:p14="http://schemas.microsoft.com/office/powerpoint/2010/main" val="433963753"/>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41299" y="685800"/>
            <a:ext cx="7143765" cy="2916704"/>
          </a:xfrm>
        </p:spPr>
        <p:txBody>
          <a:bodyPr anchor="ctr">
            <a:normAutofit/>
          </a:bodyPr>
          <a:lstStyle>
            <a:lvl1pPr algn="ctr">
              <a:defRPr sz="48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162698" y="3610032"/>
            <a:ext cx="6500967"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4" name="Text Placeholder 3"/>
          <p:cNvSpPr>
            <a:spLocks noGrp="1"/>
          </p:cNvSpPr>
          <p:nvPr>
            <p:ph type="body" sz="half" idx="2"/>
          </p:nvPr>
        </p:nvSpPr>
        <p:spPr>
          <a:xfrm>
            <a:off x="514351" y="4106334"/>
            <a:ext cx="779766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C2AF6888-7B3E-4551-9F55-019B9BB5B735}" type="slidenum">
              <a:rPr lang="el-GR" altLang="el-GR" smtClean="0"/>
              <a:pPr>
                <a:defRPr/>
              </a:pPr>
              <a:t>‹#›</a:t>
            </a:fld>
            <a:endParaRPr lang="el-GR" altLang="el-GR"/>
          </a:p>
        </p:txBody>
      </p:sp>
      <p:sp>
        <p:nvSpPr>
          <p:cNvPr id="10" name="TextBox 9"/>
          <p:cNvSpPr txBox="1"/>
          <p:nvPr/>
        </p:nvSpPr>
        <p:spPr>
          <a:xfrm>
            <a:off x="404280" y="887850"/>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1" name="TextBox 10"/>
          <p:cNvSpPr txBox="1"/>
          <p:nvPr/>
        </p:nvSpPr>
        <p:spPr>
          <a:xfrm>
            <a:off x="7897147" y="2906482"/>
            <a:ext cx="4572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69015705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514351" y="1723855"/>
            <a:ext cx="7796030" cy="2511835"/>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514351" y="4247468"/>
            <a:ext cx="7796030"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C2AF6888-7B3E-4551-9F55-019B9BB5B735}" type="slidenum">
              <a:rPr lang="el-GR" altLang="el-GR" smtClean="0"/>
              <a:pPr>
                <a:defRPr/>
              </a:pPr>
              <a:t>‹#›</a:t>
            </a:fld>
            <a:endParaRPr lang="el-GR" altLang="el-GR"/>
          </a:p>
        </p:txBody>
      </p:sp>
    </p:spTree>
    <p:extLst>
      <p:ext uri="{BB962C8B-B14F-4D97-AF65-F5344CB8AC3E}">
        <p14:creationId xmlns:p14="http://schemas.microsoft.com/office/powerpoint/2010/main" val="24857115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514351" y="685801"/>
            <a:ext cx="7796030" cy="1151965"/>
          </a:xfrm>
        </p:spPr>
        <p:txBody>
          <a:bodyPr/>
          <a:lstStyle>
            <a:lvl1pPr algn="ctr">
              <a:defRPr/>
            </a:lvl1p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514352" y="2063395"/>
            <a:ext cx="2482596"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8" name="Text Placeholder 3"/>
          <p:cNvSpPr>
            <a:spLocks noGrp="1"/>
          </p:cNvSpPr>
          <p:nvPr>
            <p:ph type="body" sz="half" idx="15"/>
          </p:nvPr>
        </p:nvSpPr>
        <p:spPr>
          <a:xfrm>
            <a:off x="514352" y="2639658"/>
            <a:ext cx="2482596"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9" name="Text Placeholder 4"/>
          <p:cNvSpPr>
            <a:spLocks noGrp="1"/>
          </p:cNvSpPr>
          <p:nvPr>
            <p:ph type="body" sz="quarter" idx="3"/>
          </p:nvPr>
        </p:nvSpPr>
        <p:spPr>
          <a:xfrm>
            <a:off x="3175967" y="2063395"/>
            <a:ext cx="2482596"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10" name="Text Placeholder 3"/>
          <p:cNvSpPr>
            <a:spLocks noGrp="1"/>
          </p:cNvSpPr>
          <p:nvPr>
            <p:ph type="body" sz="half" idx="16"/>
          </p:nvPr>
        </p:nvSpPr>
        <p:spPr>
          <a:xfrm>
            <a:off x="3175966" y="2639658"/>
            <a:ext cx="2482596"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11" name="Text Placeholder 4"/>
          <p:cNvSpPr>
            <a:spLocks noGrp="1"/>
          </p:cNvSpPr>
          <p:nvPr>
            <p:ph type="body" sz="quarter" idx="13"/>
          </p:nvPr>
        </p:nvSpPr>
        <p:spPr>
          <a:xfrm>
            <a:off x="5827785" y="2063395"/>
            <a:ext cx="2482596"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12" name="Text Placeholder 3"/>
          <p:cNvSpPr>
            <a:spLocks noGrp="1"/>
          </p:cNvSpPr>
          <p:nvPr>
            <p:ph type="body" sz="half" idx="17"/>
          </p:nvPr>
        </p:nvSpPr>
        <p:spPr>
          <a:xfrm>
            <a:off x="5827785" y="2639658"/>
            <a:ext cx="2482596"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3" name="Date Placeholder 2"/>
          <p:cNvSpPr>
            <a:spLocks noGrp="1"/>
          </p:cNvSpPr>
          <p:nvPr>
            <p:ph type="dt" sz="half" idx="10"/>
          </p:nvPr>
        </p:nvSpPr>
        <p:spPr/>
        <p:txBody>
          <a:bodyPr/>
          <a:lstStyle/>
          <a:p>
            <a:pPr>
              <a:defRPr/>
            </a:pPr>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pPr>
              <a:defRPr/>
            </a:pPr>
            <a:fld id="{C2AF6888-7B3E-4551-9F55-019B9BB5B735}" type="slidenum">
              <a:rPr lang="el-GR" altLang="el-GR" smtClean="0"/>
              <a:pPr>
                <a:defRPr/>
              </a:pPr>
              <a:t>‹#›</a:t>
            </a:fld>
            <a:endParaRPr lang="el-GR" altLang="el-GR"/>
          </a:p>
        </p:txBody>
      </p:sp>
    </p:spTree>
    <p:extLst>
      <p:ext uri="{BB962C8B-B14F-4D97-AF65-F5344CB8AC3E}">
        <p14:creationId xmlns:p14="http://schemas.microsoft.com/office/powerpoint/2010/main" val="188391771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514351" y="685801"/>
            <a:ext cx="7797662" cy="1151965"/>
          </a:xfrm>
        </p:spPr>
        <p:txBody>
          <a:bodyPr/>
          <a:lstStyle>
            <a:lvl1pPr algn="ctr">
              <a:defRPr/>
            </a:lvl1p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518880" y="3813025"/>
            <a:ext cx="2482596"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20" name="Picture Placeholder 2"/>
          <p:cNvSpPr>
            <a:spLocks noGrp="1" noChangeAspect="1"/>
          </p:cNvSpPr>
          <p:nvPr>
            <p:ph type="pic" idx="15"/>
          </p:nvPr>
        </p:nvSpPr>
        <p:spPr>
          <a:xfrm>
            <a:off x="514335" y="2063396"/>
            <a:ext cx="2482596"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518880" y="4389288"/>
            <a:ext cx="2482596"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22" name="Text Placeholder 4"/>
          <p:cNvSpPr>
            <a:spLocks noGrp="1"/>
          </p:cNvSpPr>
          <p:nvPr>
            <p:ph type="body" sz="quarter" idx="3"/>
          </p:nvPr>
        </p:nvSpPr>
        <p:spPr>
          <a:xfrm>
            <a:off x="3178058" y="3813025"/>
            <a:ext cx="2482596"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23" name="Picture Placeholder 2"/>
          <p:cNvSpPr>
            <a:spLocks noGrp="1" noChangeAspect="1"/>
          </p:cNvSpPr>
          <p:nvPr>
            <p:ph type="pic" idx="21"/>
          </p:nvPr>
        </p:nvSpPr>
        <p:spPr>
          <a:xfrm>
            <a:off x="3176999" y="2063396"/>
            <a:ext cx="2482596"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3176998" y="4389286"/>
            <a:ext cx="2483655"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25" name="Text Placeholder 4"/>
          <p:cNvSpPr>
            <a:spLocks noGrp="1"/>
          </p:cNvSpPr>
          <p:nvPr>
            <p:ph type="body" sz="quarter" idx="13"/>
          </p:nvPr>
        </p:nvSpPr>
        <p:spPr>
          <a:xfrm>
            <a:off x="5826708" y="3813025"/>
            <a:ext cx="2482596"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26" name="Picture Placeholder 2"/>
          <p:cNvSpPr>
            <a:spLocks noGrp="1" noChangeAspect="1"/>
          </p:cNvSpPr>
          <p:nvPr>
            <p:ph type="pic" idx="22"/>
          </p:nvPr>
        </p:nvSpPr>
        <p:spPr>
          <a:xfrm>
            <a:off x="5826614" y="2063394"/>
            <a:ext cx="2482596"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5826614" y="4389284"/>
            <a:ext cx="2482596"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3" name="Date Placeholder 2"/>
          <p:cNvSpPr>
            <a:spLocks noGrp="1"/>
          </p:cNvSpPr>
          <p:nvPr>
            <p:ph type="dt" sz="half" idx="10"/>
          </p:nvPr>
        </p:nvSpPr>
        <p:spPr/>
        <p:txBody>
          <a:bodyPr/>
          <a:lstStyle/>
          <a:p>
            <a:pPr>
              <a:defRPr/>
            </a:pPr>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pPr>
              <a:defRPr/>
            </a:pPr>
            <a:fld id="{C2AF6888-7B3E-4551-9F55-019B9BB5B735}" type="slidenum">
              <a:rPr lang="el-GR" altLang="el-GR" smtClean="0"/>
              <a:pPr>
                <a:defRPr/>
              </a:pPr>
              <a:t>‹#›</a:t>
            </a:fld>
            <a:endParaRPr lang="el-GR" altLang="el-GR"/>
          </a:p>
        </p:txBody>
      </p:sp>
    </p:spTree>
    <p:extLst>
      <p:ext uri="{BB962C8B-B14F-4D97-AF65-F5344CB8AC3E}">
        <p14:creationId xmlns:p14="http://schemas.microsoft.com/office/powerpoint/2010/main" val="108174942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l-GR"/>
              <a:t>Κάντε κλικ για να επεξεργαστείτε τον τίτλο υποδείγματος</a:t>
            </a:r>
            <a:endParaRPr lang="en-US" dirty="0"/>
          </a:p>
        </p:txBody>
      </p:sp>
      <p:sp>
        <p:nvSpPr>
          <p:cNvPr id="11" name="Vertical Text Placeholder 2"/>
          <p:cNvSpPr>
            <a:spLocks noGrp="1"/>
          </p:cNvSpPr>
          <p:nvPr>
            <p:ph type="body" orient="vert" sz="quarter" idx="13"/>
          </p:nvPr>
        </p:nvSpPr>
        <p:spPr>
          <a:xfrm>
            <a:off x="514351" y="2063396"/>
            <a:ext cx="7796030" cy="3311190"/>
          </a:xfrm>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C2AF6888-7B3E-4551-9F55-019B9BB5B735}" type="slidenum">
              <a:rPr lang="el-GR" altLang="el-GR" smtClean="0"/>
              <a:pPr>
                <a:defRPr/>
              </a:pPr>
              <a:t>‹#›</a:t>
            </a:fld>
            <a:endParaRPr lang="el-GR" altLang="el-GR"/>
          </a:p>
        </p:txBody>
      </p:sp>
    </p:spTree>
    <p:extLst>
      <p:ext uri="{BB962C8B-B14F-4D97-AF65-F5344CB8AC3E}">
        <p14:creationId xmlns:p14="http://schemas.microsoft.com/office/powerpoint/2010/main" val="70965530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1896" y="685801"/>
            <a:ext cx="1698485" cy="4688785"/>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8" name="Vertical Text Placeholder 2"/>
          <p:cNvSpPr>
            <a:spLocks noGrp="1"/>
          </p:cNvSpPr>
          <p:nvPr>
            <p:ph type="body" orient="vert" sz="quarter" idx="13"/>
          </p:nvPr>
        </p:nvSpPr>
        <p:spPr>
          <a:xfrm>
            <a:off x="514351" y="685801"/>
            <a:ext cx="5928323" cy="4688785"/>
          </a:xfrm>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C2AF6888-7B3E-4551-9F55-019B9BB5B735}" type="slidenum">
              <a:rPr lang="el-GR" altLang="el-GR" smtClean="0"/>
              <a:pPr>
                <a:defRPr/>
              </a:pPr>
              <a:t>‹#›</a:t>
            </a:fld>
            <a:endParaRPr lang="el-GR" altLang="el-GR"/>
          </a:p>
        </p:txBody>
      </p:sp>
    </p:spTree>
    <p:extLst>
      <p:ext uri="{BB962C8B-B14F-4D97-AF65-F5344CB8AC3E}">
        <p14:creationId xmlns:p14="http://schemas.microsoft.com/office/powerpoint/2010/main" val="282087997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cSld name="1_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a:extLst>
              <a:ext uri="{FF2B5EF4-FFF2-40B4-BE49-F238E27FC236}">
                <a16:creationId xmlns:a16="http://schemas.microsoft.com/office/drawing/2014/main" id="{13A80418-B9DB-4C55-BF25-1745F0DD615C}"/>
              </a:ext>
            </a:extLst>
          </p:cNvPr>
          <p:cNvSpPr>
            <a:spLocks noGrp="1"/>
          </p:cNvSpPr>
          <p:nvPr>
            <p:ph type="dt" sz="half" idx="10"/>
          </p:nvPr>
        </p:nvSpPr>
        <p:spPr/>
        <p:txBody>
          <a:bodyPr/>
          <a:lstStyle>
            <a:lvl1pPr>
              <a:defRPr/>
            </a:lvl1pPr>
          </a:lstStyle>
          <a:p>
            <a:pPr>
              <a:defRPr/>
            </a:pPr>
            <a:endParaRPr lang="el-GR"/>
          </a:p>
        </p:txBody>
      </p:sp>
      <p:sp>
        <p:nvSpPr>
          <p:cNvPr id="5" name="Footer Placeholder 4">
            <a:extLst>
              <a:ext uri="{FF2B5EF4-FFF2-40B4-BE49-F238E27FC236}">
                <a16:creationId xmlns:a16="http://schemas.microsoft.com/office/drawing/2014/main" id="{DE11D731-8823-4752-9ACF-189F61FA76A5}"/>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6A6722D9-1380-4AC8-817B-0B7ACEB4764B}"/>
              </a:ext>
            </a:extLst>
          </p:cNvPr>
          <p:cNvSpPr>
            <a:spLocks noGrp="1"/>
          </p:cNvSpPr>
          <p:nvPr>
            <p:ph type="sldNum" sz="quarter" idx="12"/>
          </p:nvPr>
        </p:nvSpPr>
        <p:spPr/>
        <p:txBody>
          <a:bodyPr/>
          <a:lstStyle>
            <a:lvl1pPr>
              <a:defRPr/>
            </a:lvl1pPr>
          </a:lstStyle>
          <a:p>
            <a:pPr>
              <a:defRPr/>
            </a:pPr>
            <a:fld id="{7411127F-7A93-49F2-9004-E74E03A9BC00}" type="slidenum">
              <a:rPr lang="el-GR" altLang="el-GR"/>
              <a:pPr>
                <a:defRPr/>
              </a:pPr>
              <a:t>‹#›</a:t>
            </a:fld>
            <a:endParaRPr lang="el-GR" altLang="el-GR"/>
          </a:p>
        </p:txBody>
      </p:sp>
    </p:spTree>
    <p:extLst>
      <p:ext uri="{BB962C8B-B14F-4D97-AF65-F5344CB8AC3E}">
        <p14:creationId xmlns:p14="http://schemas.microsoft.com/office/powerpoint/2010/main" val="34459453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cxnSp>
        <p:nvCxnSpPr>
          <p:cNvPr id="4" name="Straight Connector 32">
            <a:extLst>
              <a:ext uri="{FF2B5EF4-FFF2-40B4-BE49-F238E27FC236}">
                <a16:creationId xmlns:a16="http://schemas.microsoft.com/office/drawing/2014/main" id="{BEE5CE5C-9F0B-4680-94AF-DA90FDB8D896}"/>
              </a:ext>
            </a:extLst>
          </p:cNvPr>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3">
            <a:extLst>
              <a:ext uri="{FF2B5EF4-FFF2-40B4-BE49-F238E27FC236}">
                <a16:creationId xmlns:a16="http://schemas.microsoft.com/office/drawing/2014/main" id="{2D47DB7E-04C5-4495-B2EA-EED2C9FEC383}"/>
              </a:ext>
            </a:extLst>
          </p:cNvPr>
          <p:cNvSpPr>
            <a:spLocks noGrp="1"/>
          </p:cNvSpPr>
          <p:nvPr>
            <p:ph type="dt" sz="half" idx="10"/>
          </p:nvPr>
        </p:nvSpPr>
        <p:spPr/>
        <p:txBody>
          <a:bodyPr/>
          <a:lstStyle>
            <a:lvl1pPr>
              <a:defRPr/>
            </a:lvl1pPr>
          </a:lstStyle>
          <a:p>
            <a:pPr>
              <a:defRPr/>
            </a:pPr>
            <a:endParaRPr lang="el-GR"/>
          </a:p>
        </p:txBody>
      </p:sp>
      <p:sp>
        <p:nvSpPr>
          <p:cNvPr id="6" name="Footer Placeholder 4">
            <a:extLst>
              <a:ext uri="{FF2B5EF4-FFF2-40B4-BE49-F238E27FC236}">
                <a16:creationId xmlns:a16="http://schemas.microsoft.com/office/drawing/2014/main" id="{2B8FD320-8DA4-4CA7-9248-E46C84F35C2F}"/>
              </a:ext>
            </a:extLst>
          </p:cNvPr>
          <p:cNvSpPr>
            <a:spLocks noGrp="1"/>
          </p:cNvSpPr>
          <p:nvPr>
            <p:ph type="ftr" sz="quarter" idx="11"/>
          </p:nvPr>
        </p:nvSpPr>
        <p:spPr/>
        <p:txBody>
          <a:bodyPr/>
          <a:lstStyle>
            <a:lvl1pPr>
              <a:defRPr/>
            </a:lvl1pPr>
          </a:lstStyle>
          <a:p>
            <a:pPr>
              <a:defRPr/>
            </a:pPr>
            <a:endParaRPr lang="el-GR"/>
          </a:p>
        </p:txBody>
      </p:sp>
      <p:sp>
        <p:nvSpPr>
          <p:cNvPr id="7" name="Slide Number Placeholder 5">
            <a:extLst>
              <a:ext uri="{FF2B5EF4-FFF2-40B4-BE49-F238E27FC236}">
                <a16:creationId xmlns:a16="http://schemas.microsoft.com/office/drawing/2014/main" id="{74E5DCCE-53A3-478E-87DB-7DD2682FC4EA}"/>
              </a:ext>
            </a:extLst>
          </p:cNvPr>
          <p:cNvSpPr>
            <a:spLocks noGrp="1"/>
          </p:cNvSpPr>
          <p:nvPr>
            <p:ph type="sldNum" sz="quarter" idx="12"/>
          </p:nvPr>
        </p:nvSpPr>
        <p:spPr/>
        <p:txBody>
          <a:bodyPr/>
          <a:lstStyle>
            <a:lvl1pPr>
              <a:defRPr/>
            </a:lvl1pPr>
          </a:lstStyle>
          <a:p>
            <a:pPr>
              <a:defRPr/>
            </a:pPr>
            <a:fld id="{8A4D1F21-9BFA-440F-977C-9E177F463E6A}" type="slidenum">
              <a:rPr lang="el-GR" altLang="el-GR"/>
              <a:pPr>
                <a:defRPr/>
              </a:pPr>
              <a:t>‹#›</a:t>
            </a:fld>
            <a:endParaRPr lang="el-GR" altLang="el-GR"/>
          </a:p>
        </p:txBody>
      </p:sp>
    </p:spTree>
    <p:extLst>
      <p:ext uri="{BB962C8B-B14F-4D97-AF65-F5344CB8AC3E}">
        <p14:creationId xmlns:p14="http://schemas.microsoft.com/office/powerpoint/2010/main" val="212135465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pPr>
              <a:defRPr/>
            </a:pPr>
            <a:fld id="{42D93B51-E428-4AF1-9D43-7AE4A9552962}" type="slidenum">
              <a:rPr lang="el-GR" altLang="el-GR" smtClean="0"/>
              <a:pPr>
                <a:defRPr/>
              </a:pPr>
              <a:t>‹#›</a:t>
            </a:fld>
            <a:endParaRPr lang="el-GR" altLang="el-GR"/>
          </a:p>
        </p:txBody>
      </p:sp>
    </p:spTree>
    <p:extLst>
      <p:ext uri="{BB962C8B-B14F-4D97-AF65-F5344CB8AC3E}">
        <p14:creationId xmlns:p14="http://schemas.microsoft.com/office/powerpoint/2010/main" val="328042155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A52A3C6C-A558-4E62-9805-2329C09F964D}" type="slidenum">
              <a:rPr lang="el-GR" altLang="el-GR" smtClean="0"/>
              <a:pPr>
                <a:defRPr/>
              </a:pPr>
              <a:t>‹#›</a:t>
            </a:fld>
            <a:endParaRPr lang="el-GR" altLang="el-GR"/>
          </a:p>
        </p:txBody>
      </p:sp>
    </p:spTree>
    <p:extLst>
      <p:ext uri="{BB962C8B-B14F-4D97-AF65-F5344CB8AC3E}">
        <p14:creationId xmlns:p14="http://schemas.microsoft.com/office/powerpoint/2010/main" val="410846730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DAA438C4-0FF5-41EF-9AED-FBA54BA8BF4D}" type="slidenum">
              <a:rPr lang="el-GR" altLang="el-GR" smtClean="0"/>
              <a:pPr>
                <a:defRPr/>
              </a:pPr>
              <a:t>‹#›</a:t>
            </a:fld>
            <a:endParaRPr lang="el-GR" altLang="el-GR"/>
          </a:p>
        </p:txBody>
      </p:sp>
    </p:spTree>
    <p:extLst>
      <p:ext uri="{BB962C8B-B14F-4D97-AF65-F5344CB8AC3E}">
        <p14:creationId xmlns:p14="http://schemas.microsoft.com/office/powerpoint/2010/main" val="391938143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pPr>
              <a:defRPr/>
            </a:pPr>
            <a:fld id="{EC7E6BCD-0393-49E1-A34E-9C5259882B25}" type="slidenum">
              <a:rPr lang="el-GR" altLang="el-GR" smtClean="0"/>
              <a:pPr>
                <a:defRPr/>
              </a:pPr>
              <a:t>‹#›</a:t>
            </a:fld>
            <a:endParaRPr lang="el-GR" altLang="el-GR"/>
          </a:p>
        </p:txBody>
      </p:sp>
    </p:spTree>
    <p:extLst>
      <p:ext uri="{BB962C8B-B14F-4D97-AF65-F5344CB8AC3E}">
        <p14:creationId xmlns:p14="http://schemas.microsoft.com/office/powerpoint/2010/main" val="344892314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pPr>
              <a:defRPr/>
            </a:pPr>
            <a:endParaRPr lang="el-GR"/>
          </a:p>
        </p:txBody>
      </p:sp>
      <p:sp>
        <p:nvSpPr>
          <p:cNvPr id="8" name="Footer Placeholder 7"/>
          <p:cNvSpPr>
            <a:spLocks noGrp="1"/>
          </p:cNvSpPr>
          <p:nvPr>
            <p:ph type="ftr" sz="quarter" idx="11"/>
          </p:nvPr>
        </p:nvSpPr>
        <p:spPr/>
        <p:txBody>
          <a:bodyPr/>
          <a:lstStyle/>
          <a:p>
            <a:pPr>
              <a:defRPr/>
            </a:pPr>
            <a:endParaRPr lang="el-GR"/>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pPr>
              <a:defRPr/>
            </a:pPr>
            <a:fld id="{6DEC18B4-5670-4175-9A5A-D22828D00DE6}" type="slidenum">
              <a:rPr lang="el-GR" altLang="el-GR" smtClean="0"/>
              <a:pPr>
                <a:defRPr/>
              </a:pPr>
              <a:t>‹#›</a:t>
            </a:fld>
            <a:endParaRPr lang="el-GR" altLang="el-GR"/>
          </a:p>
        </p:txBody>
      </p:sp>
    </p:spTree>
    <p:extLst>
      <p:ext uri="{BB962C8B-B14F-4D97-AF65-F5344CB8AC3E}">
        <p14:creationId xmlns:p14="http://schemas.microsoft.com/office/powerpoint/2010/main" val="251207876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a:defRPr/>
            </a:pPr>
            <a:endParaRPr lang="el-GR"/>
          </a:p>
        </p:txBody>
      </p:sp>
      <p:sp>
        <p:nvSpPr>
          <p:cNvPr id="4" name="Footer Placeholder 3"/>
          <p:cNvSpPr>
            <a:spLocks noGrp="1"/>
          </p:cNvSpPr>
          <p:nvPr>
            <p:ph type="ftr" sz="quarter" idx="11"/>
          </p:nvPr>
        </p:nvSpPr>
        <p:spPr/>
        <p:txBody>
          <a:bodyPr/>
          <a:lstStyle/>
          <a:p>
            <a:pPr>
              <a:defRPr/>
            </a:pPr>
            <a:endParaRPr lang="el-GR"/>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defRPr/>
            </a:pPr>
            <a:fld id="{24387CE3-686E-4BE6-BB75-3D208F60ECC3}" type="slidenum">
              <a:rPr lang="el-GR" altLang="el-GR" smtClean="0"/>
              <a:pPr>
                <a:defRPr/>
              </a:pPr>
              <a:t>‹#›</a:t>
            </a:fld>
            <a:endParaRPr lang="el-GR" altLang="el-GR"/>
          </a:p>
        </p:txBody>
      </p:sp>
    </p:spTree>
    <p:extLst>
      <p:ext uri="{BB962C8B-B14F-4D97-AF65-F5344CB8AC3E}">
        <p14:creationId xmlns:p14="http://schemas.microsoft.com/office/powerpoint/2010/main" val="116840320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l-GR"/>
          </a:p>
        </p:txBody>
      </p:sp>
      <p:sp>
        <p:nvSpPr>
          <p:cNvPr id="3" name="Footer Placeholder 2"/>
          <p:cNvSpPr>
            <a:spLocks noGrp="1"/>
          </p:cNvSpPr>
          <p:nvPr>
            <p:ph type="ftr" sz="quarter" idx="11"/>
          </p:nvPr>
        </p:nvSpPr>
        <p:spPr/>
        <p:txBody>
          <a:bodyPr/>
          <a:lstStyle/>
          <a:p>
            <a:pPr>
              <a:defRPr/>
            </a:pPr>
            <a:endParaRPr lang="el-GR"/>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defRPr/>
            </a:pPr>
            <a:fld id="{370F811A-B2F7-4793-874C-D31639FA9D1D}" type="slidenum">
              <a:rPr lang="el-GR" altLang="el-GR" smtClean="0"/>
              <a:pPr>
                <a:defRPr/>
              </a:pPr>
              <a:t>‹#›</a:t>
            </a:fld>
            <a:endParaRPr lang="el-GR" altLang="el-GR"/>
          </a:p>
        </p:txBody>
      </p:sp>
    </p:spTree>
    <p:extLst>
      <p:ext uri="{BB962C8B-B14F-4D97-AF65-F5344CB8AC3E}">
        <p14:creationId xmlns:p14="http://schemas.microsoft.com/office/powerpoint/2010/main" val="360543216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E815D3B3-DF51-485C-BC8F-C2E8C310916A}" type="slidenum">
              <a:rPr lang="el-GR" altLang="el-GR" smtClean="0"/>
              <a:pPr>
                <a:defRPr/>
              </a:pPr>
              <a:t>‹#›</a:t>
            </a:fld>
            <a:endParaRPr lang="el-GR" altLang="el-GR"/>
          </a:p>
        </p:txBody>
      </p:sp>
    </p:spTree>
    <p:extLst>
      <p:ext uri="{BB962C8B-B14F-4D97-AF65-F5344CB8AC3E}">
        <p14:creationId xmlns:p14="http://schemas.microsoft.com/office/powerpoint/2010/main" val="128233210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B8123238-CEAD-4814-9351-39598EDB274B}" type="slidenum">
              <a:rPr lang="el-GR" altLang="el-GR" smtClean="0"/>
              <a:pPr>
                <a:defRPr/>
              </a:pPr>
              <a:t>‹#›</a:t>
            </a:fld>
            <a:endParaRPr lang="el-GR" altLang="el-GR"/>
          </a:p>
        </p:txBody>
      </p:sp>
    </p:spTree>
    <p:extLst>
      <p:ext uri="{BB962C8B-B14F-4D97-AF65-F5344CB8AC3E}">
        <p14:creationId xmlns:p14="http://schemas.microsoft.com/office/powerpoint/2010/main" val="4063525934"/>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16386193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cxnSp>
        <p:nvCxnSpPr>
          <p:cNvPr id="4" name="Straight Connector 14">
            <a:extLst>
              <a:ext uri="{FF2B5EF4-FFF2-40B4-BE49-F238E27FC236}">
                <a16:creationId xmlns:a16="http://schemas.microsoft.com/office/drawing/2014/main" id="{B476412B-4B50-47CB-9FEE-ABB366716BEB}"/>
              </a:ext>
            </a:extLst>
          </p:cNvPr>
          <p:cNvCxnSpPr/>
          <p:nvPr/>
        </p:nvCxnSpPr>
        <p:spPr>
          <a:xfrm>
            <a:off x="1443038" y="3805238"/>
            <a:ext cx="5618162"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1756130"/>
            <a:ext cx="5617002" cy="1887950"/>
          </a:xfrm>
        </p:spPr>
        <p:txBody>
          <a:bodyPr anchor="b"/>
          <a:lstStyle>
            <a:lvl1pPr algn="l">
              <a:defRPr sz="3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Επεξεργασία στυλ υποδείγματος κειμένου</a:t>
            </a:r>
          </a:p>
        </p:txBody>
      </p:sp>
      <p:sp>
        <p:nvSpPr>
          <p:cNvPr id="5" name="Date Placeholder 3">
            <a:extLst>
              <a:ext uri="{FF2B5EF4-FFF2-40B4-BE49-F238E27FC236}">
                <a16:creationId xmlns:a16="http://schemas.microsoft.com/office/drawing/2014/main" id="{F2675B4B-D2C4-4642-A1A0-AC850CBA1524}"/>
              </a:ext>
            </a:extLst>
          </p:cNvPr>
          <p:cNvSpPr>
            <a:spLocks noGrp="1"/>
          </p:cNvSpPr>
          <p:nvPr>
            <p:ph type="dt" sz="half" idx="10"/>
          </p:nvPr>
        </p:nvSpPr>
        <p:spPr/>
        <p:txBody>
          <a:bodyPr/>
          <a:lstStyle>
            <a:lvl1pPr>
              <a:defRPr/>
            </a:lvl1pPr>
          </a:lstStyle>
          <a:p>
            <a:pPr>
              <a:defRPr/>
            </a:pPr>
            <a:endParaRPr lang="el-GR"/>
          </a:p>
        </p:txBody>
      </p:sp>
      <p:sp>
        <p:nvSpPr>
          <p:cNvPr id="6" name="Footer Placeholder 4">
            <a:extLst>
              <a:ext uri="{FF2B5EF4-FFF2-40B4-BE49-F238E27FC236}">
                <a16:creationId xmlns:a16="http://schemas.microsoft.com/office/drawing/2014/main" id="{E83A1292-FA8F-4285-8149-46B72988A707}"/>
              </a:ext>
            </a:extLst>
          </p:cNvPr>
          <p:cNvSpPr>
            <a:spLocks noGrp="1"/>
          </p:cNvSpPr>
          <p:nvPr>
            <p:ph type="ftr" sz="quarter" idx="11"/>
          </p:nvPr>
        </p:nvSpPr>
        <p:spPr/>
        <p:txBody>
          <a:bodyPr/>
          <a:lstStyle>
            <a:lvl1pPr>
              <a:defRPr/>
            </a:lvl1pPr>
          </a:lstStyle>
          <a:p>
            <a:pPr>
              <a:defRPr/>
            </a:pPr>
            <a:endParaRPr lang="el-GR"/>
          </a:p>
        </p:txBody>
      </p:sp>
      <p:sp>
        <p:nvSpPr>
          <p:cNvPr id="7" name="Slide Number Placeholder 5">
            <a:extLst>
              <a:ext uri="{FF2B5EF4-FFF2-40B4-BE49-F238E27FC236}">
                <a16:creationId xmlns:a16="http://schemas.microsoft.com/office/drawing/2014/main" id="{6CA66E2D-8842-443B-B83A-756655ACF025}"/>
              </a:ext>
            </a:extLst>
          </p:cNvPr>
          <p:cNvSpPr>
            <a:spLocks noGrp="1"/>
          </p:cNvSpPr>
          <p:nvPr>
            <p:ph type="sldNum" sz="quarter" idx="12"/>
          </p:nvPr>
        </p:nvSpPr>
        <p:spPr/>
        <p:txBody>
          <a:bodyPr/>
          <a:lstStyle>
            <a:lvl1pPr>
              <a:defRPr/>
            </a:lvl1pPr>
          </a:lstStyle>
          <a:p>
            <a:pPr>
              <a:defRPr/>
            </a:pPr>
            <a:fld id="{F873DF96-42FD-463D-9FC6-F2F6625E2C0B}" type="slidenum">
              <a:rPr lang="el-GR" altLang="el-GR"/>
              <a:pPr>
                <a:defRPr/>
              </a:pPr>
              <a:t>‹#›</a:t>
            </a:fld>
            <a:endParaRPr lang="el-GR" altLang="el-GR"/>
          </a:p>
        </p:txBody>
      </p:sp>
    </p:spTree>
    <p:extLst>
      <p:ext uri="{BB962C8B-B14F-4D97-AF65-F5344CB8AC3E}">
        <p14:creationId xmlns:p14="http://schemas.microsoft.com/office/powerpoint/2010/main" val="134659738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87C2B909-373E-4971-9A80-A078DF59145B}" type="slidenum">
              <a:rPr lang="el-GR" altLang="el-GR" smtClean="0"/>
              <a:pPr>
                <a:defRPr/>
              </a:pPr>
              <a:t>‹#›</a:t>
            </a:fld>
            <a:endParaRPr lang="el-GR" altLang="el-GR"/>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37558198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2951607714"/>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87C2B909-373E-4971-9A80-A078DF59145B}" type="slidenum">
              <a:rPr lang="el-GR" altLang="el-GR" smtClean="0"/>
              <a:pPr>
                <a:defRPr/>
              </a:pPr>
              <a:t>‹#›</a:t>
            </a:fld>
            <a:endParaRPr lang="el-GR" altLang="el-GR"/>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0400024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22818333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32C1345B-E2B7-4D57-B700-2EF59B831188}" type="slidenum">
              <a:rPr lang="el-GR" altLang="el-GR" smtClean="0"/>
              <a:pPr>
                <a:defRPr/>
              </a:pPr>
              <a:t>‹#›</a:t>
            </a:fld>
            <a:endParaRPr lang="el-GR" altLang="el-GR"/>
          </a:p>
        </p:txBody>
      </p:sp>
    </p:spTree>
    <p:extLst>
      <p:ext uri="{BB962C8B-B14F-4D97-AF65-F5344CB8AC3E}">
        <p14:creationId xmlns:p14="http://schemas.microsoft.com/office/powerpoint/2010/main" val="3339320732"/>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3B178014-5D32-4AB9-9277-2FC751B3C6BB}" type="slidenum">
              <a:rPr lang="el-GR" altLang="el-GR" smtClean="0"/>
              <a:pPr>
                <a:defRPr/>
              </a:pPr>
              <a:t>‹#›</a:t>
            </a:fld>
            <a:endParaRPr lang="el-GR" altLang="el-GR"/>
          </a:p>
        </p:txBody>
      </p:sp>
    </p:spTree>
    <p:extLst>
      <p:ext uri="{BB962C8B-B14F-4D97-AF65-F5344CB8AC3E}">
        <p14:creationId xmlns:p14="http://schemas.microsoft.com/office/powerpoint/2010/main" val="363217637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solidFill>
          <a:schemeClr val="accent1"/>
        </a:solidFill>
        <a:effectLst/>
      </p:bgPr>
    </p:bg>
    <p:spTree>
      <p:nvGrpSpPr>
        <p:cNvPr id="1" name=""/>
        <p:cNvGrpSpPr/>
        <p:nvPr/>
      </p:nvGrpSpPr>
      <p:grpSpPr>
        <a:xfrm>
          <a:off x="0" y="0"/>
          <a:ext cx="0" cy="0"/>
          <a:chOff x="0" y="0"/>
          <a:chExt cx="0" cy="0"/>
        </a:xfrm>
      </p:grpSpPr>
      <p:sp>
        <p:nvSpPr>
          <p:cNvPr id="11" name="Freeform 6"/>
          <p:cNvSpPr/>
          <p:nvPr/>
        </p:nvSpPr>
        <p:spPr bwMode="auto">
          <a:xfrm>
            <a:off x="2063115" y="630937"/>
            <a:ext cx="5230368"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661284" y="5979197"/>
            <a:ext cx="6034030" cy="742279"/>
          </a:xfrm>
        </p:spPr>
        <p:txBody>
          <a:bodyPr anchor="t">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808892" y="6375679"/>
            <a:ext cx="1747292" cy="348462"/>
          </a:xfrm>
        </p:spPr>
        <p:txBody>
          <a:bodyPr/>
          <a:lstStyle>
            <a:lvl1pPr>
              <a:defRPr baseline="0">
                <a:solidFill>
                  <a:schemeClr val="accent1">
                    <a:lumMod val="50000"/>
                  </a:schemeClr>
                </a:solidFill>
              </a:defRPr>
            </a:lvl1pPr>
          </a:lstStyle>
          <a:p>
            <a:pPr>
              <a:defRPr/>
            </a:pPr>
            <a:endParaRPr lang="el-GR"/>
          </a:p>
        </p:txBody>
      </p:sp>
      <p:sp>
        <p:nvSpPr>
          <p:cNvPr id="5" name="Footer Placeholder 4"/>
          <p:cNvSpPr>
            <a:spLocks noGrp="1"/>
          </p:cNvSpPr>
          <p:nvPr>
            <p:ph type="ftr" sz="quarter" idx="11"/>
          </p:nvPr>
        </p:nvSpPr>
        <p:spPr>
          <a:xfrm>
            <a:off x="3135249" y="6375679"/>
            <a:ext cx="3086100" cy="345796"/>
          </a:xfrm>
        </p:spPr>
        <p:txBody>
          <a:bodyPr/>
          <a:lstStyle>
            <a:lvl1pPr>
              <a:defRPr baseline="0">
                <a:solidFill>
                  <a:schemeClr val="accent1">
                    <a:lumMod val="50000"/>
                  </a:schemeClr>
                </a:solidFill>
              </a:defRPr>
            </a:lvl1pPr>
          </a:lstStyle>
          <a:p>
            <a:pPr>
              <a:defRPr/>
            </a:pPr>
            <a:endParaRPr lang="el-GR"/>
          </a:p>
        </p:txBody>
      </p:sp>
      <p:sp>
        <p:nvSpPr>
          <p:cNvPr id="6" name="Slide Number Placeholder 5"/>
          <p:cNvSpPr>
            <a:spLocks noGrp="1"/>
          </p:cNvSpPr>
          <p:nvPr>
            <p:ph type="sldNum" sz="quarter" idx="12"/>
          </p:nvPr>
        </p:nvSpPr>
        <p:spPr>
          <a:xfrm>
            <a:off x="6800414" y="6375679"/>
            <a:ext cx="1747292" cy="345796"/>
          </a:xfrm>
        </p:spPr>
        <p:txBody>
          <a:bodyPr/>
          <a:lstStyle>
            <a:lvl1pPr>
              <a:defRPr baseline="0">
                <a:solidFill>
                  <a:schemeClr val="accent1">
                    <a:lumMod val="50000"/>
                  </a:schemeClr>
                </a:solidFill>
              </a:defRPr>
            </a:lvl1pPr>
          </a:lstStyle>
          <a:p>
            <a:pPr>
              <a:defRPr/>
            </a:pPr>
            <a:fld id="{1EE47572-CE8D-43F4-A2F6-61B350C60C26}" type="slidenum">
              <a:rPr lang="el-GR" altLang="el-GR" smtClean="0"/>
              <a:pPr>
                <a:defRPr/>
              </a:pPr>
              <a:t>‹#›</a:t>
            </a:fld>
            <a:endParaRPr lang="el-GR" altLang="el-GR"/>
          </a:p>
        </p:txBody>
      </p:sp>
      <p:sp>
        <p:nvSpPr>
          <p:cNvPr id="13" name="Rectangle 12"/>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0" y="0"/>
            <a:ext cx="212598"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05122468"/>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7411127F-7A93-49F2-9004-E74E03A9BC00}" type="slidenum">
              <a:rPr lang="el-GR" altLang="el-GR" smtClean="0"/>
              <a:pPr>
                <a:defRPr/>
              </a:pPr>
              <a:t>‹#›</a:t>
            </a:fld>
            <a:endParaRPr lang="el-GR" altLang="el-GR"/>
          </a:p>
        </p:txBody>
      </p:sp>
    </p:spTree>
    <p:extLst>
      <p:ext uri="{BB962C8B-B14F-4D97-AF65-F5344CB8AC3E}">
        <p14:creationId xmlns:p14="http://schemas.microsoft.com/office/powerpoint/2010/main" val="1864287192"/>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11" name="Freeform 6"/>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w="0">
            <a:noFill/>
            <a:prstDash val="solid"/>
            <a:round/>
            <a:headEnd/>
            <a:tailEnd/>
          </a:ln>
        </p:spPr>
      </p:sp>
      <p:sp>
        <p:nvSpPr>
          <p:cNvPr id="2" name="Title 1"/>
          <p:cNvSpPr>
            <a:spLocks noGrp="1"/>
          </p:cNvSpPr>
          <p:nvPr>
            <p:ph type="title"/>
          </p:nvPr>
        </p:nvSpPr>
        <p:spPr>
          <a:xfrm>
            <a:off x="2432197" y="1073889"/>
            <a:ext cx="6140303" cy="4064627"/>
          </a:xfrm>
        </p:spPr>
        <p:txBody>
          <a:bodyPr anchor="b">
            <a:normAutofit/>
          </a:bodyPr>
          <a:lstStyle>
            <a:lvl1pPr>
              <a:defRPr sz="6300" spc="600" baseline="0">
                <a:solidFill>
                  <a:schemeClr val="tx2"/>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a:xfrm>
            <a:off x="2427410" y="6375679"/>
            <a:ext cx="1120460" cy="348462"/>
          </a:xfrm>
        </p:spPr>
        <p:txBody>
          <a:bodyPr/>
          <a:lstStyle>
            <a:lvl1pPr>
              <a:defRPr baseline="0">
                <a:solidFill>
                  <a:schemeClr val="tx2"/>
                </a:solidFill>
              </a:defRPr>
            </a:lvl1pPr>
          </a:lstStyle>
          <a:p>
            <a:pPr>
              <a:defRPr/>
            </a:pPr>
            <a:endParaRPr lang="el-GR"/>
          </a:p>
        </p:txBody>
      </p:sp>
      <p:sp>
        <p:nvSpPr>
          <p:cNvPr id="5" name="Footer Placeholder 4"/>
          <p:cNvSpPr>
            <a:spLocks noGrp="1"/>
          </p:cNvSpPr>
          <p:nvPr>
            <p:ph type="ftr" sz="quarter" idx="11"/>
          </p:nvPr>
        </p:nvSpPr>
        <p:spPr>
          <a:xfrm>
            <a:off x="3959298" y="6375679"/>
            <a:ext cx="3086100" cy="345796"/>
          </a:xfrm>
        </p:spPr>
        <p:txBody>
          <a:bodyPr/>
          <a:lstStyle>
            <a:lvl1pPr>
              <a:defRPr baseline="0">
                <a:solidFill>
                  <a:schemeClr val="tx2"/>
                </a:solidFill>
              </a:defRPr>
            </a:lvl1pPr>
          </a:lstStyle>
          <a:p>
            <a:pPr>
              <a:defRPr/>
            </a:pPr>
            <a:endParaRPr lang="el-GR"/>
          </a:p>
        </p:txBody>
      </p:sp>
      <p:sp>
        <p:nvSpPr>
          <p:cNvPr id="6" name="Slide Number Placeholder 5"/>
          <p:cNvSpPr>
            <a:spLocks noGrp="1"/>
          </p:cNvSpPr>
          <p:nvPr>
            <p:ph type="sldNum" sz="quarter" idx="12"/>
          </p:nvPr>
        </p:nvSpPr>
        <p:spPr>
          <a:xfrm>
            <a:off x="7456825" y="6375679"/>
            <a:ext cx="1115675" cy="345796"/>
          </a:xfrm>
        </p:spPr>
        <p:txBody>
          <a:bodyPr/>
          <a:lstStyle>
            <a:lvl1pPr>
              <a:defRPr baseline="0">
                <a:solidFill>
                  <a:schemeClr val="tx2"/>
                </a:solidFill>
              </a:defRPr>
            </a:lvl1pPr>
          </a:lstStyle>
          <a:p>
            <a:pPr>
              <a:defRPr/>
            </a:pPr>
            <a:fld id="{9AC0A1E1-0435-482B-A280-AE23DBF30D61}" type="slidenum">
              <a:rPr lang="el-GR" altLang="el-GR" smtClean="0"/>
              <a:pPr>
                <a:defRPr/>
              </a:pPr>
              <a:t>‹#›</a:t>
            </a:fld>
            <a:endParaRPr lang="el-GR" altLang="el-GR"/>
          </a:p>
        </p:txBody>
      </p:sp>
      <p:sp>
        <p:nvSpPr>
          <p:cNvPr id="16" name="Freeform 11"/>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nvGrpSpPr>
          <p:cNvPr id="7" name="Group 6"/>
          <p:cNvGrpSpPr/>
          <p:nvPr/>
        </p:nvGrpSpPr>
        <p:grpSpPr>
          <a:xfrm>
            <a:off x="0" y="0"/>
            <a:ext cx="2110979" cy="6858000"/>
            <a:chOff x="0" y="0"/>
            <a:chExt cx="2110979" cy="6858000"/>
          </a:xfrm>
        </p:grpSpPr>
        <p:sp>
          <p:nvSpPr>
            <p:cNvPr id="9" name="Freeform 8"/>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0" name="Freeform 11"/>
            <p:cNvSpPr/>
            <p:nvPr/>
          </p:nvSpPr>
          <p:spPr bwMode="auto">
            <a:xfrm>
              <a:off x="655786" y="0"/>
              <a:ext cx="1234679"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extLst>
      <p:ext uri="{BB962C8B-B14F-4D97-AF65-F5344CB8AC3E}">
        <p14:creationId xmlns:p14="http://schemas.microsoft.com/office/powerpoint/2010/main" val="375288200"/>
      </p:ext>
    </p:extLst>
  </p:cSld>
  <p:clrMapOvr>
    <a:overrideClrMapping bg1="dk1" tx1="lt1" bg2="dk2" tx2="lt2" accent1="accent1" accent2="accent2" accent3="accent3" accent4="accent4" accent5="accent5" accent6="accent6" hlink="hlink" folHlink="folHlink"/>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F9940610-DE44-428D-92BB-F8BE77CF5EA9}" type="slidenum">
              <a:rPr lang="el-GR" altLang="el-GR" smtClean="0"/>
              <a:pPr>
                <a:defRPr/>
              </a:pPr>
              <a:t>‹#›</a:t>
            </a:fld>
            <a:endParaRPr lang="el-GR" altLang="el-GR"/>
          </a:p>
        </p:txBody>
      </p:sp>
    </p:spTree>
    <p:extLst>
      <p:ext uri="{BB962C8B-B14F-4D97-AF65-F5344CB8AC3E}">
        <p14:creationId xmlns:p14="http://schemas.microsoft.com/office/powerpoint/2010/main" val="1259993574"/>
      </p:ext>
    </p:extLst>
  </p:cSld>
  <p:clrMapOvr>
    <a:masterClrMapping/>
  </p:clrMapOvr>
  <p:extLst mod="1">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cxnSp>
        <p:nvCxnSpPr>
          <p:cNvPr id="5" name="Straight Connector 32">
            <a:extLst>
              <a:ext uri="{FF2B5EF4-FFF2-40B4-BE49-F238E27FC236}">
                <a16:creationId xmlns:a16="http://schemas.microsoft.com/office/drawing/2014/main" id="{3C95A30D-A41C-4D82-AB50-9D8A0D7F8E94}"/>
              </a:ext>
            </a:extLst>
          </p:cNvPr>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890"/>
            <a:ext cx="6571343" cy="1059305"/>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6" name="Date Placeholder 4">
            <a:extLst>
              <a:ext uri="{FF2B5EF4-FFF2-40B4-BE49-F238E27FC236}">
                <a16:creationId xmlns:a16="http://schemas.microsoft.com/office/drawing/2014/main" id="{9F1A4C49-805E-48B3-9E04-057F3CAA4BEE}"/>
              </a:ext>
            </a:extLst>
          </p:cNvPr>
          <p:cNvSpPr>
            <a:spLocks noGrp="1"/>
          </p:cNvSpPr>
          <p:nvPr>
            <p:ph type="dt" sz="half" idx="10"/>
          </p:nvPr>
        </p:nvSpPr>
        <p:spPr/>
        <p:txBody>
          <a:bodyPr/>
          <a:lstStyle>
            <a:lvl1pPr>
              <a:defRPr/>
            </a:lvl1pPr>
          </a:lstStyle>
          <a:p>
            <a:pPr>
              <a:defRPr/>
            </a:pPr>
            <a:endParaRPr lang="el-GR"/>
          </a:p>
        </p:txBody>
      </p:sp>
      <p:sp>
        <p:nvSpPr>
          <p:cNvPr id="7" name="Footer Placeholder 5">
            <a:extLst>
              <a:ext uri="{FF2B5EF4-FFF2-40B4-BE49-F238E27FC236}">
                <a16:creationId xmlns:a16="http://schemas.microsoft.com/office/drawing/2014/main" id="{00ED3614-D32F-4676-9128-6E5A3C5EAC10}"/>
              </a:ext>
            </a:extLst>
          </p:cNvPr>
          <p:cNvSpPr>
            <a:spLocks noGrp="1"/>
          </p:cNvSpPr>
          <p:nvPr>
            <p:ph type="ftr" sz="quarter" idx="11"/>
          </p:nvPr>
        </p:nvSpPr>
        <p:spPr/>
        <p:txBody>
          <a:bodyPr/>
          <a:lstStyle>
            <a:lvl1pPr>
              <a:defRPr/>
            </a:lvl1pPr>
          </a:lstStyle>
          <a:p>
            <a:pPr>
              <a:defRPr/>
            </a:pPr>
            <a:endParaRPr lang="el-GR"/>
          </a:p>
        </p:txBody>
      </p:sp>
      <p:sp>
        <p:nvSpPr>
          <p:cNvPr id="8" name="Slide Number Placeholder 6">
            <a:extLst>
              <a:ext uri="{FF2B5EF4-FFF2-40B4-BE49-F238E27FC236}">
                <a16:creationId xmlns:a16="http://schemas.microsoft.com/office/drawing/2014/main" id="{34646F51-2B1A-4F2F-B4BB-496C82192A02}"/>
              </a:ext>
            </a:extLst>
          </p:cNvPr>
          <p:cNvSpPr>
            <a:spLocks noGrp="1"/>
          </p:cNvSpPr>
          <p:nvPr>
            <p:ph type="sldNum" sz="quarter" idx="12"/>
          </p:nvPr>
        </p:nvSpPr>
        <p:spPr/>
        <p:txBody>
          <a:bodyPr/>
          <a:lstStyle>
            <a:lvl1pPr>
              <a:defRPr/>
            </a:lvl1pPr>
          </a:lstStyle>
          <a:p>
            <a:pPr>
              <a:defRPr/>
            </a:pPr>
            <a:fld id="{B7B5978C-0E95-41A0-906B-1A23C5A6C7A9}" type="slidenum">
              <a:rPr lang="el-GR" altLang="el-GR"/>
              <a:pPr>
                <a:defRPr/>
              </a:pPr>
              <a:t>‹#›</a:t>
            </a:fld>
            <a:endParaRPr lang="el-GR" altLang="el-GR"/>
          </a:p>
        </p:txBody>
      </p:sp>
    </p:spTree>
    <p:extLst>
      <p:ext uri="{BB962C8B-B14F-4D97-AF65-F5344CB8AC3E}">
        <p14:creationId xmlns:p14="http://schemas.microsoft.com/office/powerpoint/2010/main" val="380357839"/>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941832" y="2909102"/>
            <a:ext cx="3611880" cy="299639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4975398" y="2909102"/>
            <a:ext cx="3611880" cy="299639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pPr>
              <a:defRPr/>
            </a:pPr>
            <a:endParaRPr lang="el-GR"/>
          </a:p>
        </p:txBody>
      </p:sp>
      <p:sp>
        <p:nvSpPr>
          <p:cNvPr id="8" name="Footer Placeholder 7"/>
          <p:cNvSpPr>
            <a:spLocks noGrp="1"/>
          </p:cNvSpPr>
          <p:nvPr>
            <p:ph type="ftr" sz="quarter" idx="11"/>
          </p:nvPr>
        </p:nvSpPr>
        <p:spPr/>
        <p:txBody>
          <a:bodyPr/>
          <a:lstStyle/>
          <a:p>
            <a:pPr>
              <a:defRPr/>
            </a:pPr>
            <a:endParaRPr lang="el-GR"/>
          </a:p>
        </p:txBody>
      </p:sp>
      <p:sp>
        <p:nvSpPr>
          <p:cNvPr id="9" name="Slide Number Placeholder 8"/>
          <p:cNvSpPr>
            <a:spLocks noGrp="1"/>
          </p:cNvSpPr>
          <p:nvPr>
            <p:ph type="sldNum" sz="quarter" idx="12"/>
          </p:nvPr>
        </p:nvSpPr>
        <p:spPr/>
        <p:txBody>
          <a:bodyPr/>
          <a:lstStyle/>
          <a:p>
            <a:pPr>
              <a:defRPr/>
            </a:pPr>
            <a:fld id="{F7CB4ACA-61E6-4F5F-AAE1-5D8B61A936DF}" type="slidenum">
              <a:rPr lang="el-GR" altLang="el-GR" smtClean="0"/>
              <a:pPr>
                <a:defRPr/>
              </a:pPr>
              <a:t>‹#›</a:t>
            </a:fld>
            <a:endParaRPr lang="el-GR" altLang="el-GR"/>
          </a:p>
        </p:txBody>
      </p:sp>
    </p:spTree>
    <p:extLst>
      <p:ext uri="{BB962C8B-B14F-4D97-AF65-F5344CB8AC3E}">
        <p14:creationId xmlns:p14="http://schemas.microsoft.com/office/powerpoint/2010/main" val="989670859"/>
      </p:ext>
    </p:extLst>
  </p:cSld>
  <p:clrMapOvr>
    <a:masterClrMapping/>
  </p:clrMapOvr>
  <p:extLst mod="1">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a:defRPr/>
            </a:pPr>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pPr>
              <a:defRPr/>
            </a:pPr>
            <a:fld id="{FCBC27A3-BBEA-4FCD-AE3A-F4E4CA1D90A2}" type="slidenum">
              <a:rPr lang="el-GR" altLang="el-GR" smtClean="0"/>
              <a:pPr>
                <a:defRPr/>
              </a:pPr>
              <a:t>‹#›</a:t>
            </a:fld>
            <a:endParaRPr lang="el-GR" altLang="el-GR"/>
          </a:p>
        </p:txBody>
      </p:sp>
    </p:spTree>
    <p:extLst>
      <p:ext uri="{BB962C8B-B14F-4D97-AF65-F5344CB8AC3E}">
        <p14:creationId xmlns:p14="http://schemas.microsoft.com/office/powerpoint/2010/main" val="388629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l-GR"/>
          </a:p>
        </p:txBody>
      </p:sp>
      <p:sp>
        <p:nvSpPr>
          <p:cNvPr id="3" name="Footer Placeholder 2"/>
          <p:cNvSpPr>
            <a:spLocks noGrp="1"/>
          </p:cNvSpPr>
          <p:nvPr>
            <p:ph type="ftr" sz="quarter" idx="11"/>
          </p:nvPr>
        </p:nvSpPr>
        <p:spPr/>
        <p:txBody>
          <a:bodyPr/>
          <a:lstStyle/>
          <a:p>
            <a:pPr>
              <a:defRPr/>
            </a:pPr>
            <a:endParaRPr lang="el-GR"/>
          </a:p>
        </p:txBody>
      </p:sp>
      <p:sp>
        <p:nvSpPr>
          <p:cNvPr id="4" name="Slide Number Placeholder 3"/>
          <p:cNvSpPr>
            <a:spLocks noGrp="1"/>
          </p:cNvSpPr>
          <p:nvPr>
            <p:ph type="sldNum" sz="quarter" idx="12"/>
          </p:nvPr>
        </p:nvSpPr>
        <p:spPr/>
        <p:txBody>
          <a:bodyPr/>
          <a:lstStyle/>
          <a:p>
            <a:pPr>
              <a:defRPr/>
            </a:pPr>
            <a:fld id="{C66FEE3A-1BA9-4FA0-836C-9436E8F75D04}" type="slidenum">
              <a:rPr lang="el-GR" altLang="el-GR" smtClean="0"/>
              <a:pPr>
                <a:defRPr/>
              </a:pPr>
              <a:t>‹#›</a:t>
            </a:fld>
            <a:endParaRPr lang="el-GR" altLang="el-GR"/>
          </a:p>
        </p:txBody>
      </p:sp>
    </p:spTree>
    <p:extLst>
      <p:ext uri="{BB962C8B-B14F-4D97-AF65-F5344CB8AC3E}">
        <p14:creationId xmlns:p14="http://schemas.microsoft.com/office/powerpoint/2010/main" val="3525368625"/>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7" name="Freeform 11"/>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6253414" y="457200"/>
            <a:ext cx="2319086" cy="1196671"/>
          </a:xfrm>
        </p:spPr>
        <p:txBody>
          <a:bodyPr anchor="b">
            <a:normAutofit/>
          </a:bodyPr>
          <a:lstStyle>
            <a:lvl1pPr>
              <a:lnSpc>
                <a:spcPct val="100000"/>
              </a:lnSpc>
              <a:defRPr sz="1800" b="1" i="0" cap="all" spc="225" baseline="0">
                <a:solidFill>
                  <a:schemeClr val="accent1"/>
                </a:solidFill>
                <a:latin typeface="+mn-lt"/>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Επεξεργασία στυλ υποδείγματος κειμένου</a:t>
            </a:r>
          </a:p>
        </p:txBody>
      </p:sp>
      <p:sp>
        <p:nvSpPr>
          <p:cNvPr id="5" name="Date Placeholder 4"/>
          <p:cNvSpPr>
            <a:spLocks noGrp="1"/>
          </p:cNvSpPr>
          <p:nvPr>
            <p:ph type="dt" sz="half" idx="10"/>
          </p:nvPr>
        </p:nvSpPr>
        <p:spPr>
          <a:xfrm>
            <a:off x="573789" y="6375679"/>
            <a:ext cx="925016" cy="348462"/>
          </a:xfrm>
        </p:spPr>
        <p:txBody>
          <a:bodyPr/>
          <a:lstStyle/>
          <a:p>
            <a:pPr>
              <a:defRPr/>
            </a:pPr>
            <a:endParaRPr lang="el-GR"/>
          </a:p>
        </p:txBody>
      </p:sp>
      <p:sp>
        <p:nvSpPr>
          <p:cNvPr id="6" name="Footer Placeholder 5"/>
          <p:cNvSpPr>
            <a:spLocks noGrp="1"/>
          </p:cNvSpPr>
          <p:nvPr>
            <p:ph type="ftr" sz="quarter" idx="11"/>
          </p:nvPr>
        </p:nvSpPr>
        <p:spPr>
          <a:xfrm>
            <a:off x="1577716" y="6375679"/>
            <a:ext cx="2611634" cy="345796"/>
          </a:xfrm>
        </p:spPr>
        <p:txBody>
          <a:bodyPr/>
          <a:lstStyle/>
          <a:p>
            <a:pPr>
              <a:defRPr/>
            </a:pPr>
            <a:endParaRPr lang="el-GR"/>
          </a:p>
        </p:txBody>
      </p:sp>
      <p:sp>
        <p:nvSpPr>
          <p:cNvPr id="7" name="Slide Number Placeholder 6"/>
          <p:cNvSpPr>
            <a:spLocks noGrp="1"/>
          </p:cNvSpPr>
          <p:nvPr>
            <p:ph type="sldNum" sz="quarter" idx="12"/>
          </p:nvPr>
        </p:nvSpPr>
        <p:spPr>
          <a:xfrm>
            <a:off x="4268261" y="6375679"/>
            <a:ext cx="924342" cy="345796"/>
          </a:xfrm>
        </p:spPr>
        <p:txBody>
          <a:bodyPr/>
          <a:lstStyle/>
          <a:p>
            <a:pPr>
              <a:defRPr/>
            </a:pPr>
            <a:fld id="{AB55C71C-F64E-422A-97EC-F1CE3CEA7186}" type="slidenum">
              <a:rPr lang="el-GR" altLang="el-GR" smtClean="0"/>
              <a:pPr>
                <a:defRPr/>
              </a:pPr>
              <a:t>‹#›</a:t>
            </a:fld>
            <a:endParaRPr lang="el-GR" altLang="el-GR"/>
          </a:p>
        </p:txBody>
      </p:sp>
      <p:sp>
        <p:nvSpPr>
          <p:cNvPr id="8" name="Rectangle 7"/>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68770695"/>
      </p:ext>
    </p:extLst>
  </p:cSld>
  <p:clrMapOvr>
    <a:masterClrMapping/>
  </p:clrMapOvr>
  <p:extLst mod="1">
    <p:ext uri="{DCECCB84-F9BA-43D5-87BE-67443E8EF086}">
      <p15:sldGuideLst xmlns:p15="http://schemas.microsoft.com/office/powerpoint/2012/main">
        <p15:guide id="1" orient="horz" pos="696">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12598" y="1"/>
            <a:ext cx="5516689" cy="685799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l-GR"/>
              <a:t>Κάντε κλικ στο εικονίδιο για να προσθέσετε εικόνα</a:t>
            </a:r>
            <a:endParaRPr lang="en-US" dirty="0"/>
          </a:p>
        </p:txBody>
      </p:sp>
      <p:sp>
        <p:nvSpPr>
          <p:cNvPr id="11" name="Freeform 11"/>
          <p:cNvSpPr/>
          <p:nvPr/>
        </p:nvSpPr>
        <p:spPr bwMode="auto">
          <a:xfrm>
            <a:off x="5542359" y="0"/>
            <a:ext cx="3601641"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3" y="457200"/>
            <a:ext cx="2319088" cy="1196670"/>
          </a:xfrm>
        </p:spPr>
        <p:txBody>
          <a:bodyPr anchor="b">
            <a:normAutofit/>
          </a:bodyPr>
          <a:lstStyle>
            <a:lvl1pPr>
              <a:lnSpc>
                <a:spcPct val="100000"/>
              </a:lnSpc>
              <a:defRPr sz="1800" b="1" i="0" spc="225" baseline="0">
                <a:solidFill>
                  <a:schemeClr val="accent1"/>
                </a:solidFill>
                <a:latin typeface="+mn-lt"/>
              </a:defRPr>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Επεξεργασία στυλ υποδείγματος κειμένου</a:t>
            </a:r>
          </a:p>
        </p:txBody>
      </p:sp>
      <p:sp>
        <p:nvSpPr>
          <p:cNvPr id="5" name="Date Placeholder 4"/>
          <p:cNvSpPr>
            <a:spLocks noGrp="1"/>
          </p:cNvSpPr>
          <p:nvPr>
            <p:ph type="dt" sz="half" idx="10"/>
          </p:nvPr>
        </p:nvSpPr>
        <p:spPr>
          <a:xfrm>
            <a:off x="574463" y="6375679"/>
            <a:ext cx="924342" cy="348462"/>
          </a:xfrm>
        </p:spPr>
        <p:txBody>
          <a:bodyPr/>
          <a:lstStyle/>
          <a:p>
            <a:pPr>
              <a:defRPr/>
            </a:pPr>
            <a:endParaRPr lang="el-GR"/>
          </a:p>
        </p:txBody>
      </p:sp>
      <p:sp>
        <p:nvSpPr>
          <p:cNvPr id="6" name="Footer Placeholder 5"/>
          <p:cNvSpPr>
            <a:spLocks noGrp="1"/>
          </p:cNvSpPr>
          <p:nvPr>
            <p:ph type="ftr" sz="quarter" idx="11"/>
          </p:nvPr>
        </p:nvSpPr>
        <p:spPr>
          <a:xfrm>
            <a:off x="1577716" y="6375679"/>
            <a:ext cx="2611634" cy="345796"/>
          </a:xfrm>
        </p:spPr>
        <p:txBody>
          <a:bodyPr/>
          <a:lstStyle/>
          <a:p>
            <a:pPr>
              <a:defRPr/>
            </a:pPr>
            <a:endParaRPr lang="el-GR"/>
          </a:p>
        </p:txBody>
      </p:sp>
      <p:sp>
        <p:nvSpPr>
          <p:cNvPr id="7" name="Slide Number Placeholder 6"/>
          <p:cNvSpPr>
            <a:spLocks noGrp="1"/>
          </p:cNvSpPr>
          <p:nvPr>
            <p:ph type="sldNum" sz="quarter" idx="12"/>
          </p:nvPr>
        </p:nvSpPr>
        <p:spPr>
          <a:xfrm>
            <a:off x="4256153" y="6375679"/>
            <a:ext cx="947460" cy="345796"/>
          </a:xfrm>
        </p:spPr>
        <p:txBody>
          <a:bodyPr/>
          <a:lstStyle/>
          <a:p>
            <a:pPr>
              <a:defRPr/>
            </a:pPr>
            <a:fld id="{C149AC5B-2FF4-438D-81CE-A4D52CBD256E}" type="slidenum">
              <a:rPr lang="el-GR" altLang="el-GR" smtClean="0"/>
              <a:pPr>
                <a:defRPr/>
              </a:pPr>
              <a:t>‹#›</a:t>
            </a:fld>
            <a:endParaRPr lang="el-GR" altLang="el-GR"/>
          </a:p>
        </p:txBody>
      </p:sp>
      <p:sp>
        <p:nvSpPr>
          <p:cNvPr id="13" name="Rectangle 12"/>
          <p:cNvSpPr/>
          <p:nvPr/>
        </p:nvSpPr>
        <p:spPr>
          <a:xfrm>
            <a:off x="0"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90034116"/>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195817FE-3092-44E8-874F-1F6B0E3A4603}" type="slidenum">
              <a:rPr lang="el-GR" altLang="el-GR" smtClean="0"/>
              <a:pPr>
                <a:defRPr/>
              </a:pPr>
              <a:t>‹#›</a:t>
            </a:fld>
            <a:endParaRPr lang="el-GR" altLang="el-GR"/>
          </a:p>
        </p:txBody>
      </p:sp>
    </p:spTree>
    <p:extLst>
      <p:ext uri="{BB962C8B-B14F-4D97-AF65-F5344CB8AC3E}">
        <p14:creationId xmlns:p14="http://schemas.microsoft.com/office/powerpoint/2010/main" val="3067621455"/>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821A46CD-C7C0-4C76-8DB6-7E7F7B354309}" type="slidenum">
              <a:rPr lang="el-GR" altLang="el-GR" smtClean="0"/>
              <a:pPr>
                <a:defRPr/>
              </a:pPr>
              <a:t>‹#›</a:t>
            </a:fld>
            <a:endParaRPr lang="el-GR" altLang="el-GR"/>
          </a:p>
        </p:txBody>
      </p:sp>
    </p:spTree>
    <p:extLst>
      <p:ext uri="{BB962C8B-B14F-4D97-AF65-F5344CB8AC3E}">
        <p14:creationId xmlns:p14="http://schemas.microsoft.com/office/powerpoint/2010/main" val="79488567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1"/>
      </p:bgRef>
    </p:bg>
    <p:spTree>
      <p:nvGrpSpPr>
        <p:cNvPr id="1" name=""/>
        <p:cNvGrpSpPr/>
        <p:nvPr/>
      </p:nvGrpSpPr>
      <p:grpSpPr>
        <a:xfrm>
          <a:off x="0" y="0"/>
          <a:ext cx="0" cy="0"/>
          <a:chOff x="0" y="0"/>
          <a:chExt cx="0" cy="0"/>
        </a:xfrm>
      </p:grpSpPr>
      <p:sp>
        <p:nvSpPr>
          <p:cNvPr id="8" name="7 - Τίτλος"/>
          <p:cNvSpPr>
            <a:spLocks noGrp="1"/>
          </p:cNvSpPr>
          <p:nvPr>
            <p:ph type="ctrTitle"/>
          </p:nvPr>
        </p:nvSpPr>
        <p:spPr>
          <a:xfrm>
            <a:off x="2286000" y="3124200"/>
            <a:ext cx="6172200" cy="1894362"/>
          </a:xfrm>
        </p:spPr>
        <p:txBody>
          <a:bodyPr/>
          <a:lstStyle>
            <a:lvl1pPr>
              <a:defRPr b="1"/>
            </a:lvl1pPr>
          </a:lstStyle>
          <a:p>
            <a:r>
              <a:rPr kumimoji="0" lang="el-GR"/>
              <a:t>Kλικ για επεξεργασία του τίτλου</a:t>
            </a:r>
            <a:endParaRPr kumimoji="0" lang="en-US"/>
          </a:p>
        </p:txBody>
      </p:sp>
      <p:sp>
        <p:nvSpPr>
          <p:cNvPr id="9" name="8 - Υπότιτλος"/>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bwMode="auto">
          <a:xfrm rot="5400000">
            <a:off x="7764621" y="1174097"/>
            <a:ext cx="2286000" cy="381000"/>
          </a:xfrm>
        </p:spPr>
        <p:txBody>
          <a:bodyPr/>
          <a:lstStyle/>
          <a:p>
            <a:pPr>
              <a:defRPr/>
            </a:pPr>
            <a:endParaRPr lang="el-GR"/>
          </a:p>
        </p:txBody>
      </p:sp>
      <p:sp>
        <p:nvSpPr>
          <p:cNvPr id="17" name="16 - Θέση υποσέλιδου"/>
          <p:cNvSpPr>
            <a:spLocks noGrp="1"/>
          </p:cNvSpPr>
          <p:nvPr>
            <p:ph type="ftr" sz="quarter" idx="11"/>
          </p:nvPr>
        </p:nvSpPr>
        <p:spPr bwMode="auto">
          <a:xfrm rot="5400000">
            <a:off x="7077269" y="4181669"/>
            <a:ext cx="3657600" cy="384048"/>
          </a:xfrm>
        </p:spPr>
        <p:txBody>
          <a:bodyPr/>
          <a:lstStyle/>
          <a:p>
            <a:pPr>
              <a:defRPr/>
            </a:pPr>
            <a:endParaRPr lang="el-GR"/>
          </a:p>
        </p:txBody>
      </p:sp>
      <p:sp>
        <p:nvSpPr>
          <p:cNvPr id="10" name="9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 Ευθεία γραμμή σύνδεσης"/>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Έλλειψη"/>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 Έλλειψη"/>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 Θέση αριθμού διαφάνειας"/>
          <p:cNvSpPr>
            <a:spLocks noGrp="1"/>
          </p:cNvSpPr>
          <p:nvPr>
            <p:ph type="sldNum" sz="quarter" idx="12"/>
          </p:nvPr>
        </p:nvSpPr>
        <p:spPr bwMode="auto">
          <a:xfrm>
            <a:off x="1325544" y="4928702"/>
            <a:ext cx="609600" cy="517524"/>
          </a:xfrm>
        </p:spPr>
        <p:txBody>
          <a:bodyPr/>
          <a:lstStyle/>
          <a:p>
            <a:pPr>
              <a:defRPr/>
            </a:pPr>
            <a:fld id="{42D93B51-E428-4AF1-9D43-7AE4A9552962}" type="slidenum">
              <a:rPr lang="el-GR" altLang="el-GR" smtClean="0"/>
              <a:pPr>
                <a:defRPr/>
              </a:pPr>
              <a:t>‹#›</a:t>
            </a:fld>
            <a:endParaRPr lang="el-GR" altLang="el-GR"/>
          </a:p>
        </p:txBody>
      </p:sp>
    </p:spTree>
  </p:cSld>
  <p:clrMapOvr>
    <a:overrideClrMapping bg1="lt1" tx1="dk1" bg2="lt2" tx2="dk2" accent1="accent1" accent2="accent2" accent3="accent3" accent4="accent4" accent5="accent5" accent6="accent6" hlink="hlink" folHlink="folHlink"/>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8" name="7 - Θέση περιεχομένου"/>
          <p:cNvSpPr>
            <a:spLocks noGrp="1"/>
          </p:cNvSpPr>
          <p:nvPr>
            <p:ph sz="quarter" idx="1"/>
          </p:nvPr>
        </p:nvSpPr>
        <p:spPr>
          <a:xfrm>
            <a:off x="457200" y="1600200"/>
            <a:ext cx="7467600" cy="4873752"/>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7" name="6 - Θέση ημερομηνίας"/>
          <p:cNvSpPr>
            <a:spLocks noGrp="1"/>
          </p:cNvSpPr>
          <p:nvPr>
            <p:ph type="dt" sz="half" idx="14"/>
          </p:nvPr>
        </p:nvSpPr>
        <p:spPr/>
        <p:txBody>
          <a:bodyPr rtlCol="0"/>
          <a:lstStyle/>
          <a:p>
            <a:pPr>
              <a:defRPr/>
            </a:pPr>
            <a:endParaRPr lang="el-GR"/>
          </a:p>
        </p:txBody>
      </p:sp>
      <p:sp>
        <p:nvSpPr>
          <p:cNvPr id="9" name="8 - Θέση αριθμού διαφάνειας"/>
          <p:cNvSpPr>
            <a:spLocks noGrp="1"/>
          </p:cNvSpPr>
          <p:nvPr>
            <p:ph type="sldNum" sz="quarter" idx="15"/>
          </p:nvPr>
        </p:nvSpPr>
        <p:spPr/>
        <p:txBody>
          <a:bodyPr rtlCol="0"/>
          <a:lstStyle/>
          <a:p>
            <a:pPr>
              <a:defRPr/>
            </a:pPr>
            <a:fld id="{87C2B909-373E-4971-9A80-A078DF59145B}" type="slidenum">
              <a:rPr lang="el-GR" altLang="el-GR" smtClean="0"/>
              <a:pPr>
                <a:defRPr/>
              </a:pPr>
              <a:t>‹#›</a:t>
            </a:fld>
            <a:endParaRPr lang="el-GR" altLang="el-GR"/>
          </a:p>
        </p:txBody>
      </p:sp>
      <p:sp>
        <p:nvSpPr>
          <p:cNvPr id="10" name="9 - Θέση υποσέλιδου"/>
          <p:cNvSpPr>
            <a:spLocks noGrp="1"/>
          </p:cNvSpPr>
          <p:nvPr>
            <p:ph type="ftr" sz="quarter" idx="16"/>
          </p:nvPr>
        </p:nvSpPr>
        <p:spPr/>
        <p:txBody>
          <a:bodyPr rtlCol="0"/>
          <a:lstStyle/>
          <a:p>
            <a:pPr>
              <a:defRPr/>
            </a:pPr>
            <a:endParaRPr lang="el-G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1 - Τίτλος"/>
          <p:cNvSpPr>
            <a:spLocks noGrp="1"/>
          </p:cNvSpPr>
          <p:nvPr>
            <p:ph type="title"/>
          </p:nvPr>
        </p:nvSpPr>
        <p:spPr>
          <a:xfrm>
            <a:off x="2286000" y="2895600"/>
            <a:ext cx="6172200" cy="2053590"/>
          </a:xfrm>
        </p:spPr>
        <p:txBody>
          <a:bodyPr/>
          <a:lstStyle>
            <a:lvl1pPr algn="l">
              <a:buNone/>
              <a:defRPr sz="3000" b="1" cap="small" baseline="0"/>
            </a:lvl1pPr>
          </a:lstStyle>
          <a:p>
            <a:r>
              <a:rPr kumimoji="0" lang="el-GR"/>
              <a:t>Kλικ για επεξεργασία του τίτλου</a:t>
            </a:r>
            <a:endParaRPr kumimoji="0" lang="en-US"/>
          </a:p>
        </p:txBody>
      </p:sp>
      <p:sp>
        <p:nvSpPr>
          <p:cNvPr id="3" name="2 - Θέση κειμένου"/>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a:t>Kλικ για επεξεργασία των στυλ του υποδείγματος</a:t>
            </a:r>
          </a:p>
        </p:txBody>
      </p:sp>
      <p:sp>
        <p:nvSpPr>
          <p:cNvPr id="4" name="3 - Θέση ημερομηνίας"/>
          <p:cNvSpPr>
            <a:spLocks noGrp="1"/>
          </p:cNvSpPr>
          <p:nvPr>
            <p:ph type="dt" sz="half" idx="10"/>
          </p:nvPr>
        </p:nvSpPr>
        <p:spPr bwMode="auto">
          <a:xfrm rot="5400000">
            <a:off x="7763256" y="1170432"/>
            <a:ext cx="2286000" cy="381000"/>
          </a:xfrm>
        </p:spPr>
        <p:txBody>
          <a:bodyPr/>
          <a:lstStyle/>
          <a:p>
            <a:pPr>
              <a:defRPr/>
            </a:pPr>
            <a:endParaRPr lang="el-GR"/>
          </a:p>
        </p:txBody>
      </p:sp>
      <p:sp>
        <p:nvSpPr>
          <p:cNvPr id="5" name="4 - Θέση υποσέλιδου"/>
          <p:cNvSpPr>
            <a:spLocks noGrp="1"/>
          </p:cNvSpPr>
          <p:nvPr>
            <p:ph type="ftr" sz="quarter" idx="11"/>
          </p:nvPr>
        </p:nvSpPr>
        <p:spPr bwMode="auto">
          <a:xfrm rot="5400000">
            <a:off x="7077456" y="4178808"/>
            <a:ext cx="3657600" cy="384048"/>
          </a:xfrm>
        </p:spPr>
        <p:txBody>
          <a:bodyPr/>
          <a:lstStyle/>
          <a:p>
            <a:pPr>
              <a:defRPr/>
            </a:pPr>
            <a:endParaRPr lang="el-GR"/>
          </a:p>
        </p:txBody>
      </p:sp>
      <p:sp>
        <p:nvSpPr>
          <p:cNvPr id="9" name="8 - Ορθογώνιο"/>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Ευθεία γραμμή σύνδεσης"/>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 Ευθεία γραμμή σύνδεσης"/>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 Ευθεία γραμμή σύνδεσης"/>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 Ευθεία γραμμή σύνδεσης"/>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 Ορθογώνιο"/>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 Έλλειψη"/>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 Έλλειψη"/>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 Έλλειψη"/>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 Έλλειψη"/>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Έλλειψη"/>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 Ευθεία γραμμή σύνδεσης"/>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 Θέση αριθμού διαφάνειας"/>
          <p:cNvSpPr>
            <a:spLocks noGrp="1"/>
          </p:cNvSpPr>
          <p:nvPr>
            <p:ph type="sldNum" sz="quarter" idx="12"/>
          </p:nvPr>
        </p:nvSpPr>
        <p:spPr bwMode="auto">
          <a:xfrm>
            <a:off x="1340616" y="4928702"/>
            <a:ext cx="609600" cy="517524"/>
          </a:xfrm>
        </p:spPr>
        <p:txBody>
          <a:bodyPr/>
          <a:lstStyle/>
          <a:p>
            <a:pPr>
              <a:defRPr/>
            </a:pPr>
            <a:fld id="{DAA438C4-0FF5-41EF-9AED-FBA54BA8BF4D}" type="slidenum">
              <a:rPr lang="el-GR" altLang="el-GR" smtClean="0"/>
              <a:pPr>
                <a:defRPr/>
              </a:pPr>
              <a:t>‹#›</a:t>
            </a:fld>
            <a:endParaRPr lang="el-GR" altLang="el-GR"/>
          </a:p>
        </p:txBody>
      </p:sp>
    </p:spTree>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cxnSp>
        <p:nvCxnSpPr>
          <p:cNvPr id="7" name="Straight Connector 35">
            <a:extLst>
              <a:ext uri="{FF2B5EF4-FFF2-40B4-BE49-F238E27FC236}">
                <a16:creationId xmlns:a16="http://schemas.microsoft.com/office/drawing/2014/main" id="{4CC5921F-40A6-4C3C-A648-6D0A3AB32558}"/>
              </a:ext>
            </a:extLst>
          </p:cNvPr>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1443491" y="2824270"/>
            <a:ext cx="3125766" cy="2644457"/>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4889182" y="2821491"/>
            <a:ext cx="3125652" cy="2637371"/>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8" name="Date Placeholder 6">
            <a:extLst>
              <a:ext uri="{FF2B5EF4-FFF2-40B4-BE49-F238E27FC236}">
                <a16:creationId xmlns:a16="http://schemas.microsoft.com/office/drawing/2014/main" id="{498DF93D-F902-4A7E-9B17-92ADB6B91BBA}"/>
              </a:ext>
            </a:extLst>
          </p:cNvPr>
          <p:cNvSpPr>
            <a:spLocks noGrp="1"/>
          </p:cNvSpPr>
          <p:nvPr>
            <p:ph type="dt" sz="half" idx="10"/>
          </p:nvPr>
        </p:nvSpPr>
        <p:spPr/>
        <p:txBody>
          <a:bodyPr/>
          <a:lstStyle>
            <a:lvl1pPr>
              <a:defRPr/>
            </a:lvl1pPr>
          </a:lstStyle>
          <a:p>
            <a:pPr>
              <a:defRPr/>
            </a:pPr>
            <a:endParaRPr lang="el-GR"/>
          </a:p>
        </p:txBody>
      </p:sp>
      <p:sp>
        <p:nvSpPr>
          <p:cNvPr id="9" name="Footer Placeholder 7">
            <a:extLst>
              <a:ext uri="{FF2B5EF4-FFF2-40B4-BE49-F238E27FC236}">
                <a16:creationId xmlns:a16="http://schemas.microsoft.com/office/drawing/2014/main" id="{DF2E587E-F3A3-4E39-AAE5-698987391D91}"/>
              </a:ext>
            </a:extLst>
          </p:cNvPr>
          <p:cNvSpPr>
            <a:spLocks noGrp="1"/>
          </p:cNvSpPr>
          <p:nvPr>
            <p:ph type="ftr" sz="quarter" idx="11"/>
          </p:nvPr>
        </p:nvSpPr>
        <p:spPr/>
        <p:txBody>
          <a:bodyPr/>
          <a:lstStyle>
            <a:lvl1pPr>
              <a:defRPr/>
            </a:lvl1pPr>
          </a:lstStyle>
          <a:p>
            <a:pPr>
              <a:defRPr/>
            </a:pPr>
            <a:endParaRPr lang="el-GR"/>
          </a:p>
        </p:txBody>
      </p:sp>
      <p:sp>
        <p:nvSpPr>
          <p:cNvPr id="10" name="Slide Number Placeholder 8">
            <a:extLst>
              <a:ext uri="{FF2B5EF4-FFF2-40B4-BE49-F238E27FC236}">
                <a16:creationId xmlns:a16="http://schemas.microsoft.com/office/drawing/2014/main" id="{DEE1CF05-68FA-489A-86A8-EF9EBD8BE182}"/>
              </a:ext>
            </a:extLst>
          </p:cNvPr>
          <p:cNvSpPr>
            <a:spLocks noGrp="1"/>
          </p:cNvSpPr>
          <p:nvPr>
            <p:ph type="sldNum" sz="quarter" idx="12"/>
          </p:nvPr>
        </p:nvSpPr>
        <p:spPr/>
        <p:txBody>
          <a:bodyPr/>
          <a:lstStyle>
            <a:lvl1pPr>
              <a:defRPr/>
            </a:lvl1pPr>
          </a:lstStyle>
          <a:p>
            <a:pPr>
              <a:defRPr/>
            </a:pPr>
            <a:fld id="{E6AE1F05-FA0A-4F6F-94D6-435AA273811D}" type="slidenum">
              <a:rPr lang="el-GR" altLang="el-GR"/>
              <a:pPr>
                <a:defRPr/>
              </a:pPr>
              <a:t>‹#›</a:t>
            </a:fld>
            <a:endParaRPr lang="el-GR" altLang="el-GR"/>
          </a:p>
        </p:txBody>
      </p:sp>
    </p:spTree>
    <p:extLst>
      <p:ext uri="{BB962C8B-B14F-4D97-AF65-F5344CB8AC3E}">
        <p14:creationId xmlns:p14="http://schemas.microsoft.com/office/powerpoint/2010/main" val="258203842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pPr>
              <a:defRPr/>
            </a:pPr>
            <a:endParaRPr lang="el-GR"/>
          </a:p>
        </p:txBody>
      </p:sp>
      <p:sp>
        <p:nvSpPr>
          <p:cNvPr id="6" name="5 - Θέση υποσέλιδου"/>
          <p:cNvSpPr>
            <a:spLocks noGrp="1"/>
          </p:cNvSpPr>
          <p:nvPr>
            <p:ph type="ftr" sz="quarter" idx="11"/>
          </p:nvPr>
        </p:nvSpPr>
        <p:spPr/>
        <p:txBody>
          <a:bodyPr/>
          <a:lstStyle/>
          <a:p>
            <a:pPr>
              <a:defRPr/>
            </a:pPr>
            <a:endParaRPr lang="el-GR"/>
          </a:p>
        </p:txBody>
      </p:sp>
      <p:sp>
        <p:nvSpPr>
          <p:cNvPr id="7" name="6 - Θέση αριθμού διαφάνειας"/>
          <p:cNvSpPr>
            <a:spLocks noGrp="1"/>
          </p:cNvSpPr>
          <p:nvPr>
            <p:ph type="sldNum" sz="quarter" idx="12"/>
          </p:nvPr>
        </p:nvSpPr>
        <p:spPr/>
        <p:txBody>
          <a:bodyPr/>
          <a:lstStyle/>
          <a:p>
            <a:pPr>
              <a:defRPr/>
            </a:pPr>
            <a:fld id="{EC7E6BCD-0393-49E1-A34E-9C5259882B25}" type="slidenum">
              <a:rPr lang="el-GR" altLang="el-GR" smtClean="0"/>
              <a:pPr>
                <a:defRPr/>
              </a:pPr>
              <a:t>‹#›</a:t>
            </a:fld>
            <a:endParaRPr lang="el-GR" altLang="el-GR"/>
          </a:p>
        </p:txBody>
      </p:sp>
      <p:sp>
        <p:nvSpPr>
          <p:cNvPr id="9" name="8 - Θέση περιεχομένου"/>
          <p:cNvSpPr>
            <a:spLocks noGrp="1"/>
          </p:cNvSpPr>
          <p:nvPr>
            <p:ph sz="quarter" idx="1"/>
          </p:nvPr>
        </p:nvSpPr>
        <p:spPr>
          <a:xfrm>
            <a:off x="457200" y="1600200"/>
            <a:ext cx="3657600" cy="45720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1" name="10 - Θέση περιεχομένου"/>
          <p:cNvSpPr>
            <a:spLocks noGrp="1"/>
          </p:cNvSpPr>
          <p:nvPr>
            <p:ph sz="quarter" idx="2"/>
          </p:nvPr>
        </p:nvSpPr>
        <p:spPr>
          <a:xfrm>
            <a:off x="4270248" y="1600200"/>
            <a:ext cx="3657600" cy="45720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7543800" cy="1143000"/>
          </a:xfrm>
        </p:spPr>
        <p:txBody>
          <a:bodyPr anchor="b"/>
          <a:lstStyle>
            <a:lvl1pPr>
              <a:defRPr/>
            </a:lvl1pPr>
          </a:lstStyle>
          <a:p>
            <a:r>
              <a:rPr kumimoji="0" lang="el-GR"/>
              <a:t>Kλικ για επεξεργασία του τίτλου</a:t>
            </a:r>
            <a:endParaRPr kumimoji="0" lang="en-US"/>
          </a:p>
        </p:txBody>
      </p:sp>
      <p:sp>
        <p:nvSpPr>
          <p:cNvPr id="7" name="6 - Θέση ημερομηνίας"/>
          <p:cNvSpPr>
            <a:spLocks noGrp="1"/>
          </p:cNvSpPr>
          <p:nvPr>
            <p:ph type="dt" sz="half" idx="10"/>
          </p:nvPr>
        </p:nvSpPr>
        <p:spPr/>
        <p:txBody>
          <a:bodyPr/>
          <a:lstStyle/>
          <a:p>
            <a:pPr>
              <a:defRPr/>
            </a:pPr>
            <a:endParaRPr lang="el-GR"/>
          </a:p>
        </p:txBody>
      </p:sp>
      <p:sp>
        <p:nvSpPr>
          <p:cNvPr id="8" name="7 - Θέση υποσέλιδου"/>
          <p:cNvSpPr>
            <a:spLocks noGrp="1"/>
          </p:cNvSpPr>
          <p:nvPr>
            <p:ph type="ftr" sz="quarter" idx="11"/>
          </p:nvPr>
        </p:nvSpPr>
        <p:spPr/>
        <p:txBody>
          <a:bodyPr/>
          <a:lstStyle/>
          <a:p>
            <a:pPr>
              <a:defRPr/>
            </a:pPr>
            <a:endParaRPr lang="el-GR"/>
          </a:p>
        </p:txBody>
      </p:sp>
      <p:sp>
        <p:nvSpPr>
          <p:cNvPr id="9" name="8 - Θέση αριθμού διαφάνειας"/>
          <p:cNvSpPr>
            <a:spLocks noGrp="1"/>
          </p:cNvSpPr>
          <p:nvPr>
            <p:ph type="sldNum" sz="quarter" idx="12"/>
          </p:nvPr>
        </p:nvSpPr>
        <p:spPr/>
        <p:txBody>
          <a:bodyPr/>
          <a:lstStyle/>
          <a:p>
            <a:pPr>
              <a:defRPr/>
            </a:pPr>
            <a:fld id="{6DEC18B4-5670-4175-9A5A-D22828D00DE6}" type="slidenum">
              <a:rPr lang="el-GR" altLang="el-GR" smtClean="0"/>
              <a:pPr>
                <a:defRPr/>
              </a:pPr>
              <a:t>‹#›</a:t>
            </a:fld>
            <a:endParaRPr lang="el-GR" altLang="el-GR"/>
          </a:p>
        </p:txBody>
      </p:sp>
      <p:sp>
        <p:nvSpPr>
          <p:cNvPr id="11" name="10 - Θέση περιεχομένου"/>
          <p:cNvSpPr>
            <a:spLocks noGrp="1"/>
          </p:cNvSpPr>
          <p:nvPr>
            <p:ph sz="quarter" idx="2"/>
          </p:nvPr>
        </p:nvSpPr>
        <p:spPr>
          <a:xfrm>
            <a:off x="457200" y="2362200"/>
            <a:ext cx="3657600" cy="38862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3" name="12 - Θέση περιεχομένου"/>
          <p:cNvSpPr>
            <a:spLocks noGrp="1"/>
          </p:cNvSpPr>
          <p:nvPr>
            <p:ph sz="quarter" idx="4"/>
          </p:nvPr>
        </p:nvSpPr>
        <p:spPr>
          <a:xfrm>
            <a:off x="4371975" y="2362200"/>
            <a:ext cx="3657600" cy="3886200"/>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12" name="11 - Θέση κειμένου"/>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a:t>Kλικ για επεξεργασία των στυλ του υποδείγματος</a:t>
            </a:r>
          </a:p>
        </p:txBody>
      </p:sp>
      <p:sp>
        <p:nvSpPr>
          <p:cNvPr id="14" name="13 - Θέση κειμένου"/>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l-GR"/>
              <a:t>Kλικ για επεξεργασία των στυλ του υποδείγματος</a:t>
            </a: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6" name="5 - Θέση ημερομηνίας"/>
          <p:cNvSpPr>
            <a:spLocks noGrp="1"/>
          </p:cNvSpPr>
          <p:nvPr>
            <p:ph type="dt" sz="half" idx="10"/>
          </p:nvPr>
        </p:nvSpPr>
        <p:spPr/>
        <p:txBody>
          <a:bodyPr rtlCol="0"/>
          <a:lstStyle/>
          <a:p>
            <a:pPr>
              <a:defRPr/>
            </a:pPr>
            <a:endParaRPr lang="el-GR"/>
          </a:p>
        </p:txBody>
      </p:sp>
      <p:sp>
        <p:nvSpPr>
          <p:cNvPr id="7" name="6 - Θέση αριθμού διαφάνειας"/>
          <p:cNvSpPr>
            <a:spLocks noGrp="1"/>
          </p:cNvSpPr>
          <p:nvPr>
            <p:ph type="sldNum" sz="quarter" idx="11"/>
          </p:nvPr>
        </p:nvSpPr>
        <p:spPr/>
        <p:txBody>
          <a:bodyPr rtlCol="0"/>
          <a:lstStyle/>
          <a:p>
            <a:pPr>
              <a:defRPr/>
            </a:pPr>
            <a:fld id="{24387CE3-686E-4BE6-BB75-3D208F60ECC3}" type="slidenum">
              <a:rPr lang="el-GR" altLang="el-GR" smtClean="0"/>
              <a:pPr>
                <a:defRPr/>
              </a:pPr>
              <a:t>‹#›</a:t>
            </a:fld>
            <a:endParaRPr lang="el-GR" altLang="el-GR"/>
          </a:p>
        </p:txBody>
      </p:sp>
      <p:sp>
        <p:nvSpPr>
          <p:cNvPr id="8" name="7 - Θέση υποσέλιδου"/>
          <p:cNvSpPr>
            <a:spLocks noGrp="1"/>
          </p:cNvSpPr>
          <p:nvPr>
            <p:ph type="ftr" sz="quarter" idx="12"/>
          </p:nvPr>
        </p:nvSpPr>
        <p:spPr/>
        <p:txBody>
          <a:bodyPr rtlCol="0"/>
          <a:lstStyle/>
          <a:p>
            <a:pPr>
              <a:defRPr/>
            </a:pPr>
            <a:endParaRPr lang="el-G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pPr>
              <a:defRPr/>
            </a:pPr>
            <a:endParaRPr lang="el-GR"/>
          </a:p>
        </p:txBody>
      </p:sp>
      <p:sp>
        <p:nvSpPr>
          <p:cNvPr id="3" name="2 - Θέση υποσέλιδου"/>
          <p:cNvSpPr>
            <a:spLocks noGrp="1"/>
          </p:cNvSpPr>
          <p:nvPr>
            <p:ph type="ftr" sz="quarter" idx="11"/>
          </p:nvPr>
        </p:nvSpPr>
        <p:spPr/>
        <p:txBody>
          <a:bodyPr/>
          <a:lstStyle/>
          <a:p>
            <a:pPr>
              <a:defRPr/>
            </a:pPr>
            <a:endParaRPr lang="el-GR"/>
          </a:p>
        </p:txBody>
      </p:sp>
      <p:sp>
        <p:nvSpPr>
          <p:cNvPr id="4" name="3 - Θέση αριθμού διαφάνειας"/>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bg>
      <p:bgRef idx="1001">
        <a:schemeClr val="bg1"/>
      </p:bgRef>
    </p:bg>
    <p:spTree>
      <p:nvGrpSpPr>
        <p:cNvPr id="1" name=""/>
        <p:cNvGrpSpPr/>
        <p:nvPr/>
      </p:nvGrpSpPr>
      <p:grpSpPr>
        <a:xfrm>
          <a:off x="0" y="0"/>
          <a:ext cx="0" cy="0"/>
          <a:chOff x="0" y="0"/>
          <a:chExt cx="0" cy="0"/>
        </a:xfrm>
      </p:grpSpPr>
      <p:sp>
        <p:nvSpPr>
          <p:cNvPr id="10" name="9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 Τίτλος"/>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l-GR"/>
              <a:t>Kλικ για επεξεργασία του τίτλου</a:t>
            </a:r>
            <a:endParaRPr kumimoji="0" lang="en-US"/>
          </a:p>
        </p:txBody>
      </p:sp>
      <p:sp>
        <p:nvSpPr>
          <p:cNvPr id="3" name="2 - Θέση κειμένου"/>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l-GR"/>
              <a:t>Kλικ για επεξεργασία των στυλ του υποδείγματος</a:t>
            </a:r>
          </a:p>
        </p:txBody>
      </p:sp>
      <p:sp>
        <p:nvSpPr>
          <p:cNvPr id="8" name="7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 Θέση περιεχομένου"/>
          <p:cNvSpPr>
            <a:spLocks noGrp="1"/>
          </p:cNvSpPr>
          <p:nvPr>
            <p:ph sz="quarter" idx="1"/>
          </p:nvPr>
        </p:nvSpPr>
        <p:spPr>
          <a:xfrm>
            <a:off x="304800" y="274320"/>
            <a:ext cx="5638800" cy="6327648"/>
          </a:xfrm>
        </p:spPr>
        <p:txBody>
          <a:bodyPr/>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21" name="20 - Θέση ημερομηνίας"/>
          <p:cNvSpPr>
            <a:spLocks noGrp="1"/>
          </p:cNvSpPr>
          <p:nvPr>
            <p:ph type="dt" sz="half" idx="14"/>
          </p:nvPr>
        </p:nvSpPr>
        <p:spPr/>
        <p:txBody>
          <a:bodyPr rtlCol="0"/>
          <a:lstStyle/>
          <a:p>
            <a:pPr>
              <a:defRPr/>
            </a:pPr>
            <a:endParaRPr lang="el-GR"/>
          </a:p>
        </p:txBody>
      </p:sp>
      <p:sp>
        <p:nvSpPr>
          <p:cNvPr id="22" name="21 - Θέση αριθμού διαφάνειας"/>
          <p:cNvSpPr>
            <a:spLocks noGrp="1"/>
          </p:cNvSpPr>
          <p:nvPr>
            <p:ph type="sldNum" sz="quarter" idx="15"/>
          </p:nvPr>
        </p:nvSpPr>
        <p:spPr/>
        <p:txBody>
          <a:bodyPr rtlCol="0"/>
          <a:lstStyle/>
          <a:p>
            <a:pPr>
              <a:defRPr/>
            </a:pPr>
            <a:fld id="{E815D3B3-DF51-485C-BC8F-C2E8C310916A}" type="slidenum">
              <a:rPr lang="el-GR" altLang="el-GR" smtClean="0"/>
              <a:pPr>
                <a:defRPr/>
              </a:pPr>
              <a:t>‹#›</a:t>
            </a:fld>
            <a:endParaRPr lang="el-GR" altLang="el-GR"/>
          </a:p>
        </p:txBody>
      </p:sp>
      <p:sp>
        <p:nvSpPr>
          <p:cNvPr id="23" name="22 - Θέση υποσέλιδου"/>
          <p:cNvSpPr>
            <a:spLocks noGrp="1"/>
          </p:cNvSpPr>
          <p:nvPr>
            <p:ph type="ftr" sz="quarter" idx="16"/>
          </p:nvPr>
        </p:nvSpPr>
        <p:spPr/>
        <p:txBody>
          <a:bodyPr rtlCol="0"/>
          <a:lstStyle/>
          <a:p>
            <a:pPr>
              <a:defRPr/>
            </a:pPr>
            <a:endParaRPr lang="el-GR"/>
          </a:p>
        </p:txBody>
      </p:sp>
    </p:spTree>
  </p:cSld>
  <p:clrMapOvr>
    <a:overrideClrMapping bg1="lt1" tx1="dk1" bg2="lt2" tx2="dk2" accent1="accent1" accent2="accent2" accent3="accent3" accent4="accent4" accent5="accent5" accent6="accent6" hlink="hlink" folHlink="folHlink"/>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8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 Τίτλος"/>
          <p:cNvSpPr>
            <a:spLocks noGrp="1"/>
          </p:cNvSpPr>
          <p:nvPr>
            <p:ph type="title"/>
          </p:nvPr>
        </p:nvSpPr>
        <p:spPr>
          <a:xfrm rot="5400000">
            <a:off x="3350133" y="3200400"/>
            <a:ext cx="6309360" cy="457200"/>
          </a:xfrm>
        </p:spPr>
        <p:txBody>
          <a:bodyPr anchor="b"/>
          <a:lstStyle>
            <a:lvl1pPr algn="l">
              <a:buNone/>
              <a:defRPr sz="2000" b="1"/>
            </a:lvl1pPr>
          </a:lstStyle>
          <a:p>
            <a:r>
              <a:rPr kumimoji="0" lang="el-GR"/>
              <a:t>Kλικ για επεξεργασία του τίτλου</a:t>
            </a:r>
            <a:endParaRPr kumimoji="0" lang="en-US"/>
          </a:p>
        </p:txBody>
      </p:sp>
      <p:sp>
        <p:nvSpPr>
          <p:cNvPr id="3" name="2 - Θέση εικόνας"/>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l-GR"/>
              <a:t>Κάντε κλικ στο εικονίδιο για να προσθέσετε μια εικόνα</a:t>
            </a:r>
            <a:endParaRPr kumimoji="0" lang="en-US" dirty="0"/>
          </a:p>
        </p:txBody>
      </p:sp>
      <p:sp>
        <p:nvSpPr>
          <p:cNvPr id="4" name="3 - Θέση κειμένου"/>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l-GR"/>
              <a:t>Kλικ για επεξεργασία των στυλ του υποδείγματος</a:t>
            </a:r>
          </a:p>
        </p:txBody>
      </p:sp>
      <p:sp>
        <p:nvSpPr>
          <p:cNvPr id="10" name="9 - Ευθεία γραμμή σύνδεσης"/>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 Ορθογώνιο"/>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 Ευθεία γραμμή σύνδεσης"/>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 Ευθεία γραμμή σύνδεσης"/>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 Θέση ημερομηνίας"/>
          <p:cNvSpPr>
            <a:spLocks noGrp="1"/>
          </p:cNvSpPr>
          <p:nvPr>
            <p:ph type="dt" sz="half" idx="10"/>
          </p:nvPr>
        </p:nvSpPr>
        <p:spPr/>
        <p:txBody>
          <a:bodyPr rtlCol="0"/>
          <a:lstStyle/>
          <a:p>
            <a:pPr>
              <a:defRPr/>
            </a:pPr>
            <a:endParaRPr lang="el-GR"/>
          </a:p>
        </p:txBody>
      </p:sp>
      <p:sp>
        <p:nvSpPr>
          <p:cNvPr id="18" name="17 - Θέση αριθμού διαφάνειας"/>
          <p:cNvSpPr>
            <a:spLocks noGrp="1"/>
          </p:cNvSpPr>
          <p:nvPr>
            <p:ph type="sldNum" sz="quarter" idx="11"/>
          </p:nvPr>
        </p:nvSpPr>
        <p:spPr/>
        <p:txBody>
          <a:bodyPr rtlCol="0"/>
          <a:lstStyle/>
          <a:p>
            <a:pPr>
              <a:defRPr/>
            </a:pPr>
            <a:fld id="{B8123238-CEAD-4814-9351-39598EDB274B}" type="slidenum">
              <a:rPr lang="el-GR" altLang="el-GR" smtClean="0"/>
              <a:pPr>
                <a:defRPr/>
              </a:pPr>
              <a:t>‹#›</a:t>
            </a:fld>
            <a:endParaRPr lang="el-GR" altLang="el-GR"/>
          </a:p>
        </p:txBody>
      </p:sp>
      <p:sp>
        <p:nvSpPr>
          <p:cNvPr id="21" name="20 - Θέση υποσέλιδου"/>
          <p:cNvSpPr>
            <a:spLocks noGrp="1"/>
          </p:cNvSpPr>
          <p:nvPr>
            <p:ph type="ftr" sz="quarter" idx="12"/>
          </p:nvPr>
        </p:nvSpPr>
        <p:spPr/>
        <p:txBody>
          <a:bodyPr rtlCol="0"/>
          <a:lstStyle/>
          <a:p>
            <a:pPr>
              <a:defRPr/>
            </a:pPr>
            <a:endParaRPr lang="el-G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endParaRPr lang="el-GR"/>
          </a:p>
        </p:txBody>
      </p:sp>
      <p:sp>
        <p:nvSpPr>
          <p:cNvPr id="5" name="4 - Θέση υποσέλιδου"/>
          <p:cNvSpPr>
            <a:spLocks noGrp="1"/>
          </p:cNvSpPr>
          <p:nvPr>
            <p:ph type="ftr" sz="quarter" idx="11"/>
          </p:nvPr>
        </p:nvSpPr>
        <p:spPr/>
        <p:txBody>
          <a:bodyPr/>
          <a:lstStyle/>
          <a:p>
            <a:pPr>
              <a:defRPr/>
            </a:pPr>
            <a:endParaRPr lang="el-GR"/>
          </a:p>
        </p:txBody>
      </p:sp>
      <p:sp>
        <p:nvSpPr>
          <p:cNvPr id="6" name="5 - Θέση αριθμού διαφάνειας"/>
          <p:cNvSpPr>
            <a:spLocks noGrp="1"/>
          </p:cNvSpPr>
          <p:nvPr>
            <p:ph type="sldNum" sz="quarter" idx="12"/>
          </p:nvPr>
        </p:nvSpPr>
        <p:spPr/>
        <p:txBody>
          <a:bodyPr/>
          <a:lstStyle/>
          <a:p>
            <a:pPr>
              <a:defRPr/>
            </a:pPr>
            <a:fld id="{32C1345B-E2B7-4D57-B700-2EF59B831188}" type="slidenum">
              <a:rPr lang="el-GR" altLang="el-GR" smtClean="0"/>
              <a:pPr>
                <a:defRPr/>
              </a:pPr>
              <a:t>‹#›</a:t>
            </a:fld>
            <a:endParaRPr lang="el-GR" altLang="el-G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9"/>
            <a:ext cx="1676400" cy="5851525"/>
          </a:xfrm>
        </p:spPr>
        <p:txBody>
          <a:bodyPr vert="eaVert"/>
          <a:lstStyle/>
          <a:p>
            <a:r>
              <a:rPr kumimoji="0" lang="el-GR"/>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eaLnBrk="1" latinLnBrk="0" hangingPunct="1"/>
            <a:r>
              <a:rPr lang="el-GR"/>
              <a:t>Kλικ για επεξεργασία των στυλ του υποδείγματος</a:t>
            </a:r>
          </a:p>
          <a:p>
            <a:pPr lvl="1" eaLnBrk="1" latinLnBrk="0" hangingPunct="1"/>
            <a:r>
              <a:rPr lang="el-GR"/>
              <a:t>Δεύτερου επιπέδου</a:t>
            </a:r>
          </a:p>
          <a:p>
            <a:pPr lvl="2" eaLnBrk="1" latinLnBrk="0" hangingPunct="1"/>
            <a:r>
              <a:rPr lang="el-GR"/>
              <a:t>Τρίτου επιπέδου</a:t>
            </a:r>
          </a:p>
          <a:p>
            <a:pPr lvl="3" eaLnBrk="1" latinLnBrk="0" hangingPunct="1"/>
            <a:r>
              <a:rPr lang="el-GR"/>
              <a:t>Τέταρτου επιπέδου</a:t>
            </a:r>
          </a:p>
          <a:p>
            <a:pPr lvl="4" eaLnBrk="1" latinLnBrk="0" hangingPunct="1"/>
            <a:r>
              <a:rPr lang="el-GR"/>
              <a:t>Πέμπτου επιπέδου</a:t>
            </a:r>
            <a:endParaRPr kumimoji="0" lang="en-US"/>
          </a:p>
        </p:txBody>
      </p:sp>
      <p:sp>
        <p:nvSpPr>
          <p:cNvPr id="4" name="3 - Θέση ημερομηνίας"/>
          <p:cNvSpPr>
            <a:spLocks noGrp="1"/>
          </p:cNvSpPr>
          <p:nvPr>
            <p:ph type="dt" sz="half" idx="10"/>
          </p:nvPr>
        </p:nvSpPr>
        <p:spPr/>
        <p:txBody>
          <a:bodyPr/>
          <a:lstStyle/>
          <a:p>
            <a:pPr>
              <a:defRPr/>
            </a:pPr>
            <a:endParaRPr lang="el-GR"/>
          </a:p>
        </p:txBody>
      </p:sp>
      <p:sp>
        <p:nvSpPr>
          <p:cNvPr id="5" name="4 - Θέση υποσέλιδου"/>
          <p:cNvSpPr>
            <a:spLocks noGrp="1"/>
          </p:cNvSpPr>
          <p:nvPr>
            <p:ph type="ftr" sz="quarter" idx="11"/>
          </p:nvPr>
        </p:nvSpPr>
        <p:spPr/>
        <p:txBody>
          <a:bodyPr/>
          <a:lstStyle/>
          <a:p>
            <a:pPr>
              <a:defRPr/>
            </a:pPr>
            <a:endParaRPr lang="el-GR"/>
          </a:p>
        </p:txBody>
      </p:sp>
      <p:sp>
        <p:nvSpPr>
          <p:cNvPr id="6" name="5 - Θέση αριθμού διαφάνειας"/>
          <p:cNvSpPr>
            <a:spLocks noGrp="1"/>
          </p:cNvSpPr>
          <p:nvPr>
            <p:ph type="sldNum" sz="quarter" idx="12"/>
          </p:nvPr>
        </p:nvSpPr>
        <p:spPr/>
        <p:txBody>
          <a:bodyPr/>
          <a:lstStyle/>
          <a:p>
            <a:pPr>
              <a:defRPr/>
            </a:pPr>
            <a:fld id="{3B178014-5D32-4AB9-9277-2FC751B3C6BB}" type="slidenum">
              <a:rPr lang="el-GR" altLang="el-GR" smtClean="0"/>
              <a:pPr>
                <a:defRPr/>
              </a:pPr>
              <a:t>‹#›</a:t>
            </a:fld>
            <a:endParaRPr lang="el-GR" altLang="el-G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cxnSp>
        <p:nvCxnSpPr>
          <p:cNvPr id="3" name="Straight Connector 31">
            <a:extLst>
              <a:ext uri="{FF2B5EF4-FFF2-40B4-BE49-F238E27FC236}">
                <a16:creationId xmlns:a16="http://schemas.microsoft.com/office/drawing/2014/main" id="{0654C41E-4D3C-40C3-83CA-6E562704768D}"/>
              </a:ext>
            </a:extLst>
          </p:cNvPr>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4" name="Date Placeholder 2">
            <a:extLst>
              <a:ext uri="{FF2B5EF4-FFF2-40B4-BE49-F238E27FC236}">
                <a16:creationId xmlns:a16="http://schemas.microsoft.com/office/drawing/2014/main" id="{F20A331E-AD77-421C-BF9E-1A15A8EC087F}"/>
              </a:ext>
            </a:extLst>
          </p:cNvPr>
          <p:cNvSpPr>
            <a:spLocks noGrp="1"/>
          </p:cNvSpPr>
          <p:nvPr>
            <p:ph type="dt" sz="half" idx="10"/>
          </p:nvPr>
        </p:nvSpPr>
        <p:spPr/>
        <p:txBody>
          <a:bodyPr/>
          <a:lstStyle>
            <a:lvl1pPr>
              <a:defRPr/>
            </a:lvl1pPr>
          </a:lstStyle>
          <a:p>
            <a:pPr>
              <a:defRPr/>
            </a:pPr>
            <a:endParaRPr lang="el-GR"/>
          </a:p>
        </p:txBody>
      </p:sp>
      <p:sp>
        <p:nvSpPr>
          <p:cNvPr id="5" name="Footer Placeholder 3">
            <a:extLst>
              <a:ext uri="{FF2B5EF4-FFF2-40B4-BE49-F238E27FC236}">
                <a16:creationId xmlns:a16="http://schemas.microsoft.com/office/drawing/2014/main" id="{EA6216CF-1FD0-4C27-9E22-EB2FEDDAAD8A}"/>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4">
            <a:extLst>
              <a:ext uri="{FF2B5EF4-FFF2-40B4-BE49-F238E27FC236}">
                <a16:creationId xmlns:a16="http://schemas.microsoft.com/office/drawing/2014/main" id="{2377CC26-BEE7-49B7-ABDD-4E139C280056}"/>
              </a:ext>
            </a:extLst>
          </p:cNvPr>
          <p:cNvSpPr>
            <a:spLocks noGrp="1"/>
          </p:cNvSpPr>
          <p:nvPr>
            <p:ph type="sldNum" sz="quarter" idx="12"/>
          </p:nvPr>
        </p:nvSpPr>
        <p:spPr/>
        <p:txBody>
          <a:bodyPr/>
          <a:lstStyle>
            <a:lvl1pPr>
              <a:defRPr/>
            </a:lvl1pPr>
          </a:lstStyle>
          <a:p>
            <a:pPr>
              <a:defRPr/>
            </a:pPr>
            <a:fld id="{099B73E1-B29F-434D-93D8-E6D71CD14A3E}" type="slidenum">
              <a:rPr lang="el-GR" altLang="el-GR"/>
              <a:pPr>
                <a:defRPr/>
              </a:pPr>
              <a:t>‹#›</a:t>
            </a:fld>
            <a:endParaRPr lang="el-GR" altLang="el-GR"/>
          </a:p>
        </p:txBody>
      </p:sp>
    </p:spTree>
    <p:extLst>
      <p:ext uri="{BB962C8B-B14F-4D97-AF65-F5344CB8AC3E}">
        <p14:creationId xmlns:p14="http://schemas.microsoft.com/office/powerpoint/2010/main" val="40849696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3F02BA1-602C-41DA-829B-9FE0A3CF2E80}"/>
              </a:ext>
            </a:extLst>
          </p:cNvPr>
          <p:cNvSpPr>
            <a:spLocks noGrp="1"/>
          </p:cNvSpPr>
          <p:nvPr>
            <p:ph type="dt" sz="half" idx="10"/>
          </p:nvPr>
        </p:nvSpPr>
        <p:spPr/>
        <p:txBody>
          <a:bodyPr/>
          <a:lstStyle>
            <a:lvl1pPr>
              <a:defRPr/>
            </a:lvl1pPr>
          </a:lstStyle>
          <a:p>
            <a:pPr>
              <a:defRPr/>
            </a:pPr>
            <a:endParaRPr lang="el-GR"/>
          </a:p>
        </p:txBody>
      </p:sp>
      <p:sp>
        <p:nvSpPr>
          <p:cNvPr id="3" name="Footer Placeholder 4">
            <a:extLst>
              <a:ext uri="{FF2B5EF4-FFF2-40B4-BE49-F238E27FC236}">
                <a16:creationId xmlns:a16="http://schemas.microsoft.com/office/drawing/2014/main" id="{B1E0ADD1-F8CF-4AB6-80B2-D0A99BBBF87D}"/>
              </a:ext>
            </a:extLst>
          </p:cNvPr>
          <p:cNvSpPr>
            <a:spLocks noGrp="1"/>
          </p:cNvSpPr>
          <p:nvPr>
            <p:ph type="ftr" sz="quarter" idx="11"/>
          </p:nvPr>
        </p:nvSpPr>
        <p:spPr/>
        <p:txBody>
          <a:bodyPr/>
          <a:lstStyle>
            <a:lvl1pPr>
              <a:defRPr/>
            </a:lvl1pPr>
          </a:lstStyle>
          <a:p>
            <a:pPr>
              <a:defRPr/>
            </a:pPr>
            <a:endParaRPr lang="el-GR"/>
          </a:p>
        </p:txBody>
      </p:sp>
      <p:sp>
        <p:nvSpPr>
          <p:cNvPr id="4" name="Slide Number Placeholder 5">
            <a:extLst>
              <a:ext uri="{FF2B5EF4-FFF2-40B4-BE49-F238E27FC236}">
                <a16:creationId xmlns:a16="http://schemas.microsoft.com/office/drawing/2014/main" id="{59FB9A55-7B3B-46AA-9758-87BC449C5E3F}"/>
              </a:ext>
            </a:extLst>
          </p:cNvPr>
          <p:cNvSpPr>
            <a:spLocks noGrp="1"/>
          </p:cNvSpPr>
          <p:nvPr>
            <p:ph type="sldNum" sz="quarter" idx="12"/>
          </p:nvPr>
        </p:nvSpPr>
        <p:spPr/>
        <p:txBody>
          <a:bodyPr/>
          <a:lstStyle>
            <a:lvl1pPr>
              <a:defRPr/>
            </a:lvl1pPr>
          </a:lstStyle>
          <a:p>
            <a:pPr>
              <a:defRPr/>
            </a:pPr>
            <a:fld id="{26CBDCBE-D732-4068-BFD6-619F42BC4AD8}" type="slidenum">
              <a:rPr lang="el-GR" altLang="el-GR"/>
              <a:pPr>
                <a:defRPr/>
              </a:pPr>
              <a:t>‹#›</a:t>
            </a:fld>
            <a:endParaRPr lang="el-GR" altLang="el-GR"/>
          </a:p>
        </p:txBody>
      </p:sp>
    </p:spTree>
    <p:extLst>
      <p:ext uri="{BB962C8B-B14F-4D97-AF65-F5344CB8AC3E}">
        <p14:creationId xmlns:p14="http://schemas.microsoft.com/office/powerpoint/2010/main" val="38076265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cxnSp>
        <p:nvCxnSpPr>
          <p:cNvPr id="5" name="Straight Connector 16">
            <a:extLst>
              <a:ext uri="{FF2B5EF4-FFF2-40B4-BE49-F238E27FC236}">
                <a16:creationId xmlns:a16="http://schemas.microsoft.com/office/drawing/2014/main" id="{069F4619-2268-462E-BB7D-1922423D4645}"/>
              </a:ext>
            </a:extLst>
          </p:cNvPr>
          <p:cNvCxnSpPr/>
          <p:nvPr/>
        </p:nvCxnSpPr>
        <p:spPr>
          <a:xfrm>
            <a:off x="1441450" y="3205163"/>
            <a:ext cx="242411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39042" y="798973"/>
            <a:ext cx="2425950" cy="2247117"/>
          </a:xfrm>
        </p:spPr>
        <p:txBody>
          <a:bodyPr anchor="b"/>
          <a:lstStyle>
            <a:lvl1pPr algn="l">
              <a:defRPr sz="24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Επεξεργασία στυλ υποδείγματος κειμένου</a:t>
            </a:r>
          </a:p>
        </p:txBody>
      </p:sp>
      <p:sp>
        <p:nvSpPr>
          <p:cNvPr id="6" name="Date Placeholder 4">
            <a:extLst>
              <a:ext uri="{FF2B5EF4-FFF2-40B4-BE49-F238E27FC236}">
                <a16:creationId xmlns:a16="http://schemas.microsoft.com/office/drawing/2014/main" id="{2A6A5259-0469-4E43-A3C5-0BC567296D14}"/>
              </a:ext>
            </a:extLst>
          </p:cNvPr>
          <p:cNvSpPr>
            <a:spLocks noGrp="1"/>
          </p:cNvSpPr>
          <p:nvPr>
            <p:ph type="dt" sz="half" idx="10"/>
          </p:nvPr>
        </p:nvSpPr>
        <p:spPr/>
        <p:txBody>
          <a:bodyPr/>
          <a:lstStyle>
            <a:lvl1pPr>
              <a:defRPr/>
            </a:lvl1pPr>
          </a:lstStyle>
          <a:p>
            <a:pPr>
              <a:defRPr/>
            </a:pPr>
            <a:endParaRPr lang="el-GR"/>
          </a:p>
        </p:txBody>
      </p:sp>
      <p:sp>
        <p:nvSpPr>
          <p:cNvPr id="7" name="Footer Placeholder 5">
            <a:extLst>
              <a:ext uri="{FF2B5EF4-FFF2-40B4-BE49-F238E27FC236}">
                <a16:creationId xmlns:a16="http://schemas.microsoft.com/office/drawing/2014/main" id="{4B02BD7C-CD6C-4646-A4CE-41444222E148}"/>
              </a:ext>
            </a:extLst>
          </p:cNvPr>
          <p:cNvSpPr>
            <a:spLocks noGrp="1"/>
          </p:cNvSpPr>
          <p:nvPr>
            <p:ph type="ftr" sz="quarter" idx="11"/>
          </p:nvPr>
        </p:nvSpPr>
        <p:spPr/>
        <p:txBody>
          <a:bodyPr/>
          <a:lstStyle>
            <a:lvl1pPr>
              <a:defRPr/>
            </a:lvl1pPr>
          </a:lstStyle>
          <a:p>
            <a:pPr>
              <a:defRPr/>
            </a:pPr>
            <a:endParaRPr lang="el-GR"/>
          </a:p>
        </p:txBody>
      </p:sp>
      <p:sp>
        <p:nvSpPr>
          <p:cNvPr id="8" name="Slide Number Placeholder 6">
            <a:extLst>
              <a:ext uri="{FF2B5EF4-FFF2-40B4-BE49-F238E27FC236}">
                <a16:creationId xmlns:a16="http://schemas.microsoft.com/office/drawing/2014/main" id="{2F2C86F3-FD99-40B9-AA06-E8DFB4C6110B}"/>
              </a:ext>
            </a:extLst>
          </p:cNvPr>
          <p:cNvSpPr>
            <a:spLocks noGrp="1"/>
          </p:cNvSpPr>
          <p:nvPr>
            <p:ph type="sldNum" sz="quarter" idx="12"/>
          </p:nvPr>
        </p:nvSpPr>
        <p:spPr/>
        <p:txBody>
          <a:bodyPr/>
          <a:lstStyle>
            <a:lvl1pPr>
              <a:defRPr/>
            </a:lvl1pPr>
          </a:lstStyle>
          <a:p>
            <a:pPr>
              <a:defRPr/>
            </a:pPr>
            <a:fld id="{D1D62B32-E5F9-4CAF-8122-92796907F582}" type="slidenum">
              <a:rPr lang="el-GR" altLang="el-GR"/>
              <a:pPr>
                <a:defRPr/>
              </a:pPr>
              <a:t>‹#›</a:t>
            </a:fld>
            <a:endParaRPr lang="el-GR" altLang="el-GR"/>
          </a:p>
        </p:txBody>
      </p:sp>
    </p:spTree>
    <p:extLst>
      <p:ext uri="{BB962C8B-B14F-4D97-AF65-F5344CB8AC3E}">
        <p14:creationId xmlns:p14="http://schemas.microsoft.com/office/powerpoint/2010/main" val="33657412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2 - Θέση περιεχομένου"/>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8">
            <a:extLst>
              <a:ext uri="{FF2B5EF4-FFF2-40B4-BE49-F238E27FC236}">
                <a16:creationId xmlns:a16="http://schemas.microsoft.com/office/drawing/2014/main" id="{B7281298-6565-4D99-B7B2-63D629DD982D}"/>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9">
            <a:extLst>
              <a:ext uri="{FF2B5EF4-FFF2-40B4-BE49-F238E27FC236}">
                <a16:creationId xmlns:a16="http://schemas.microsoft.com/office/drawing/2014/main" id="{7160E0EB-99FF-460E-9860-A06F94C349F6}"/>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10">
            <a:extLst>
              <a:ext uri="{FF2B5EF4-FFF2-40B4-BE49-F238E27FC236}">
                <a16:creationId xmlns:a16="http://schemas.microsoft.com/office/drawing/2014/main" id="{4DCD3248-E6CB-4CC2-8319-4D4B67544D01}"/>
              </a:ext>
            </a:extLst>
          </p:cNvPr>
          <p:cNvSpPr>
            <a:spLocks noGrp="1" noChangeArrowheads="1"/>
          </p:cNvSpPr>
          <p:nvPr>
            <p:ph type="sldNum" sz="quarter" idx="12"/>
          </p:nvPr>
        </p:nvSpPr>
        <p:spPr>
          <a:ln/>
        </p:spPr>
        <p:txBody>
          <a:bodyPr/>
          <a:lstStyle>
            <a:lvl1pPr>
              <a:defRPr/>
            </a:lvl1pPr>
          </a:lstStyle>
          <a:p>
            <a:pPr>
              <a:defRPr/>
            </a:pPr>
            <a:fld id="{2AE1F48F-28AE-464E-9EED-F6440DD85391}" type="slidenum">
              <a:rPr lang="el-GR" altLang="el-GR"/>
              <a:pPr>
                <a:defRPr/>
              </a:pPr>
              <a:t>‹#›</a:t>
            </a:fld>
            <a:endParaRPr lang="el-GR" altLang="el-GR"/>
          </a:p>
        </p:txBody>
      </p:sp>
    </p:spTree>
    <p:extLst>
      <p:ext uri="{BB962C8B-B14F-4D97-AF65-F5344CB8AC3E}">
        <p14:creationId xmlns:p14="http://schemas.microsoft.com/office/powerpoint/2010/main" val="24212901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grpSp>
        <p:nvGrpSpPr>
          <p:cNvPr id="5" name="Group 12">
            <a:extLst>
              <a:ext uri="{FF2B5EF4-FFF2-40B4-BE49-F238E27FC236}">
                <a16:creationId xmlns:a16="http://schemas.microsoft.com/office/drawing/2014/main" id="{AA689766-0FF9-4B42-AE21-CB5CBF470058}"/>
              </a:ext>
            </a:extLst>
          </p:cNvPr>
          <p:cNvGrpSpPr>
            <a:grpSpLocks/>
          </p:cNvGrpSpPr>
          <p:nvPr/>
        </p:nvGrpSpPr>
        <p:grpSpPr bwMode="auto">
          <a:xfrm>
            <a:off x="4995863" y="482600"/>
            <a:ext cx="3511550" cy="5148263"/>
            <a:chOff x="6852919" y="583365"/>
            <a:chExt cx="4681849" cy="5181928"/>
          </a:xfrm>
        </p:grpSpPr>
        <p:sp>
          <p:nvSpPr>
            <p:cNvPr id="6" name="Rectangle 13">
              <a:extLst>
                <a:ext uri="{FF2B5EF4-FFF2-40B4-BE49-F238E27FC236}">
                  <a16:creationId xmlns:a16="http://schemas.microsoft.com/office/drawing/2014/main" id="{7EFA6A84-D386-444D-895C-C657AB3919C7}"/>
                </a:ext>
              </a:extLst>
            </p:cNvPr>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7" name="Rectangle 14">
              <a:extLst>
                <a:ext uri="{FF2B5EF4-FFF2-40B4-BE49-F238E27FC236}">
                  <a16:creationId xmlns:a16="http://schemas.microsoft.com/office/drawing/2014/main" id="{5BCA485D-EC99-4E2F-AE28-71DB1E5E7852}"/>
                </a:ext>
              </a:extLst>
            </p:cNvPr>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cxnSp>
        <p:nvCxnSpPr>
          <p:cNvPr id="8" name="Straight Connector 30">
            <a:extLst>
              <a:ext uri="{FF2B5EF4-FFF2-40B4-BE49-F238E27FC236}">
                <a16:creationId xmlns:a16="http://schemas.microsoft.com/office/drawing/2014/main" id="{25472F31-B159-4317-9B59-8826FD1E26B0}"/>
              </a:ext>
            </a:extLst>
          </p:cNvPr>
          <p:cNvCxnSpPr/>
          <p:nvPr/>
        </p:nvCxnSpPr>
        <p:spPr>
          <a:xfrm>
            <a:off x="1441450" y="3143250"/>
            <a:ext cx="3241675"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4148" y="1129513"/>
            <a:ext cx="3244935" cy="18305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rtlCol="0">
            <a:normAutofit/>
          </a:bodyPr>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l-GR" noProof="0"/>
              <a:t>Κάντε κλικ στο εικονίδιο για να προσθέσετε εικόνα</a:t>
            </a:r>
            <a:endParaRPr lang="en-US" noProof="0"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Επεξεργασία στυλ υποδείγματος κειμένου</a:t>
            </a:r>
          </a:p>
        </p:txBody>
      </p:sp>
      <p:sp>
        <p:nvSpPr>
          <p:cNvPr id="9" name="Date Placeholder 4">
            <a:extLst>
              <a:ext uri="{FF2B5EF4-FFF2-40B4-BE49-F238E27FC236}">
                <a16:creationId xmlns:a16="http://schemas.microsoft.com/office/drawing/2014/main" id="{90E4240C-33D4-4BE5-B012-C13E4DFA814D}"/>
              </a:ext>
            </a:extLst>
          </p:cNvPr>
          <p:cNvSpPr>
            <a:spLocks noGrp="1"/>
          </p:cNvSpPr>
          <p:nvPr>
            <p:ph type="dt" sz="half" idx="10"/>
          </p:nvPr>
        </p:nvSpPr>
        <p:spPr>
          <a:xfrm>
            <a:off x="1436688" y="5470525"/>
            <a:ext cx="3252787" cy="319088"/>
          </a:xfrm>
        </p:spPr>
        <p:txBody>
          <a:bodyPr/>
          <a:lstStyle>
            <a:lvl1pPr algn="l">
              <a:defRPr/>
            </a:lvl1pPr>
          </a:lstStyle>
          <a:p>
            <a:pPr>
              <a:defRPr/>
            </a:pPr>
            <a:endParaRPr lang="el-GR"/>
          </a:p>
        </p:txBody>
      </p:sp>
      <p:sp>
        <p:nvSpPr>
          <p:cNvPr id="10" name="Footer Placeholder 5">
            <a:extLst>
              <a:ext uri="{FF2B5EF4-FFF2-40B4-BE49-F238E27FC236}">
                <a16:creationId xmlns:a16="http://schemas.microsoft.com/office/drawing/2014/main" id="{1773360D-0CDF-402E-A0C8-473463F0B92C}"/>
              </a:ext>
            </a:extLst>
          </p:cNvPr>
          <p:cNvSpPr>
            <a:spLocks noGrp="1"/>
          </p:cNvSpPr>
          <p:nvPr>
            <p:ph type="ftr" sz="quarter" idx="11"/>
          </p:nvPr>
        </p:nvSpPr>
        <p:spPr>
          <a:xfrm>
            <a:off x="1438275" y="319088"/>
            <a:ext cx="3251200" cy="320675"/>
          </a:xfrm>
        </p:spPr>
        <p:txBody>
          <a:bodyPr/>
          <a:lstStyle>
            <a:lvl1pPr>
              <a:defRPr/>
            </a:lvl1pPr>
          </a:lstStyle>
          <a:p>
            <a:pPr>
              <a:defRPr/>
            </a:pPr>
            <a:endParaRPr lang="el-GR"/>
          </a:p>
        </p:txBody>
      </p:sp>
      <p:sp>
        <p:nvSpPr>
          <p:cNvPr id="11" name="Slide Number Placeholder 6">
            <a:extLst>
              <a:ext uri="{FF2B5EF4-FFF2-40B4-BE49-F238E27FC236}">
                <a16:creationId xmlns:a16="http://schemas.microsoft.com/office/drawing/2014/main" id="{5FBF264E-A4A5-48C9-91D1-987665D1C6A8}"/>
              </a:ext>
            </a:extLst>
          </p:cNvPr>
          <p:cNvSpPr>
            <a:spLocks noGrp="1"/>
          </p:cNvSpPr>
          <p:nvPr>
            <p:ph type="sldNum" sz="quarter" idx="12"/>
          </p:nvPr>
        </p:nvSpPr>
        <p:spPr/>
        <p:txBody>
          <a:bodyPr/>
          <a:lstStyle>
            <a:lvl1pPr>
              <a:defRPr/>
            </a:lvl1pPr>
          </a:lstStyle>
          <a:p>
            <a:pPr>
              <a:defRPr/>
            </a:pPr>
            <a:fld id="{55ECAD2F-E716-4EF2-8BDB-821605FB9E4D}" type="slidenum">
              <a:rPr lang="el-GR" altLang="el-GR"/>
              <a:pPr>
                <a:defRPr/>
              </a:pPr>
              <a:t>‹#›</a:t>
            </a:fld>
            <a:endParaRPr lang="el-GR" altLang="el-GR"/>
          </a:p>
        </p:txBody>
      </p:sp>
    </p:spTree>
    <p:extLst>
      <p:ext uri="{BB962C8B-B14F-4D97-AF65-F5344CB8AC3E}">
        <p14:creationId xmlns:p14="http://schemas.microsoft.com/office/powerpoint/2010/main" val="48121893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cxnSp>
        <p:nvCxnSpPr>
          <p:cNvPr id="4" name="Straight Connector 32">
            <a:extLst>
              <a:ext uri="{FF2B5EF4-FFF2-40B4-BE49-F238E27FC236}">
                <a16:creationId xmlns:a16="http://schemas.microsoft.com/office/drawing/2014/main" id="{82437BF9-EF53-42E0-BDDB-18D3A5CF09CA}"/>
              </a:ext>
            </a:extLst>
          </p:cNvPr>
          <p:cNvCxnSpPr/>
          <p:nvPr/>
        </p:nvCxnSpPr>
        <p:spPr>
          <a:xfrm>
            <a:off x="1443038" y="1847850"/>
            <a:ext cx="6572250"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3">
            <a:extLst>
              <a:ext uri="{FF2B5EF4-FFF2-40B4-BE49-F238E27FC236}">
                <a16:creationId xmlns:a16="http://schemas.microsoft.com/office/drawing/2014/main" id="{F3F231DB-A3F3-4800-854D-4C1C528D825B}"/>
              </a:ext>
            </a:extLst>
          </p:cNvPr>
          <p:cNvSpPr>
            <a:spLocks noGrp="1"/>
          </p:cNvSpPr>
          <p:nvPr>
            <p:ph type="dt" sz="half" idx="10"/>
          </p:nvPr>
        </p:nvSpPr>
        <p:spPr/>
        <p:txBody>
          <a:bodyPr/>
          <a:lstStyle>
            <a:lvl1pPr>
              <a:defRPr/>
            </a:lvl1pPr>
          </a:lstStyle>
          <a:p>
            <a:pPr>
              <a:defRPr/>
            </a:pPr>
            <a:endParaRPr lang="el-GR"/>
          </a:p>
        </p:txBody>
      </p:sp>
      <p:sp>
        <p:nvSpPr>
          <p:cNvPr id="6" name="Footer Placeholder 4">
            <a:extLst>
              <a:ext uri="{FF2B5EF4-FFF2-40B4-BE49-F238E27FC236}">
                <a16:creationId xmlns:a16="http://schemas.microsoft.com/office/drawing/2014/main" id="{EA82B3E0-265E-4CB9-B177-69944AF3D745}"/>
              </a:ext>
            </a:extLst>
          </p:cNvPr>
          <p:cNvSpPr>
            <a:spLocks noGrp="1"/>
          </p:cNvSpPr>
          <p:nvPr>
            <p:ph type="ftr" sz="quarter" idx="11"/>
          </p:nvPr>
        </p:nvSpPr>
        <p:spPr/>
        <p:txBody>
          <a:bodyPr/>
          <a:lstStyle>
            <a:lvl1pPr>
              <a:defRPr/>
            </a:lvl1pPr>
          </a:lstStyle>
          <a:p>
            <a:pPr>
              <a:defRPr/>
            </a:pPr>
            <a:endParaRPr lang="el-GR"/>
          </a:p>
        </p:txBody>
      </p:sp>
      <p:sp>
        <p:nvSpPr>
          <p:cNvPr id="7" name="Slide Number Placeholder 5">
            <a:extLst>
              <a:ext uri="{FF2B5EF4-FFF2-40B4-BE49-F238E27FC236}">
                <a16:creationId xmlns:a16="http://schemas.microsoft.com/office/drawing/2014/main" id="{94FDDDEA-4E66-4F41-8241-5DF01BE2C48B}"/>
              </a:ext>
            </a:extLst>
          </p:cNvPr>
          <p:cNvSpPr>
            <a:spLocks noGrp="1"/>
          </p:cNvSpPr>
          <p:nvPr>
            <p:ph type="sldNum" sz="quarter" idx="12"/>
          </p:nvPr>
        </p:nvSpPr>
        <p:spPr/>
        <p:txBody>
          <a:bodyPr/>
          <a:lstStyle>
            <a:lvl1pPr>
              <a:defRPr/>
            </a:lvl1pPr>
          </a:lstStyle>
          <a:p>
            <a:pPr>
              <a:defRPr/>
            </a:pPr>
            <a:fld id="{267B4F1C-8221-425E-968A-E7F367E54280}" type="slidenum">
              <a:rPr lang="el-GR" altLang="el-GR"/>
              <a:pPr>
                <a:defRPr/>
              </a:pPr>
              <a:t>‹#›</a:t>
            </a:fld>
            <a:endParaRPr lang="el-GR" altLang="el-GR"/>
          </a:p>
        </p:txBody>
      </p:sp>
    </p:spTree>
    <p:extLst>
      <p:ext uri="{BB962C8B-B14F-4D97-AF65-F5344CB8AC3E}">
        <p14:creationId xmlns:p14="http://schemas.microsoft.com/office/powerpoint/2010/main" val="15230136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cxnSp>
        <p:nvCxnSpPr>
          <p:cNvPr id="4" name="Straight Connector 14">
            <a:extLst>
              <a:ext uri="{FF2B5EF4-FFF2-40B4-BE49-F238E27FC236}">
                <a16:creationId xmlns:a16="http://schemas.microsoft.com/office/drawing/2014/main" id="{2E97454D-9D43-412B-8411-6E717F0DD0E6}"/>
              </a:ext>
            </a:extLst>
          </p:cNvPr>
          <p:cNvCxnSpPr/>
          <p:nvPr/>
        </p:nvCxnSpPr>
        <p:spPr>
          <a:xfrm>
            <a:off x="6918325" y="798513"/>
            <a:ext cx="0" cy="466090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3">
            <a:extLst>
              <a:ext uri="{FF2B5EF4-FFF2-40B4-BE49-F238E27FC236}">
                <a16:creationId xmlns:a16="http://schemas.microsoft.com/office/drawing/2014/main" id="{7F247240-FAD0-4067-9AD5-AEDDDB4E8F63}"/>
              </a:ext>
            </a:extLst>
          </p:cNvPr>
          <p:cNvSpPr>
            <a:spLocks noGrp="1"/>
          </p:cNvSpPr>
          <p:nvPr>
            <p:ph type="dt" sz="half" idx="10"/>
          </p:nvPr>
        </p:nvSpPr>
        <p:spPr/>
        <p:txBody>
          <a:bodyPr/>
          <a:lstStyle>
            <a:lvl1pPr>
              <a:defRPr/>
            </a:lvl1pPr>
          </a:lstStyle>
          <a:p>
            <a:pPr>
              <a:defRPr/>
            </a:pPr>
            <a:endParaRPr lang="el-GR"/>
          </a:p>
        </p:txBody>
      </p:sp>
      <p:sp>
        <p:nvSpPr>
          <p:cNvPr id="6" name="Footer Placeholder 4">
            <a:extLst>
              <a:ext uri="{FF2B5EF4-FFF2-40B4-BE49-F238E27FC236}">
                <a16:creationId xmlns:a16="http://schemas.microsoft.com/office/drawing/2014/main" id="{353BE3DE-71BE-469C-89EB-780CD185DF37}"/>
              </a:ext>
            </a:extLst>
          </p:cNvPr>
          <p:cNvSpPr>
            <a:spLocks noGrp="1"/>
          </p:cNvSpPr>
          <p:nvPr>
            <p:ph type="ftr" sz="quarter" idx="11"/>
          </p:nvPr>
        </p:nvSpPr>
        <p:spPr/>
        <p:txBody>
          <a:bodyPr/>
          <a:lstStyle>
            <a:lvl1pPr>
              <a:defRPr/>
            </a:lvl1pPr>
          </a:lstStyle>
          <a:p>
            <a:pPr>
              <a:defRPr/>
            </a:pPr>
            <a:endParaRPr lang="el-GR"/>
          </a:p>
        </p:txBody>
      </p:sp>
      <p:sp>
        <p:nvSpPr>
          <p:cNvPr id="7" name="Slide Number Placeholder 5">
            <a:extLst>
              <a:ext uri="{FF2B5EF4-FFF2-40B4-BE49-F238E27FC236}">
                <a16:creationId xmlns:a16="http://schemas.microsoft.com/office/drawing/2014/main" id="{A1324BBB-88A9-45A1-AEBC-7CE74248E658}"/>
              </a:ext>
            </a:extLst>
          </p:cNvPr>
          <p:cNvSpPr>
            <a:spLocks noGrp="1"/>
          </p:cNvSpPr>
          <p:nvPr>
            <p:ph type="sldNum" sz="quarter" idx="12"/>
          </p:nvPr>
        </p:nvSpPr>
        <p:spPr/>
        <p:txBody>
          <a:bodyPr/>
          <a:lstStyle>
            <a:lvl1pPr>
              <a:defRPr/>
            </a:lvl1pPr>
          </a:lstStyle>
          <a:p>
            <a:pPr>
              <a:defRPr/>
            </a:pPr>
            <a:fld id="{91B396F3-5E7B-4360-BA1D-AC372BB28AEC}" type="slidenum">
              <a:rPr lang="el-GR" altLang="el-GR"/>
              <a:pPr>
                <a:defRPr/>
              </a:pPr>
              <a:t>‹#›</a:t>
            </a:fld>
            <a:endParaRPr lang="el-GR" altLang="el-GR"/>
          </a:p>
        </p:txBody>
      </p:sp>
    </p:spTree>
    <p:extLst>
      <p:ext uri="{BB962C8B-B14F-4D97-AF65-F5344CB8AC3E}">
        <p14:creationId xmlns:p14="http://schemas.microsoft.com/office/powerpoint/2010/main" val="38265820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l-GR"/>
              <a:t>Κάντε κλικ για να επεξεργαστείτε τον υπότιτλο του υποδείγματος</a:t>
            </a:r>
            <a:endParaRPr lang="en-US" dirty="0"/>
          </a:p>
        </p:txBody>
      </p:sp>
      <p:sp>
        <p:nvSpPr>
          <p:cNvPr id="4" name="Date Placeholder 3">
            <a:extLst>
              <a:ext uri="{FF2B5EF4-FFF2-40B4-BE49-F238E27FC236}">
                <a16:creationId xmlns:a16="http://schemas.microsoft.com/office/drawing/2014/main" id="{FB07A1EB-8B50-40D4-A239-AC6B224382E9}"/>
              </a:ext>
            </a:extLst>
          </p:cNvPr>
          <p:cNvSpPr>
            <a:spLocks noGrp="1"/>
          </p:cNvSpPr>
          <p:nvPr>
            <p:ph type="dt" sz="half" idx="10"/>
          </p:nvPr>
        </p:nvSpPr>
        <p:spPr/>
        <p:txBody>
          <a:bodyPr/>
          <a:lstStyle>
            <a:lvl1pPr>
              <a:defRPr/>
            </a:lvl1pPr>
          </a:lstStyle>
          <a:p>
            <a:pPr>
              <a:defRPr/>
            </a:pPr>
            <a:endParaRPr lang="el-GR"/>
          </a:p>
        </p:txBody>
      </p:sp>
      <p:sp>
        <p:nvSpPr>
          <p:cNvPr id="5" name="Footer Placeholder 4">
            <a:extLst>
              <a:ext uri="{FF2B5EF4-FFF2-40B4-BE49-F238E27FC236}">
                <a16:creationId xmlns:a16="http://schemas.microsoft.com/office/drawing/2014/main" id="{D5BB0A62-7F8C-43DC-AD44-39F24DCB0D0A}"/>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70808F70-CA2C-47BC-8847-84FA8152BA61}"/>
              </a:ext>
            </a:extLst>
          </p:cNvPr>
          <p:cNvSpPr>
            <a:spLocks noGrp="1"/>
          </p:cNvSpPr>
          <p:nvPr>
            <p:ph type="sldNum" sz="quarter" idx="12"/>
          </p:nvPr>
        </p:nvSpPr>
        <p:spPr/>
        <p:txBody>
          <a:bodyPr/>
          <a:lstStyle>
            <a:lvl1pPr>
              <a:defRPr/>
            </a:lvl1pPr>
          </a:lstStyle>
          <a:p>
            <a:pPr>
              <a:defRPr/>
            </a:pPr>
            <a:fld id="{42D93B51-E428-4AF1-9D43-7AE4A9552962}" type="slidenum">
              <a:rPr lang="el-GR" altLang="el-GR"/>
              <a:pPr>
                <a:defRPr/>
              </a:pPr>
              <a:t>‹#›</a:t>
            </a:fld>
            <a:endParaRPr lang="el-GR" altLang="el-GR"/>
          </a:p>
        </p:txBody>
      </p:sp>
    </p:spTree>
    <p:extLst>
      <p:ext uri="{BB962C8B-B14F-4D97-AF65-F5344CB8AC3E}">
        <p14:creationId xmlns:p14="http://schemas.microsoft.com/office/powerpoint/2010/main" val="63050900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a:extLst>
              <a:ext uri="{FF2B5EF4-FFF2-40B4-BE49-F238E27FC236}">
                <a16:creationId xmlns:a16="http://schemas.microsoft.com/office/drawing/2014/main" id="{72C64EE1-2091-46C3-8D68-FF4F9B7D9107}"/>
              </a:ext>
            </a:extLst>
          </p:cNvPr>
          <p:cNvSpPr>
            <a:spLocks noGrp="1"/>
          </p:cNvSpPr>
          <p:nvPr>
            <p:ph type="dt" sz="half" idx="10"/>
          </p:nvPr>
        </p:nvSpPr>
        <p:spPr/>
        <p:txBody>
          <a:bodyPr/>
          <a:lstStyle>
            <a:lvl1pPr>
              <a:defRPr/>
            </a:lvl1pPr>
          </a:lstStyle>
          <a:p>
            <a:pPr>
              <a:defRPr/>
            </a:pPr>
            <a:endParaRPr lang="el-GR"/>
          </a:p>
        </p:txBody>
      </p:sp>
      <p:sp>
        <p:nvSpPr>
          <p:cNvPr id="5" name="Footer Placeholder 4">
            <a:extLst>
              <a:ext uri="{FF2B5EF4-FFF2-40B4-BE49-F238E27FC236}">
                <a16:creationId xmlns:a16="http://schemas.microsoft.com/office/drawing/2014/main" id="{C0358125-C85E-4956-82BA-53230588F010}"/>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52F98C2A-CF95-455F-BD62-D5805342C155}"/>
              </a:ext>
            </a:extLst>
          </p:cNvPr>
          <p:cNvSpPr>
            <a:spLocks noGrp="1"/>
          </p:cNvSpPr>
          <p:nvPr>
            <p:ph type="sldNum" sz="quarter" idx="12"/>
          </p:nvPr>
        </p:nvSpPr>
        <p:spPr/>
        <p:txBody>
          <a:bodyPr/>
          <a:lstStyle>
            <a:lvl1pPr>
              <a:defRPr/>
            </a:lvl1pPr>
          </a:lstStyle>
          <a:p>
            <a:pPr>
              <a:defRPr/>
            </a:pPr>
            <a:fld id="{A52A3C6C-A558-4E62-9805-2329C09F964D}" type="slidenum">
              <a:rPr lang="el-GR" altLang="el-GR"/>
              <a:pPr>
                <a:defRPr/>
              </a:pPr>
              <a:t>‹#›</a:t>
            </a:fld>
            <a:endParaRPr lang="el-GR" altLang="el-GR"/>
          </a:p>
        </p:txBody>
      </p:sp>
    </p:spTree>
    <p:extLst>
      <p:ext uri="{BB962C8B-B14F-4D97-AF65-F5344CB8AC3E}">
        <p14:creationId xmlns:p14="http://schemas.microsoft.com/office/powerpoint/2010/main" val="31438770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23888" y="4552634"/>
            <a:ext cx="7886700" cy="1500187"/>
          </a:xfrm>
        </p:spPr>
        <p:txBody>
          <a:bodyPr/>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l-GR"/>
              <a:t>Επεξεργασία στυλ υποδείγματος κειμένου</a:t>
            </a:r>
          </a:p>
        </p:txBody>
      </p:sp>
      <p:sp>
        <p:nvSpPr>
          <p:cNvPr id="4" name="Date Placeholder 3">
            <a:extLst>
              <a:ext uri="{FF2B5EF4-FFF2-40B4-BE49-F238E27FC236}">
                <a16:creationId xmlns:a16="http://schemas.microsoft.com/office/drawing/2014/main" id="{33683CCF-C6AF-4041-92E4-99787E2BB1D1}"/>
              </a:ext>
            </a:extLst>
          </p:cNvPr>
          <p:cNvSpPr>
            <a:spLocks noGrp="1"/>
          </p:cNvSpPr>
          <p:nvPr>
            <p:ph type="dt" sz="half" idx="10"/>
          </p:nvPr>
        </p:nvSpPr>
        <p:spPr/>
        <p:txBody>
          <a:bodyPr/>
          <a:lstStyle>
            <a:lvl1pPr>
              <a:defRPr/>
            </a:lvl1pPr>
          </a:lstStyle>
          <a:p>
            <a:pPr>
              <a:defRPr/>
            </a:pPr>
            <a:endParaRPr lang="el-GR"/>
          </a:p>
        </p:txBody>
      </p:sp>
      <p:sp>
        <p:nvSpPr>
          <p:cNvPr id="5" name="Footer Placeholder 4">
            <a:extLst>
              <a:ext uri="{FF2B5EF4-FFF2-40B4-BE49-F238E27FC236}">
                <a16:creationId xmlns:a16="http://schemas.microsoft.com/office/drawing/2014/main" id="{ECF4C96A-1408-47D4-9E38-995DBB2E0BCE}"/>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27F7E8A1-1E0E-4503-AD68-96917B03709C}"/>
              </a:ext>
            </a:extLst>
          </p:cNvPr>
          <p:cNvSpPr>
            <a:spLocks noGrp="1"/>
          </p:cNvSpPr>
          <p:nvPr>
            <p:ph type="sldNum" sz="quarter" idx="12"/>
          </p:nvPr>
        </p:nvSpPr>
        <p:spPr/>
        <p:txBody>
          <a:bodyPr/>
          <a:lstStyle>
            <a:lvl1pPr>
              <a:defRPr/>
            </a:lvl1pPr>
          </a:lstStyle>
          <a:p>
            <a:pPr>
              <a:defRPr/>
            </a:pPr>
            <a:fld id="{DAA438C4-0FF5-41EF-9AED-FBA54BA8BF4D}" type="slidenum">
              <a:rPr lang="el-GR" altLang="el-GR"/>
              <a:pPr>
                <a:defRPr/>
              </a:pPr>
              <a:t>‹#›</a:t>
            </a:fld>
            <a:endParaRPr lang="el-GR" altLang="el-GR"/>
          </a:p>
        </p:txBody>
      </p:sp>
    </p:spTree>
    <p:extLst>
      <p:ext uri="{BB962C8B-B14F-4D97-AF65-F5344CB8AC3E}">
        <p14:creationId xmlns:p14="http://schemas.microsoft.com/office/powerpoint/2010/main" val="16058986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3">
            <a:extLst>
              <a:ext uri="{FF2B5EF4-FFF2-40B4-BE49-F238E27FC236}">
                <a16:creationId xmlns:a16="http://schemas.microsoft.com/office/drawing/2014/main" id="{D279FBCA-16D0-4D5B-A3B7-3E6B538EA234}"/>
              </a:ext>
            </a:extLst>
          </p:cNvPr>
          <p:cNvSpPr>
            <a:spLocks noGrp="1"/>
          </p:cNvSpPr>
          <p:nvPr>
            <p:ph type="dt" sz="half" idx="10"/>
          </p:nvPr>
        </p:nvSpPr>
        <p:spPr/>
        <p:txBody>
          <a:bodyPr/>
          <a:lstStyle>
            <a:lvl1pPr>
              <a:defRPr/>
            </a:lvl1pPr>
          </a:lstStyle>
          <a:p>
            <a:pPr>
              <a:defRPr/>
            </a:pPr>
            <a:endParaRPr lang="el-GR"/>
          </a:p>
        </p:txBody>
      </p:sp>
      <p:sp>
        <p:nvSpPr>
          <p:cNvPr id="6" name="Footer Placeholder 4">
            <a:extLst>
              <a:ext uri="{FF2B5EF4-FFF2-40B4-BE49-F238E27FC236}">
                <a16:creationId xmlns:a16="http://schemas.microsoft.com/office/drawing/2014/main" id="{ECF1B961-F666-4026-96DC-81931F74D051}"/>
              </a:ext>
            </a:extLst>
          </p:cNvPr>
          <p:cNvSpPr>
            <a:spLocks noGrp="1"/>
          </p:cNvSpPr>
          <p:nvPr>
            <p:ph type="ftr" sz="quarter" idx="11"/>
          </p:nvPr>
        </p:nvSpPr>
        <p:spPr/>
        <p:txBody>
          <a:bodyPr/>
          <a:lstStyle>
            <a:lvl1pPr>
              <a:defRPr/>
            </a:lvl1pPr>
          </a:lstStyle>
          <a:p>
            <a:pPr>
              <a:defRPr/>
            </a:pPr>
            <a:endParaRPr lang="el-GR"/>
          </a:p>
        </p:txBody>
      </p:sp>
      <p:sp>
        <p:nvSpPr>
          <p:cNvPr id="7" name="Slide Number Placeholder 5">
            <a:extLst>
              <a:ext uri="{FF2B5EF4-FFF2-40B4-BE49-F238E27FC236}">
                <a16:creationId xmlns:a16="http://schemas.microsoft.com/office/drawing/2014/main" id="{E2EFBAD0-1A67-4A43-905E-F28B4FA97851}"/>
              </a:ext>
            </a:extLst>
          </p:cNvPr>
          <p:cNvSpPr>
            <a:spLocks noGrp="1"/>
          </p:cNvSpPr>
          <p:nvPr>
            <p:ph type="sldNum" sz="quarter" idx="12"/>
          </p:nvPr>
        </p:nvSpPr>
        <p:spPr/>
        <p:txBody>
          <a:bodyPr/>
          <a:lstStyle>
            <a:lvl1pPr>
              <a:defRPr/>
            </a:lvl1pPr>
          </a:lstStyle>
          <a:p>
            <a:pPr>
              <a:defRPr/>
            </a:pPr>
            <a:fld id="{EC7E6BCD-0393-49E1-A34E-9C5259882B25}" type="slidenum">
              <a:rPr lang="el-GR" altLang="el-GR"/>
              <a:pPr>
                <a:defRPr/>
              </a:pPr>
              <a:t>‹#›</a:t>
            </a:fld>
            <a:endParaRPr lang="el-GR" altLang="el-GR"/>
          </a:p>
        </p:txBody>
      </p:sp>
    </p:spTree>
    <p:extLst>
      <p:ext uri="{BB962C8B-B14F-4D97-AF65-F5344CB8AC3E}">
        <p14:creationId xmlns:p14="http://schemas.microsoft.com/office/powerpoint/2010/main" val="131298791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Σύγκριση">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633845" y="2507551"/>
            <a:ext cx="3867150" cy="3680525"/>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4629150" y="2507551"/>
            <a:ext cx="3886201" cy="3680525"/>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7" name="Date Placeholder 3">
            <a:extLst>
              <a:ext uri="{FF2B5EF4-FFF2-40B4-BE49-F238E27FC236}">
                <a16:creationId xmlns:a16="http://schemas.microsoft.com/office/drawing/2014/main" id="{A9509AF3-507E-4A70-98BA-062E63477072}"/>
              </a:ext>
            </a:extLst>
          </p:cNvPr>
          <p:cNvSpPr>
            <a:spLocks noGrp="1"/>
          </p:cNvSpPr>
          <p:nvPr>
            <p:ph type="dt" sz="half" idx="10"/>
          </p:nvPr>
        </p:nvSpPr>
        <p:spPr/>
        <p:txBody>
          <a:bodyPr/>
          <a:lstStyle>
            <a:lvl1pPr>
              <a:defRPr/>
            </a:lvl1pPr>
          </a:lstStyle>
          <a:p>
            <a:pPr>
              <a:defRPr/>
            </a:pPr>
            <a:endParaRPr lang="el-GR"/>
          </a:p>
        </p:txBody>
      </p:sp>
      <p:sp>
        <p:nvSpPr>
          <p:cNvPr id="8" name="Footer Placeholder 4">
            <a:extLst>
              <a:ext uri="{FF2B5EF4-FFF2-40B4-BE49-F238E27FC236}">
                <a16:creationId xmlns:a16="http://schemas.microsoft.com/office/drawing/2014/main" id="{B3BD622F-77A3-431D-8DF2-517CCB6580A6}"/>
              </a:ext>
            </a:extLst>
          </p:cNvPr>
          <p:cNvSpPr>
            <a:spLocks noGrp="1"/>
          </p:cNvSpPr>
          <p:nvPr>
            <p:ph type="ftr" sz="quarter" idx="11"/>
          </p:nvPr>
        </p:nvSpPr>
        <p:spPr/>
        <p:txBody>
          <a:bodyPr/>
          <a:lstStyle>
            <a:lvl1pPr>
              <a:defRPr/>
            </a:lvl1pPr>
          </a:lstStyle>
          <a:p>
            <a:pPr>
              <a:defRPr/>
            </a:pPr>
            <a:endParaRPr lang="el-GR"/>
          </a:p>
        </p:txBody>
      </p:sp>
      <p:sp>
        <p:nvSpPr>
          <p:cNvPr id="9" name="Slide Number Placeholder 5">
            <a:extLst>
              <a:ext uri="{FF2B5EF4-FFF2-40B4-BE49-F238E27FC236}">
                <a16:creationId xmlns:a16="http://schemas.microsoft.com/office/drawing/2014/main" id="{227739F0-9C51-48F7-A94A-03ED8E7A260C}"/>
              </a:ext>
            </a:extLst>
          </p:cNvPr>
          <p:cNvSpPr>
            <a:spLocks noGrp="1"/>
          </p:cNvSpPr>
          <p:nvPr>
            <p:ph type="sldNum" sz="quarter" idx="12"/>
          </p:nvPr>
        </p:nvSpPr>
        <p:spPr/>
        <p:txBody>
          <a:bodyPr/>
          <a:lstStyle>
            <a:lvl1pPr>
              <a:defRPr/>
            </a:lvl1pPr>
          </a:lstStyle>
          <a:p>
            <a:pPr>
              <a:defRPr/>
            </a:pPr>
            <a:fld id="{6DEC18B4-5670-4175-9A5A-D22828D00DE6}" type="slidenum">
              <a:rPr lang="el-GR" altLang="el-GR"/>
              <a:pPr>
                <a:defRPr/>
              </a:pPr>
              <a:t>‹#›</a:t>
            </a:fld>
            <a:endParaRPr lang="el-GR" altLang="el-GR"/>
          </a:p>
        </p:txBody>
      </p:sp>
    </p:spTree>
    <p:extLst>
      <p:ext uri="{BB962C8B-B14F-4D97-AF65-F5344CB8AC3E}">
        <p14:creationId xmlns:p14="http://schemas.microsoft.com/office/powerpoint/2010/main" val="313508934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Μόνο τίτλο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Date Placeholder 3">
            <a:extLst>
              <a:ext uri="{FF2B5EF4-FFF2-40B4-BE49-F238E27FC236}">
                <a16:creationId xmlns:a16="http://schemas.microsoft.com/office/drawing/2014/main" id="{155ECEFF-8B5F-4BC6-809D-F46C5B45FAC6}"/>
              </a:ext>
            </a:extLst>
          </p:cNvPr>
          <p:cNvSpPr>
            <a:spLocks noGrp="1"/>
          </p:cNvSpPr>
          <p:nvPr>
            <p:ph type="dt" sz="half" idx="10"/>
          </p:nvPr>
        </p:nvSpPr>
        <p:spPr/>
        <p:txBody>
          <a:bodyPr/>
          <a:lstStyle>
            <a:lvl1pPr>
              <a:defRPr/>
            </a:lvl1pPr>
          </a:lstStyle>
          <a:p>
            <a:pPr>
              <a:defRPr/>
            </a:pPr>
            <a:endParaRPr lang="el-GR"/>
          </a:p>
        </p:txBody>
      </p:sp>
      <p:sp>
        <p:nvSpPr>
          <p:cNvPr id="4" name="Footer Placeholder 4">
            <a:extLst>
              <a:ext uri="{FF2B5EF4-FFF2-40B4-BE49-F238E27FC236}">
                <a16:creationId xmlns:a16="http://schemas.microsoft.com/office/drawing/2014/main" id="{F81951F9-7FBA-41AA-AEBF-BA364EE4DDFF}"/>
              </a:ext>
            </a:extLst>
          </p:cNvPr>
          <p:cNvSpPr>
            <a:spLocks noGrp="1"/>
          </p:cNvSpPr>
          <p:nvPr>
            <p:ph type="ftr" sz="quarter" idx="11"/>
          </p:nvPr>
        </p:nvSpPr>
        <p:spPr/>
        <p:txBody>
          <a:bodyPr/>
          <a:lstStyle>
            <a:lvl1pPr>
              <a:defRPr/>
            </a:lvl1pPr>
          </a:lstStyle>
          <a:p>
            <a:pPr>
              <a:defRPr/>
            </a:pPr>
            <a:endParaRPr lang="el-GR"/>
          </a:p>
        </p:txBody>
      </p:sp>
      <p:sp>
        <p:nvSpPr>
          <p:cNvPr id="5" name="Slide Number Placeholder 5">
            <a:extLst>
              <a:ext uri="{FF2B5EF4-FFF2-40B4-BE49-F238E27FC236}">
                <a16:creationId xmlns:a16="http://schemas.microsoft.com/office/drawing/2014/main" id="{19D49A4F-9FDF-4186-A90E-A50E38F6DDE3}"/>
              </a:ext>
            </a:extLst>
          </p:cNvPr>
          <p:cNvSpPr>
            <a:spLocks noGrp="1"/>
          </p:cNvSpPr>
          <p:nvPr>
            <p:ph type="sldNum" sz="quarter" idx="12"/>
          </p:nvPr>
        </p:nvSpPr>
        <p:spPr/>
        <p:txBody>
          <a:bodyPr/>
          <a:lstStyle>
            <a:lvl1pPr>
              <a:defRPr/>
            </a:lvl1pPr>
          </a:lstStyle>
          <a:p>
            <a:pPr>
              <a:defRPr/>
            </a:pPr>
            <a:fld id="{24387CE3-686E-4BE6-BB75-3D208F60ECC3}" type="slidenum">
              <a:rPr lang="el-GR" altLang="el-GR"/>
              <a:pPr>
                <a:defRPr/>
              </a:pPr>
              <a:t>‹#›</a:t>
            </a:fld>
            <a:endParaRPr lang="el-GR" altLang="el-GR"/>
          </a:p>
        </p:txBody>
      </p:sp>
    </p:spTree>
    <p:extLst>
      <p:ext uri="{BB962C8B-B14F-4D97-AF65-F5344CB8AC3E}">
        <p14:creationId xmlns:p14="http://schemas.microsoft.com/office/powerpoint/2010/main" val="325200593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2EA6BDA-7B83-43C9-9258-DA1381916BC3}"/>
              </a:ext>
            </a:extLst>
          </p:cNvPr>
          <p:cNvSpPr>
            <a:spLocks noGrp="1"/>
          </p:cNvSpPr>
          <p:nvPr>
            <p:ph type="dt" sz="half" idx="10"/>
          </p:nvPr>
        </p:nvSpPr>
        <p:spPr/>
        <p:txBody>
          <a:bodyPr/>
          <a:lstStyle>
            <a:lvl1pPr>
              <a:defRPr/>
            </a:lvl1pPr>
          </a:lstStyle>
          <a:p>
            <a:pPr>
              <a:defRPr/>
            </a:pPr>
            <a:endParaRPr lang="el-GR"/>
          </a:p>
        </p:txBody>
      </p:sp>
      <p:sp>
        <p:nvSpPr>
          <p:cNvPr id="3" name="Footer Placeholder 4">
            <a:extLst>
              <a:ext uri="{FF2B5EF4-FFF2-40B4-BE49-F238E27FC236}">
                <a16:creationId xmlns:a16="http://schemas.microsoft.com/office/drawing/2014/main" id="{C34141CD-325A-468E-B92B-CD878DF39376}"/>
              </a:ext>
            </a:extLst>
          </p:cNvPr>
          <p:cNvSpPr>
            <a:spLocks noGrp="1"/>
          </p:cNvSpPr>
          <p:nvPr>
            <p:ph type="ftr" sz="quarter" idx="11"/>
          </p:nvPr>
        </p:nvSpPr>
        <p:spPr/>
        <p:txBody>
          <a:bodyPr/>
          <a:lstStyle>
            <a:lvl1pPr>
              <a:defRPr/>
            </a:lvl1pPr>
          </a:lstStyle>
          <a:p>
            <a:pPr>
              <a:defRPr/>
            </a:pPr>
            <a:endParaRPr lang="el-GR"/>
          </a:p>
        </p:txBody>
      </p:sp>
      <p:sp>
        <p:nvSpPr>
          <p:cNvPr id="4" name="Slide Number Placeholder 5">
            <a:extLst>
              <a:ext uri="{FF2B5EF4-FFF2-40B4-BE49-F238E27FC236}">
                <a16:creationId xmlns:a16="http://schemas.microsoft.com/office/drawing/2014/main" id="{2A615D18-C0B1-4415-97C1-7C1F0678DA23}"/>
              </a:ext>
            </a:extLst>
          </p:cNvPr>
          <p:cNvSpPr>
            <a:spLocks noGrp="1"/>
          </p:cNvSpPr>
          <p:nvPr>
            <p:ph type="sldNum" sz="quarter" idx="12"/>
          </p:nvPr>
        </p:nvSpPr>
        <p:spPr/>
        <p:txBody>
          <a:bodyPr/>
          <a:lstStyle>
            <a:lvl1pPr>
              <a:defRPr/>
            </a:lvl1pPr>
          </a:lstStyle>
          <a:p>
            <a:pPr>
              <a:defRPr/>
            </a:pPr>
            <a:fld id="{370F811A-B2F7-4793-874C-D31639FA9D1D}" type="slidenum">
              <a:rPr lang="el-GR" altLang="el-GR"/>
              <a:pPr>
                <a:defRPr/>
              </a:pPr>
              <a:t>‹#›</a:t>
            </a:fld>
            <a:endParaRPr lang="el-GR" altLang="el-GR"/>
          </a:p>
        </p:txBody>
      </p:sp>
    </p:spTree>
    <p:extLst>
      <p:ext uri="{BB962C8B-B14F-4D97-AF65-F5344CB8AC3E}">
        <p14:creationId xmlns:p14="http://schemas.microsoft.com/office/powerpoint/2010/main" val="41791062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Κάντε κλικ για να επεξεργαστείτε τον τίτλο υποδείγματος</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Επεξεργασία στυλ υποδείγματος κειμένου</a:t>
            </a:r>
          </a:p>
        </p:txBody>
      </p:sp>
      <p:sp>
        <p:nvSpPr>
          <p:cNvPr id="4" name="Rectangle 8">
            <a:extLst>
              <a:ext uri="{FF2B5EF4-FFF2-40B4-BE49-F238E27FC236}">
                <a16:creationId xmlns:a16="http://schemas.microsoft.com/office/drawing/2014/main" id="{55DF75DD-2239-473C-A804-DA03312695D6}"/>
              </a:ext>
            </a:extLst>
          </p:cNvPr>
          <p:cNvSpPr>
            <a:spLocks noGrp="1" noChangeArrowheads="1"/>
          </p:cNvSpPr>
          <p:nvPr>
            <p:ph type="dt" sz="half" idx="10"/>
          </p:nvPr>
        </p:nvSpPr>
        <p:spPr>
          <a:ln/>
        </p:spPr>
        <p:txBody>
          <a:bodyPr/>
          <a:lstStyle>
            <a:lvl1pPr>
              <a:defRPr/>
            </a:lvl1pPr>
          </a:lstStyle>
          <a:p>
            <a:pPr>
              <a:defRPr/>
            </a:pPr>
            <a:endParaRPr lang="el-GR"/>
          </a:p>
        </p:txBody>
      </p:sp>
      <p:sp>
        <p:nvSpPr>
          <p:cNvPr id="5" name="Rectangle 9">
            <a:extLst>
              <a:ext uri="{FF2B5EF4-FFF2-40B4-BE49-F238E27FC236}">
                <a16:creationId xmlns:a16="http://schemas.microsoft.com/office/drawing/2014/main" id="{06013545-AE7B-4C75-9AB0-1367BC2E7509}"/>
              </a:ext>
            </a:extLst>
          </p:cNvPr>
          <p:cNvSpPr>
            <a:spLocks noGrp="1" noChangeArrowheads="1"/>
          </p:cNvSpPr>
          <p:nvPr>
            <p:ph type="ftr" sz="quarter" idx="11"/>
          </p:nvPr>
        </p:nvSpPr>
        <p:spPr>
          <a:ln/>
        </p:spPr>
        <p:txBody>
          <a:bodyPr/>
          <a:lstStyle>
            <a:lvl1pPr>
              <a:defRPr/>
            </a:lvl1pPr>
          </a:lstStyle>
          <a:p>
            <a:pPr>
              <a:defRPr/>
            </a:pPr>
            <a:endParaRPr lang="el-GR"/>
          </a:p>
        </p:txBody>
      </p:sp>
      <p:sp>
        <p:nvSpPr>
          <p:cNvPr id="6" name="Rectangle 10">
            <a:extLst>
              <a:ext uri="{FF2B5EF4-FFF2-40B4-BE49-F238E27FC236}">
                <a16:creationId xmlns:a16="http://schemas.microsoft.com/office/drawing/2014/main" id="{012F0CA2-F94D-4F20-A1CD-B8ABEEAEF9B2}"/>
              </a:ext>
            </a:extLst>
          </p:cNvPr>
          <p:cNvSpPr>
            <a:spLocks noGrp="1" noChangeArrowheads="1"/>
          </p:cNvSpPr>
          <p:nvPr>
            <p:ph type="sldNum" sz="quarter" idx="12"/>
          </p:nvPr>
        </p:nvSpPr>
        <p:spPr>
          <a:ln/>
        </p:spPr>
        <p:txBody>
          <a:bodyPr/>
          <a:lstStyle>
            <a:lvl1pPr>
              <a:defRPr/>
            </a:lvl1pPr>
          </a:lstStyle>
          <a:p>
            <a:pPr>
              <a:defRPr/>
            </a:pPr>
            <a:fld id="{6B1DA5D7-C485-4FF2-87D6-795292061EC9}" type="slidenum">
              <a:rPr lang="el-GR" altLang="el-GR"/>
              <a:pPr>
                <a:defRPr/>
              </a:pPr>
              <a:t>‹#›</a:t>
            </a:fld>
            <a:endParaRPr lang="el-GR" altLang="el-GR"/>
          </a:p>
        </p:txBody>
      </p:sp>
    </p:spTree>
    <p:extLst>
      <p:ext uri="{BB962C8B-B14F-4D97-AF65-F5344CB8AC3E}">
        <p14:creationId xmlns:p14="http://schemas.microsoft.com/office/powerpoint/2010/main" val="39255058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630936" y="2057399"/>
            <a:ext cx="2948940" cy="3810001"/>
          </a:xfrm>
        </p:spPr>
        <p:txBody>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l-GR"/>
              <a:t>Επεξεργασία στυλ υποδείγματος κειμένου</a:t>
            </a:r>
          </a:p>
        </p:txBody>
      </p:sp>
      <p:sp>
        <p:nvSpPr>
          <p:cNvPr id="5" name="Date Placeholder 3">
            <a:extLst>
              <a:ext uri="{FF2B5EF4-FFF2-40B4-BE49-F238E27FC236}">
                <a16:creationId xmlns:a16="http://schemas.microsoft.com/office/drawing/2014/main" id="{52E37E61-B44C-4B6A-8B21-5D1FABF6BB02}"/>
              </a:ext>
            </a:extLst>
          </p:cNvPr>
          <p:cNvSpPr>
            <a:spLocks noGrp="1"/>
          </p:cNvSpPr>
          <p:nvPr>
            <p:ph type="dt" sz="half" idx="10"/>
          </p:nvPr>
        </p:nvSpPr>
        <p:spPr/>
        <p:txBody>
          <a:bodyPr/>
          <a:lstStyle>
            <a:lvl1pPr>
              <a:defRPr/>
            </a:lvl1pPr>
          </a:lstStyle>
          <a:p>
            <a:pPr>
              <a:defRPr/>
            </a:pPr>
            <a:endParaRPr lang="el-GR"/>
          </a:p>
        </p:txBody>
      </p:sp>
      <p:sp>
        <p:nvSpPr>
          <p:cNvPr id="6" name="Footer Placeholder 4">
            <a:extLst>
              <a:ext uri="{FF2B5EF4-FFF2-40B4-BE49-F238E27FC236}">
                <a16:creationId xmlns:a16="http://schemas.microsoft.com/office/drawing/2014/main" id="{29DBB4F9-0350-46C6-8ACA-505F2A814F00}"/>
              </a:ext>
            </a:extLst>
          </p:cNvPr>
          <p:cNvSpPr>
            <a:spLocks noGrp="1"/>
          </p:cNvSpPr>
          <p:nvPr>
            <p:ph type="ftr" sz="quarter" idx="11"/>
          </p:nvPr>
        </p:nvSpPr>
        <p:spPr/>
        <p:txBody>
          <a:bodyPr/>
          <a:lstStyle>
            <a:lvl1pPr>
              <a:defRPr/>
            </a:lvl1pPr>
          </a:lstStyle>
          <a:p>
            <a:pPr>
              <a:defRPr/>
            </a:pPr>
            <a:endParaRPr lang="el-GR"/>
          </a:p>
        </p:txBody>
      </p:sp>
      <p:sp>
        <p:nvSpPr>
          <p:cNvPr id="7" name="Slide Number Placeholder 5">
            <a:extLst>
              <a:ext uri="{FF2B5EF4-FFF2-40B4-BE49-F238E27FC236}">
                <a16:creationId xmlns:a16="http://schemas.microsoft.com/office/drawing/2014/main" id="{5D4FF85D-1C59-496C-925B-A38FC9CCD130}"/>
              </a:ext>
            </a:extLst>
          </p:cNvPr>
          <p:cNvSpPr>
            <a:spLocks noGrp="1"/>
          </p:cNvSpPr>
          <p:nvPr>
            <p:ph type="sldNum" sz="quarter" idx="12"/>
          </p:nvPr>
        </p:nvSpPr>
        <p:spPr/>
        <p:txBody>
          <a:bodyPr/>
          <a:lstStyle>
            <a:lvl1pPr>
              <a:defRPr/>
            </a:lvl1pPr>
          </a:lstStyle>
          <a:p>
            <a:pPr>
              <a:defRPr/>
            </a:pPr>
            <a:fld id="{E815D3B3-DF51-485C-BC8F-C2E8C310916A}" type="slidenum">
              <a:rPr lang="el-GR" altLang="el-GR"/>
              <a:pPr>
                <a:defRPr/>
              </a:pPr>
              <a:t>‹#›</a:t>
            </a:fld>
            <a:endParaRPr lang="el-GR" altLang="el-GR"/>
          </a:p>
        </p:txBody>
      </p:sp>
    </p:spTree>
    <p:extLst>
      <p:ext uri="{BB962C8B-B14F-4D97-AF65-F5344CB8AC3E}">
        <p14:creationId xmlns:p14="http://schemas.microsoft.com/office/powerpoint/2010/main" val="5718442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p:cNvSpPr>
          <p:nvPr>
            <p:ph type="pic" idx="1"/>
          </p:nvPr>
        </p:nvSpPr>
        <p:spPr>
          <a:xfrm>
            <a:off x="3886200" y="990600"/>
            <a:ext cx="4629150" cy="487680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l-GR" noProof="0"/>
              <a:t>Κάντε κλικ στο εικονίδιο για να προσθέσετε εικόνα</a:t>
            </a:r>
            <a:endParaRPr lang="en-US" noProof="0" dirty="0"/>
          </a:p>
        </p:txBody>
      </p:sp>
      <p:sp>
        <p:nvSpPr>
          <p:cNvPr id="4" name="Text Placeholder 3"/>
          <p:cNvSpPr>
            <a:spLocks noGrp="1"/>
          </p:cNvSpPr>
          <p:nvPr>
            <p:ph type="body" sz="half" idx="2"/>
          </p:nvPr>
        </p:nvSpPr>
        <p:spPr>
          <a:xfrm>
            <a:off x="630936" y="2057400"/>
            <a:ext cx="2948940" cy="3810000"/>
          </a:xfrm>
        </p:spPr>
        <p:txBody>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l-GR"/>
              <a:t>Επεξεργασία στυλ υποδείγματος κειμένου</a:t>
            </a:r>
          </a:p>
        </p:txBody>
      </p:sp>
      <p:sp>
        <p:nvSpPr>
          <p:cNvPr id="5" name="Date Placeholder 3">
            <a:extLst>
              <a:ext uri="{FF2B5EF4-FFF2-40B4-BE49-F238E27FC236}">
                <a16:creationId xmlns:a16="http://schemas.microsoft.com/office/drawing/2014/main" id="{B0062FA6-5310-4B47-844C-14C950C9394E}"/>
              </a:ext>
            </a:extLst>
          </p:cNvPr>
          <p:cNvSpPr>
            <a:spLocks noGrp="1"/>
          </p:cNvSpPr>
          <p:nvPr>
            <p:ph type="dt" sz="half" idx="10"/>
          </p:nvPr>
        </p:nvSpPr>
        <p:spPr/>
        <p:txBody>
          <a:bodyPr/>
          <a:lstStyle>
            <a:lvl1pPr>
              <a:defRPr/>
            </a:lvl1pPr>
          </a:lstStyle>
          <a:p>
            <a:pPr>
              <a:defRPr/>
            </a:pPr>
            <a:endParaRPr lang="el-GR"/>
          </a:p>
        </p:txBody>
      </p:sp>
      <p:sp>
        <p:nvSpPr>
          <p:cNvPr id="6" name="Footer Placeholder 4">
            <a:extLst>
              <a:ext uri="{FF2B5EF4-FFF2-40B4-BE49-F238E27FC236}">
                <a16:creationId xmlns:a16="http://schemas.microsoft.com/office/drawing/2014/main" id="{F9037E66-07F1-4D01-9749-0C7A6A029B76}"/>
              </a:ext>
            </a:extLst>
          </p:cNvPr>
          <p:cNvSpPr>
            <a:spLocks noGrp="1"/>
          </p:cNvSpPr>
          <p:nvPr>
            <p:ph type="ftr" sz="quarter" idx="11"/>
          </p:nvPr>
        </p:nvSpPr>
        <p:spPr/>
        <p:txBody>
          <a:bodyPr/>
          <a:lstStyle>
            <a:lvl1pPr>
              <a:defRPr/>
            </a:lvl1pPr>
          </a:lstStyle>
          <a:p>
            <a:pPr>
              <a:defRPr/>
            </a:pPr>
            <a:endParaRPr lang="el-GR"/>
          </a:p>
        </p:txBody>
      </p:sp>
      <p:sp>
        <p:nvSpPr>
          <p:cNvPr id="7" name="Slide Number Placeholder 5">
            <a:extLst>
              <a:ext uri="{FF2B5EF4-FFF2-40B4-BE49-F238E27FC236}">
                <a16:creationId xmlns:a16="http://schemas.microsoft.com/office/drawing/2014/main" id="{679AA515-C857-4593-96B2-8621FA00E466}"/>
              </a:ext>
            </a:extLst>
          </p:cNvPr>
          <p:cNvSpPr>
            <a:spLocks noGrp="1"/>
          </p:cNvSpPr>
          <p:nvPr>
            <p:ph type="sldNum" sz="quarter" idx="12"/>
          </p:nvPr>
        </p:nvSpPr>
        <p:spPr/>
        <p:txBody>
          <a:bodyPr/>
          <a:lstStyle>
            <a:lvl1pPr>
              <a:defRPr/>
            </a:lvl1pPr>
          </a:lstStyle>
          <a:p>
            <a:pPr>
              <a:defRPr/>
            </a:pPr>
            <a:fld id="{B8123238-CEAD-4814-9351-39598EDB274B}" type="slidenum">
              <a:rPr lang="el-GR" altLang="el-GR"/>
              <a:pPr>
                <a:defRPr/>
              </a:pPr>
              <a:t>‹#›</a:t>
            </a:fld>
            <a:endParaRPr lang="el-GR" altLang="el-GR"/>
          </a:p>
        </p:txBody>
      </p:sp>
    </p:spTree>
    <p:extLst>
      <p:ext uri="{BB962C8B-B14F-4D97-AF65-F5344CB8AC3E}">
        <p14:creationId xmlns:p14="http://schemas.microsoft.com/office/powerpoint/2010/main" val="380244580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Vertical Text Placeholder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a:extLst>
              <a:ext uri="{FF2B5EF4-FFF2-40B4-BE49-F238E27FC236}">
                <a16:creationId xmlns:a16="http://schemas.microsoft.com/office/drawing/2014/main" id="{D729EEF5-0909-4D7E-A10B-5E5697CD90AF}"/>
              </a:ext>
            </a:extLst>
          </p:cNvPr>
          <p:cNvSpPr>
            <a:spLocks noGrp="1"/>
          </p:cNvSpPr>
          <p:nvPr>
            <p:ph type="dt" sz="half" idx="10"/>
          </p:nvPr>
        </p:nvSpPr>
        <p:spPr/>
        <p:txBody>
          <a:bodyPr/>
          <a:lstStyle>
            <a:lvl1pPr>
              <a:defRPr/>
            </a:lvl1pPr>
          </a:lstStyle>
          <a:p>
            <a:pPr>
              <a:defRPr/>
            </a:pPr>
            <a:endParaRPr lang="el-GR"/>
          </a:p>
        </p:txBody>
      </p:sp>
      <p:sp>
        <p:nvSpPr>
          <p:cNvPr id="5" name="Footer Placeholder 4">
            <a:extLst>
              <a:ext uri="{FF2B5EF4-FFF2-40B4-BE49-F238E27FC236}">
                <a16:creationId xmlns:a16="http://schemas.microsoft.com/office/drawing/2014/main" id="{206BC13F-8512-43F4-9A98-7B6FCBC74EEB}"/>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DA42D215-33C4-4D58-8B29-A0C5934E537B}"/>
              </a:ext>
            </a:extLst>
          </p:cNvPr>
          <p:cNvSpPr>
            <a:spLocks noGrp="1"/>
          </p:cNvSpPr>
          <p:nvPr>
            <p:ph type="sldNum" sz="quarter" idx="12"/>
          </p:nvPr>
        </p:nvSpPr>
        <p:spPr/>
        <p:txBody>
          <a:bodyPr/>
          <a:lstStyle>
            <a:lvl1pPr>
              <a:defRPr/>
            </a:lvl1pPr>
          </a:lstStyle>
          <a:p>
            <a:pPr>
              <a:defRPr/>
            </a:pPr>
            <a:fld id="{32C1345B-E2B7-4D57-B700-2EF59B831188}" type="slidenum">
              <a:rPr lang="el-GR" altLang="el-GR"/>
              <a:pPr>
                <a:defRPr/>
              </a:pPr>
              <a:t>‹#›</a:t>
            </a:fld>
            <a:endParaRPr lang="el-GR" altLang="el-GR"/>
          </a:p>
        </p:txBody>
      </p:sp>
    </p:spTree>
    <p:extLst>
      <p:ext uri="{BB962C8B-B14F-4D97-AF65-F5344CB8AC3E}">
        <p14:creationId xmlns:p14="http://schemas.microsoft.com/office/powerpoint/2010/main" val="18689363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el-GR"/>
              <a:t>Κάντε κλικ για να επεξεργαστείτε τον τίτλο υποδείγματος</a:t>
            </a:r>
            <a:endParaRPr lang="en-US"/>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a:extLst>
              <a:ext uri="{FF2B5EF4-FFF2-40B4-BE49-F238E27FC236}">
                <a16:creationId xmlns:a16="http://schemas.microsoft.com/office/drawing/2014/main" id="{D20459A6-B23C-4769-8C99-10936EF0D3C6}"/>
              </a:ext>
            </a:extLst>
          </p:cNvPr>
          <p:cNvSpPr>
            <a:spLocks noGrp="1"/>
          </p:cNvSpPr>
          <p:nvPr>
            <p:ph type="dt" sz="half" idx="10"/>
          </p:nvPr>
        </p:nvSpPr>
        <p:spPr/>
        <p:txBody>
          <a:bodyPr/>
          <a:lstStyle>
            <a:lvl1pPr>
              <a:defRPr/>
            </a:lvl1pPr>
          </a:lstStyle>
          <a:p>
            <a:pPr>
              <a:defRPr/>
            </a:pPr>
            <a:endParaRPr lang="el-GR"/>
          </a:p>
        </p:txBody>
      </p:sp>
      <p:sp>
        <p:nvSpPr>
          <p:cNvPr id="5" name="Footer Placeholder 4">
            <a:extLst>
              <a:ext uri="{FF2B5EF4-FFF2-40B4-BE49-F238E27FC236}">
                <a16:creationId xmlns:a16="http://schemas.microsoft.com/office/drawing/2014/main" id="{5B807D26-DEE1-48DD-80EE-CE4A1D66BBC2}"/>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47D6C6E0-77D5-4C6E-BEA2-ECE8CEA56630}"/>
              </a:ext>
            </a:extLst>
          </p:cNvPr>
          <p:cNvSpPr>
            <a:spLocks noGrp="1"/>
          </p:cNvSpPr>
          <p:nvPr>
            <p:ph type="sldNum" sz="quarter" idx="12"/>
          </p:nvPr>
        </p:nvSpPr>
        <p:spPr/>
        <p:txBody>
          <a:bodyPr/>
          <a:lstStyle>
            <a:lvl1pPr>
              <a:defRPr/>
            </a:lvl1pPr>
          </a:lstStyle>
          <a:p>
            <a:pPr>
              <a:defRPr/>
            </a:pPr>
            <a:fld id="{3B178014-5D32-4AB9-9277-2FC751B3C6BB}" type="slidenum">
              <a:rPr lang="el-GR" altLang="el-GR"/>
              <a:pPr>
                <a:defRPr/>
              </a:pPr>
              <a:t>‹#›</a:t>
            </a:fld>
            <a:endParaRPr lang="el-GR" altLang="el-GR"/>
          </a:p>
        </p:txBody>
      </p:sp>
    </p:spTree>
    <p:extLst>
      <p:ext uri="{BB962C8B-B14F-4D97-AF65-F5344CB8AC3E}">
        <p14:creationId xmlns:p14="http://schemas.microsoft.com/office/powerpoint/2010/main" val="4744153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94942720-5C7C-473F-B20D-BEC16C41A738}"/>
              </a:ext>
            </a:extLst>
          </p:cNvPr>
          <p:cNvGrpSpPr>
            <a:grpSpLocks/>
          </p:cNvGrpSpPr>
          <p:nvPr/>
        </p:nvGrpSpPr>
        <p:grpSpPr bwMode="auto">
          <a:xfrm>
            <a:off x="0" y="1422400"/>
            <a:ext cx="9147175" cy="5435600"/>
            <a:chOff x="0" y="896"/>
            <a:chExt cx="5762" cy="3424"/>
          </a:xfrm>
        </p:grpSpPr>
        <p:grpSp>
          <p:nvGrpSpPr>
            <p:cNvPr id="5" name="Group 3">
              <a:extLst>
                <a:ext uri="{FF2B5EF4-FFF2-40B4-BE49-F238E27FC236}">
                  <a16:creationId xmlns:a16="http://schemas.microsoft.com/office/drawing/2014/main" id="{8A9A4036-1BCF-4C7F-B215-530643E3080E}"/>
                </a:ext>
              </a:extLst>
            </p:cNvPr>
            <p:cNvGrpSpPr>
              <a:grpSpLocks/>
            </p:cNvGrpSpPr>
            <p:nvPr/>
          </p:nvGrpSpPr>
          <p:grpSpPr bwMode="auto">
            <a:xfrm>
              <a:off x="20" y="896"/>
              <a:ext cx="5742" cy="3424"/>
              <a:chOff x="20" y="896"/>
              <a:chExt cx="5742" cy="3424"/>
            </a:xfrm>
          </p:grpSpPr>
          <p:sp>
            <p:nvSpPr>
              <p:cNvPr id="142" name="Freeform 4">
                <a:extLst>
                  <a:ext uri="{FF2B5EF4-FFF2-40B4-BE49-F238E27FC236}">
                    <a16:creationId xmlns:a16="http://schemas.microsoft.com/office/drawing/2014/main" id="{66E1597D-B0E2-4391-9619-6DE6AE7A127D}"/>
                  </a:ext>
                </a:extLst>
              </p:cNvPr>
              <p:cNvSpPr>
                <a:spLocks/>
              </p:cNvSpPr>
              <p:nvPr/>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143" name="Freeform 5">
                <a:extLst>
                  <a:ext uri="{FF2B5EF4-FFF2-40B4-BE49-F238E27FC236}">
                    <a16:creationId xmlns:a16="http://schemas.microsoft.com/office/drawing/2014/main" id="{17FA0475-D2DB-496D-9A0B-BEDA41A24D95}"/>
                  </a:ext>
                </a:extLst>
              </p:cNvPr>
              <p:cNvSpPr>
                <a:spLocks/>
              </p:cNvSpPr>
              <p:nvPr/>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144" name="Freeform 6">
                <a:extLst>
                  <a:ext uri="{FF2B5EF4-FFF2-40B4-BE49-F238E27FC236}">
                    <a16:creationId xmlns:a16="http://schemas.microsoft.com/office/drawing/2014/main" id="{6768BD64-9C28-44FF-A7A4-5C6F10C3FCD0}"/>
                  </a:ext>
                </a:extLst>
              </p:cNvPr>
              <p:cNvSpPr>
                <a:spLocks/>
              </p:cNvSpPr>
              <p:nvPr/>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145" name="Freeform 7">
                <a:extLst>
                  <a:ext uri="{FF2B5EF4-FFF2-40B4-BE49-F238E27FC236}">
                    <a16:creationId xmlns:a16="http://schemas.microsoft.com/office/drawing/2014/main" id="{4846F031-FA6E-4170-9C6C-D4ACE74A7E02}"/>
                  </a:ext>
                </a:extLst>
              </p:cNvPr>
              <p:cNvSpPr>
                <a:spLocks/>
              </p:cNvSpPr>
              <p:nvPr/>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146" name="Freeform 8">
                <a:extLst>
                  <a:ext uri="{FF2B5EF4-FFF2-40B4-BE49-F238E27FC236}">
                    <a16:creationId xmlns:a16="http://schemas.microsoft.com/office/drawing/2014/main" id="{69FB2151-2B38-4DBA-8998-D93D503E64C0}"/>
                  </a:ext>
                </a:extLst>
              </p:cNvPr>
              <p:cNvSpPr>
                <a:spLocks/>
              </p:cNvSpPr>
              <p:nvPr/>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147" name="Freeform 9">
                <a:extLst>
                  <a:ext uri="{FF2B5EF4-FFF2-40B4-BE49-F238E27FC236}">
                    <a16:creationId xmlns:a16="http://schemas.microsoft.com/office/drawing/2014/main" id="{2A16612F-DDB8-4FE5-ADFB-8A5ED67A601C}"/>
                  </a:ext>
                </a:extLst>
              </p:cNvPr>
              <p:cNvSpPr>
                <a:spLocks/>
              </p:cNvSpPr>
              <p:nvPr/>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148" name="Freeform 10">
                <a:extLst>
                  <a:ext uri="{FF2B5EF4-FFF2-40B4-BE49-F238E27FC236}">
                    <a16:creationId xmlns:a16="http://schemas.microsoft.com/office/drawing/2014/main" id="{E214191E-C7B1-4197-B111-F1C45923DA29}"/>
                  </a:ext>
                </a:extLst>
              </p:cNvPr>
              <p:cNvSpPr>
                <a:spLocks/>
              </p:cNvSpPr>
              <p:nvPr/>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149" name="Freeform 11">
                <a:extLst>
                  <a:ext uri="{FF2B5EF4-FFF2-40B4-BE49-F238E27FC236}">
                    <a16:creationId xmlns:a16="http://schemas.microsoft.com/office/drawing/2014/main" id="{17754E3F-2DA3-450F-917C-B3A4A78E2940}"/>
                  </a:ext>
                </a:extLst>
              </p:cNvPr>
              <p:cNvSpPr>
                <a:spLocks/>
              </p:cNvSpPr>
              <p:nvPr/>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150" name="Freeform 12">
                <a:extLst>
                  <a:ext uri="{FF2B5EF4-FFF2-40B4-BE49-F238E27FC236}">
                    <a16:creationId xmlns:a16="http://schemas.microsoft.com/office/drawing/2014/main" id="{236A78EE-1D88-4E7E-9812-A64699CBEF18}"/>
                  </a:ext>
                </a:extLst>
              </p:cNvPr>
              <p:cNvSpPr>
                <a:spLocks/>
              </p:cNvSpPr>
              <p:nvPr/>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151" name="Freeform 13">
                <a:extLst>
                  <a:ext uri="{FF2B5EF4-FFF2-40B4-BE49-F238E27FC236}">
                    <a16:creationId xmlns:a16="http://schemas.microsoft.com/office/drawing/2014/main" id="{F6BED01E-0D67-4F13-B37F-999B25ECACFE}"/>
                  </a:ext>
                </a:extLst>
              </p:cNvPr>
              <p:cNvSpPr>
                <a:spLocks/>
              </p:cNvSpPr>
              <p:nvPr/>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152" name="Freeform 14">
                <a:extLst>
                  <a:ext uri="{FF2B5EF4-FFF2-40B4-BE49-F238E27FC236}">
                    <a16:creationId xmlns:a16="http://schemas.microsoft.com/office/drawing/2014/main" id="{243C7781-426C-42E9-9AD8-1E5B522DA1C8}"/>
                  </a:ext>
                </a:extLst>
              </p:cNvPr>
              <p:cNvSpPr>
                <a:spLocks/>
              </p:cNvSpPr>
              <p:nvPr/>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153" name="Freeform 15">
                <a:extLst>
                  <a:ext uri="{FF2B5EF4-FFF2-40B4-BE49-F238E27FC236}">
                    <a16:creationId xmlns:a16="http://schemas.microsoft.com/office/drawing/2014/main" id="{EFCBAC60-0EB0-4405-B907-55F1FC8E322D}"/>
                  </a:ext>
                </a:extLst>
              </p:cNvPr>
              <p:cNvSpPr>
                <a:spLocks/>
              </p:cNvSpPr>
              <p:nvPr/>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154" name="Freeform 16">
                <a:extLst>
                  <a:ext uri="{FF2B5EF4-FFF2-40B4-BE49-F238E27FC236}">
                    <a16:creationId xmlns:a16="http://schemas.microsoft.com/office/drawing/2014/main" id="{72AEE547-ECFA-4CE9-9F79-F7750C5D6535}"/>
                  </a:ext>
                </a:extLst>
              </p:cNvPr>
              <p:cNvSpPr>
                <a:spLocks/>
              </p:cNvSpPr>
              <p:nvPr/>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a:extLst>
                <a:ext uri="{909E8E84-426E-40DD-AFC4-6F175D3DCCD1}">
                  <a14:hiddenFill xmlns:a14="http://schemas.microsoft.com/office/drawing/2010/main">
                    <a:gradFill rotWithShape="0">
                      <a:gsLst>
                        <a:gs pos="0">
                          <a:schemeClr val="bg2"/>
                        </a:gs>
                        <a:gs pos="100000">
                          <a:schemeClr val="bg1"/>
                        </a:gs>
                      </a:gsLst>
                      <a:lin ang="18900000" scaled="1"/>
                    </a:gra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grpSp>
        <p:grpSp>
          <p:nvGrpSpPr>
            <p:cNvPr id="6" name="Group 17">
              <a:extLst>
                <a:ext uri="{FF2B5EF4-FFF2-40B4-BE49-F238E27FC236}">
                  <a16:creationId xmlns:a16="http://schemas.microsoft.com/office/drawing/2014/main" id="{A6C41BFD-21F8-4C4E-90D2-AAA005E8D50E}"/>
                </a:ext>
              </a:extLst>
            </p:cNvPr>
            <p:cNvGrpSpPr>
              <a:grpSpLocks/>
            </p:cNvGrpSpPr>
            <p:nvPr/>
          </p:nvGrpSpPr>
          <p:grpSpPr bwMode="auto">
            <a:xfrm>
              <a:off x="0" y="2291"/>
              <a:ext cx="1385" cy="1702"/>
              <a:chOff x="0" y="2291"/>
              <a:chExt cx="1385" cy="1702"/>
            </a:xfrm>
          </p:grpSpPr>
          <p:sp>
            <p:nvSpPr>
              <p:cNvPr id="7" name="Rectangle 18">
                <a:extLst>
                  <a:ext uri="{FF2B5EF4-FFF2-40B4-BE49-F238E27FC236}">
                    <a16:creationId xmlns:a16="http://schemas.microsoft.com/office/drawing/2014/main" id="{F3A9B23B-10D3-44B3-BA63-7439747D5042}"/>
                  </a:ext>
                </a:extLst>
              </p:cNvPr>
              <p:cNvSpPr>
                <a:spLocks noChangeArrowheads="1"/>
              </p:cNvSpPr>
              <p:nvPr/>
            </p:nvSpPr>
            <p:spPr bwMode="ltGray">
              <a:xfrm rot="6798887">
                <a:off x="63" y="388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8" name="Rectangle 19">
                <a:extLst>
                  <a:ext uri="{FF2B5EF4-FFF2-40B4-BE49-F238E27FC236}">
                    <a16:creationId xmlns:a16="http://schemas.microsoft.com/office/drawing/2014/main" id="{F71AF06B-87F2-4D3C-B072-F2EFAB2315DA}"/>
                  </a:ext>
                </a:extLst>
              </p:cNvPr>
              <p:cNvSpPr>
                <a:spLocks noChangeArrowheads="1"/>
              </p:cNvSpPr>
              <p:nvPr/>
            </p:nvSpPr>
            <p:spPr bwMode="ltGray">
              <a:xfrm rot="6798887">
                <a:off x="33" y="388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9" name="Rectangle 20">
                <a:extLst>
                  <a:ext uri="{FF2B5EF4-FFF2-40B4-BE49-F238E27FC236}">
                    <a16:creationId xmlns:a16="http://schemas.microsoft.com/office/drawing/2014/main" id="{3525C3F4-F13C-482C-A3E7-36844C7E35A6}"/>
                  </a:ext>
                </a:extLst>
              </p:cNvPr>
              <p:cNvSpPr>
                <a:spLocks noChangeArrowheads="1"/>
              </p:cNvSpPr>
              <p:nvPr/>
            </p:nvSpPr>
            <p:spPr bwMode="ltGray">
              <a:xfrm rot="6798887">
                <a:off x="7" y="387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0" name="Rectangle 21">
                <a:extLst>
                  <a:ext uri="{FF2B5EF4-FFF2-40B4-BE49-F238E27FC236}">
                    <a16:creationId xmlns:a16="http://schemas.microsoft.com/office/drawing/2014/main" id="{6C6629BC-2122-4D19-B5FA-9BF63A439FB8}"/>
                  </a:ext>
                </a:extLst>
              </p:cNvPr>
              <p:cNvSpPr>
                <a:spLocks noChangeArrowheads="1"/>
              </p:cNvSpPr>
              <p:nvPr/>
            </p:nvSpPr>
            <p:spPr bwMode="ltGray">
              <a:xfrm rot="5999912">
                <a:off x="209" y="388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1" name="Rectangle 22">
                <a:extLst>
                  <a:ext uri="{FF2B5EF4-FFF2-40B4-BE49-F238E27FC236}">
                    <a16:creationId xmlns:a16="http://schemas.microsoft.com/office/drawing/2014/main" id="{B7F8E4F6-696A-493B-83C8-03A73BAE1E84}"/>
                  </a:ext>
                </a:extLst>
              </p:cNvPr>
              <p:cNvSpPr>
                <a:spLocks noChangeArrowheads="1"/>
              </p:cNvSpPr>
              <p:nvPr/>
            </p:nvSpPr>
            <p:spPr bwMode="ltGray">
              <a:xfrm rot="5999912">
                <a:off x="183" y="388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2" name="Rectangle 23">
                <a:extLst>
                  <a:ext uri="{FF2B5EF4-FFF2-40B4-BE49-F238E27FC236}">
                    <a16:creationId xmlns:a16="http://schemas.microsoft.com/office/drawing/2014/main" id="{8ABAC80E-EDCD-44EC-9410-D1DCC12E51B2}"/>
                  </a:ext>
                </a:extLst>
              </p:cNvPr>
              <p:cNvSpPr>
                <a:spLocks noChangeArrowheads="1"/>
              </p:cNvSpPr>
              <p:nvPr/>
            </p:nvSpPr>
            <p:spPr bwMode="ltGray">
              <a:xfrm rot="6250138">
                <a:off x="153" y="388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3" name="Rectangle 24">
                <a:extLst>
                  <a:ext uri="{FF2B5EF4-FFF2-40B4-BE49-F238E27FC236}">
                    <a16:creationId xmlns:a16="http://schemas.microsoft.com/office/drawing/2014/main" id="{FCA03559-CE0C-4E86-9FB3-03D63C7B05D0}"/>
                  </a:ext>
                </a:extLst>
              </p:cNvPr>
              <p:cNvSpPr>
                <a:spLocks noChangeArrowheads="1"/>
              </p:cNvSpPr>
              <p:nvPr/>
            </p:nvSpPr>
            <p:spPr bwMode="ltGray">
              <a:xfrm rot="6238076">
                <a:off x="123" y="388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4" name="Rectangle 25">
                <a:extLst>
                  <a:ext uri="{FF2B5EF4-FFF2-40B4-BE49-F238E27FC236}">
                    <a16:creationId xmlns:a16="http://schemas.microsoft.com/office/drawing/2014/main" id="{40CD79B5-E7D1-4DE8-BED1-DC3AE66934AF}"/>
                  </a:ext>
                </a:extLst>
              </p:cNvPr>
              <p:cNvSpPr>
                <a:spLocks noChangeArrowheads="1"/>
              </p:cNvSpPr>
              <p:nvPr/>
            </p:nvSpPr>
            <p:spPr bwMode="ltGray">
              <a:xfrm rot="5380717">
                <a:off x="363" y="386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5" name="Rectangle 26">
                <a:extLst>
                  <a:ext uri="{FF2B5EF4-FFF2-40B4-BE49-F238E27FC236}">
                    <a16:creationId xmlns:a16="http://schemas.microsoft.com/office/drawing/2014/main" id="{F38B251D-E7B6-4BE7-887C-CF02000C3E28}"/>
                  </a:ext>
                </a:extLst>
              </p:cNvPr>
              <p:cNvSpPr>
                <a:spLocks noChangeArrowheads="1"/>
              </p:cNvSpPr>
              <p:nvPr/>
            </p:nvSpPr>
            <p:spPr bwMode="ltGray">
              <a:xfrm rot="5380717">
                <a:off x="333" y="3872"/>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6" name="Rectangle 27">
                <a:extLst>
                  <a:ext uri="{FF2B5EF4-FFF2-40B4-BE49-F238E27FC236}">
                    <a16:creationId xmlns:a16="http://schemas.microsoft.com/office/drawing/2014/main" id="{1675A6F0-EE94-461A-9EEB-2819F13763EB}"/>
                  </a:ext>
                </a:extLst>
              </p:cNvPr>
              <p:cNvSpPr>
                <a:spLocks noChangeArrowheads="1"/>
              </p:cNvSpPr>
              <p:nvPr/>
            </p:nvSpPr>
            <p:spPr bwMode="ltGray">
              <a:xfrm rot="5583200">
                <a:off x="303" y="387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7" name="Rectangle 28">
                <a:extLst>
                  <a:ext uri="{FF2B5EF4-FFF2-40B4-BE49-F238E27FC236}">
                    <a16:creationId xmlns:a16="http://schemas.microsoft.com/office/drawing/2014/main" id="{F9C531FA-A953-4476-A04E-12EA589EBB2F}"/>
                  </a:ext>
                </a:extLst>
              </p:cNvPr>
              <p:cNvSpPr>
                <a:spLocks noChangeArrowheads="1"/>
              </p:cNvSpPr>
              <p:nvPr/>
            </p:nvSpPr>
            <p:spPr bwMode="ltGray">
              <a:xfrm rot="5737625">
                <a:off x="271" y="3882"/>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8" name="Rectangle 29">
                <a:extLst>
                  <a:ext uri="{FF2B5EF4-FFF2-40B4-BE49-F238E27FC236}">
                    <a16:creationId xmlns:a16="http://schemas.microsoft.com/office/drawing/2014/main" id="{3870DAEB-ADF7-42D0-AB08-51B0213379A3}"/>
                  </a:ext>
                </a:extLst>
              </p:cNvPr>
              <p:cNvSpPr>
                <a:spLocks noChangeArrowheads="1"/>
              </p:cNvSpPr>
              <p:nvPr/>
            </p:nvSpPr>
            <p:spPr bwMode="ltGray">
              <a:xfrm rot="4715477">
                <a:off x="517" y="382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9" name="Rectangle 30">
                <a:extLst>
                  <a:ext uri="{FF2B5EF4-FFF2-40B4-BE49-F238E27FC236}">
                    <a16:creationId xmlns:a16="http://schemas.microsoft.com/office/drawing/2014/main" id="{5EE0C705-3C49-4A1E-B7DF-932422C6ABA4}"/>
                  </a:ext>
                </a:extLst>
              </p:cNvPr>
              <p:cNvSpPr>
                <a:spLocks noChangeArrowheads="1"/>
              </p:cNvSpPr>
              <p:nvPr/>
            </p:nvSpPr>
            <p:spPr bwMode="ltGray">
              <a:xfrm rot="4924949">
                <a:off x="486" y="383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20" name="Rectangle 31">
                <a:extLst>
                  <a:ext uri="{FF2B5EF4-FFF2-40B4-BE49-F238E27FC236}">
                    <a16:creationId xmlns:a16="http://schemas.microsoft.com/office/drawing/2014/main" id="{534C8E67-6B8C-467C-9967-D1E230B0F6BA}"/>
                  </a:ext>
                </a:extLst>
              </p:cNvPr>
              <p:cNvSpPr>
                <a:spLocks noChangeArrowheads="1"/>
              </p:cNvSpPr>
              <p:nvPr/>
            </p:nvSpPr>
            <p:spPr bwMode="ltGray">
              <a:xfrm rot="4924949">
                <a:off x="456" y="38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21" name="Rectangle 32">
                <a:extLst>
                  <a:ext uri="{FF2B5EF4-FFF2-40B4-BE49-F238E27FC236}">
                    <a16:creationId xmlns:a16="http://schemas.microsoft.com/office/drawing/2014/main" id="{B1B7E5AB-4A9B-4127-9EA3-E237CB1DF1C0}"/>
                  </a:ext>
                </a:extLst>
              </p:cNvPr>
              <p:cNvSpPr>
                <a:spLocks noChangeArrowheads="1"/>
              </p:cNvSpPr>
              <p:nvPr/>
            </p:nvSpPr>
            <p:spPr bwMode="ltGray">
              <a:xfrm rot="5041352">
                <a:off x="427" y="385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22" name="Rectangle 33">
                <a:extLst>
                  <a:ext uri="{FF2B5EF4-FFF2-40B4-BE49-F238E27FC236}">
                    <a16:creationId xmlns:a16="http://schemas.microsoft.com/office/drawing/2014/main" id="{C1511E91-0F86-4E97-B170-4736394D0836}"/>
                  </a:ext>
                </a:extLst>
              </p:cNvPr>
              <p:cNvSpPr>
                <a:spLocks noChangeArrowheads="1"/>
              </p:cNvSpPr>
              <p:nvPr/>
            </p:nvSpPr>
            <p:spPr bwMode="ltGray">
              <a:xfrm rot="3816889">
                <a:off x="664" y="376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23" name="Rectangle 34">
                <a:extLst>
                  <a:ext uri="{FF2B5EF4-FFF2-40B4-BE49-F238E27FC236}">
                    <a16:creationId xmlns:a16="http://schemas.microsoft.com/office/drawing/2014/main" id="{73771CAF-3C61-4DFC-9E54-78EB37946918}"/>
                  </a:ext>
                </a:extLst>
              </p:cNvPr>
              <p:cNvSpPr>
                <a:spLocks noChangeArrowheads="1"/>
              </p:cNvSpPr>
              <p:nvPr/>
            </p:nvSpPr>
            <p:spPr bwMode="ltGray">
              <a:xfrm rot="3816889">
                <a:off x="634" y="378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24" name="Rectangle 35">
                <a:extLst>
                  <a:ext uri="{FF2B5EF4-FFF2-40B4-BE49-F238E27FC236}">
                    <a16:creationId xmlns:a16="http://schemas.microsoft.com/office/drawing/2014/main" id="{8192B6E1-D230-4E32-B578-68150CA7DBB4}"/>
                  </a:ext>
                </a:extLst>
              </p:cNvPr>
              <p:cNvSpPr>
                <a:spLocks noChangeArrowheads="1"/>
              </p:cNvSpPr>
              <p:nvPr/>
            </p:nvSpPr>
            <p:spPr bwMode="ltGray">
              <a:xfrm rot="4104184">
                <a:off x="606" y="379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25" name="Rectangle 36">
                <a:extLst>
                  <a:ext uri="{FF2B5EF4-FFF2-40B4-BE49-F238E27FC236}">
                    <a16:creationId xmlns:a16="http://schemas.microsoft.com/office/drawing/2014/main" id="{3C9AA008-9DFB-4E0B-B13A-FE065D01AF07}"/>
                  </a:ext>
                </a:extLst>
              </p:cNvPr>
              <p:cNvSpPr>
                <a:spLocks noChangeArrowheads="1"/>
              </p:cNvSpPr>
              <p:nvPr/>
            </p:nvSpPr>
            <p:spPr bwMode="ltGray">
              <a:xfrm rot="4325343">
                <a:off x="575" y="380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26" name="Rectangle 37">
                <a:extLst>
                  <a:ext uri="{FF2B5EF4-FFF2-40B4-BE49-F238E27FC236}">
                    <a16:creationId xmlns:a16="http://schemas.microsoft.com/office/drawing/2014/main" id="{3E98257E-3CE4-405D-8D15-7077EA8E4BDA}"/>
                  </a:ext>
                </a:extLst>
              </p:cNvPr>
              <p:cNvSpPr>
                <a:spLocks noChangeArrowheads="1"/>
              </p:cNvSpPr>
              <p:nvPr/>
            </p:nvSpPr>
            <p:spPr bwMode="ltGray">
              <a:xfrm rot="3368036">
                <a:off x="800" y="368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27" name="Rectangle 38">
                <a:extLst>
                  <a:ext uri="{FF2B5EF4-FFF2-40B4-BE49-F238E27FC236}">
                    <a16:creationId xmlns:a16="http://schemas.microsoft.com/office/drawing/2014/main" id="{D4D199B7-899B-4236-B881-C4A0744718E7}"/>
                  </a:ext>
                </a:extLst>
              </p:cNvPr>
              <p:cNvSpPr>
                <a:spLocks noChangeArrowheads="1"/>
              </p:cNvSpPr>
              <p:nvPr/>
            </p:nvSpPr>
            <p:spPr bwMode="ltGray">
              <a:xfrm rot="3368036">
                <a:off x="772" y="369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28" name="Rectangle 39">
                <a:extLst>
                  <a:ext uri="{FF2B5EF4-FFF2-40B4-BE49-F238E27FC236}">
                    <a16:creationId xmlns:a16="http://schemas.microsoft.com/office/drawing/2014/main" id="{E1A1B7C4-B2C2-4599-95BD-A394B213A045}"/>
                  </a:ext>
                </a:extLst>
              </p:cNvPr>
              <p:cNvSpPr>
                <a:spLocks noChangeArrowheads="1"/>
              </p:cNvSpPr>
              <p:nvPr/>
            </p:nvSpPr>
            <p:spPr bwMode="ltGray">
              <a:xfrm rot="3368036">
                <a:off x="746" y="3716"/>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29" name="Rectangle 40">
                <a:extLst>
                  <a:ext uri="{FF2B5EF4-FFF2-40B4-BE49-F238E27FC236}">
                    <a16:creationId xmlns:a16="http://schemas.microsoft.com/office/drawing/2014/main" id="{7C8573C2-2E05-4A12-8982-8281B017176B}"/>
                  </a:ext>
                </a:extLst>
              </p:cNvPr>
              <p:cNvSpPr>
                <a:spLocks noChangeArrowheads="1"/>
              </p:cNvSpPr>
              <p:nvPr/>
            </p:nvSpPr>
            <p:spPr bwMode="ltGray">
              <a:xfrm rot="3816889">
                <a:off x="717" y="373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30" name="Rectangle 41">
                <a:extLst>
                  <a:ext uri="{FF2B5EF4-FFF2-40B4-BE49-F238E27FC236}">
                    <a16:creationId xmlns:a16="http://schemas.microsoft.com/office/drawing/2014/main" id="{973AB7A3-ABDD-49CE-97F2-EA8A1E0F440B}"/>
                  </a:ext>
                </a:extLst>
              </p:cNvPr>
              <p:cNvSpPr>
                <a:spLocks noChangeArrowheads="1"/>
              </p:cNvSpPr>
              <p:nvPr/>
            </p:nvSpPr>
            <p:spPr bwMode="ltGray">
              <a:xfrm rot="2302266">
                <a:off x="923" y="358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31" name="Rectangle 42">
                <a:extLst>
                  <a:ext uri="{FF2B5EF4-FFF2-40B4-BE49-F238E27FC236}">
                    <a16:creationId xmlns:a16="http://schemas.microsoft.com/office/drawing/2014/main" id="{5FAC46C4-E7B7-47ED-94EB-2C8AEB70C0E1}"/>
                  </a:ext>
                </a:extLst>
              </p:cNvPr>
              <p:cNvSpPr>
                <a:spLocks noChangeArrowheads="1"/>
              </p:cNvSpPr>
              <p:nvPr/>
            </p:nvSpPr>
            <p:spPr bwMode="ltGray">
              <a:xfrm rot="2302266">
                <a:off x="899" y="360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32" name="Rectangle 43">
                <a:extLst>
                  <a:ext uri="{FF2B5EF4-FFF2-40B4-BE49-F238E27FC236}">
                    <a16:creationId xmlns:a16="http://schemas.microsoft.com/office/drawing/2014/main" id="{E373215C-BF2F-4F81-801F-7E3FBCA34128}"/>
                  </a:ext>
                </a:extLst>
              </p:cNvPr>
              <p:cNvSpPr>
                <a:spLocks noChangeArrowheads="1"/>
              </p:cNvSpPr>
              <p:nvPr/>
            </p:nvSpPr>
            <p:spPr bwMode="ltGray">
              <a:xfrm rot="2707562">
                <a:off x="876" y="362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33" name="Rectangle 44">
                <a:extLst>
                  <a:ext uri="{FF2B5EF4-FFF2-40B4-BE49-F238E27FC236}">
                    <a16:creationId xmlns:a16="http://schemas.microsoft.com/office/drawing/2014/main" id="{D1A8A4AB-5BAF-4B71-9ECA-54D47FF080F1}"/>
                  </a:ext>
                </a:extLst>
              </p:cNvPr>
              <p:cNvSpPr>
                <a:spLocks noChangeArrowheads="1"/>
              </p:cNvSpPr>
              <p:nvPr/>
            </p:nvSpPr>
            <p:spPr bwMode="ltGray">
              <a:xfrm rot="2707562">
                <a:off x="850" y="364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34" name="Rectangle 45">
                <a:extLst>
                  <a:ext uri="{FF2B5EF4-FFF2-40B4-BE49-F238E27FC236}">
                    <a16:creationId xmlns:a16="http://schemas.microsoft.com/office/drawing/2014/main" id="{F43E9D89-5046-4816-BFA3-9B40836389B4}"/>
                  </a:ext>
                </a:extLst>
              </p:cNvPr>
              <p:cNvSpPr>
                <a:spLocks noChangeArrowheads="1"/>
              </p:cNvSpPr>
              <p:nvPr/>
            </p:nvSpPr>
            <p:spPr bwMode="ltGray">
              <a:xfrm rot="1525830">
                <a:off x="1027" y="3473"/>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35" name="Rectangle 46">
                <a:extLst>
                  <a:ext uri="{FF2B5EF4-FFF2-40B4-BE49-F238E27FC236}">
                    <a16:creationId xmlns:a16="http://schemas.microsoft.com/office/drawing/2014/main" id="{12E33AD1-E5F6-4808-A2FF-F93D28BF368B}"/>
                  </a:ext>
                </a:extLst>
              </p:cNvPr>
              <p:cNvSpPr>
                <a:spLocks noChangeArrowheads="1"/>
              </p:cNvSpPr>
              <p:nvPr/>
            </p:nvSpPr>
            <p:spPr bwMode="ltGray">
              <a:xfrm rot="1525830">
                <a:off x="1009" y="349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36" name="Rectangle 47">
                <a:extLst>
                  <a:ext uri="{FF2B5EF4-FFF2-40B4-BE49-F238E27FC236}">
                    <a16:creationId xmlns:a16="http://schemas.microsoft.com/office/drawing/2014/main" id="{35819F35-024A-45CE-B819-C716CC7C6565}"/>
                  </a:ext>
                </a:extLst>
              </p:cNvPr>
              <p:cNvSpPr>
                <a:spLocks noChangeArrowheads="1"/>
              </p:cNvSpPr>
              <p:nvPr/>
            </p:nvSpPr>
            <p:spPr bwMode="ltGray">
              <a:xfrm rot="1788117">
                <a:off x="990" y="3519"/>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37" name="Rectangle 48">
                <a:extLst>
                  <a:ext uri="{FF2B5EF4-FFF2-40B4-BE49-F238E27FC236}">
                    <a16:creationId xmlns:a16="http://schemas.microsoft.com/office/drawing/2014/main" id="{1B3D1A92-1346-4F6A-9402-23BB1E9ACB22}"/>
                  </a:ext>
                </a:extLst>
              </p:cNvPr>
              <p:cNvSpPr>
                <a:spLocks noChangeArrowheads="1"/>
              </p:cNvSpPr>
              <p:nvPr/>
            </p:nvSpPr>
            <p:spPr bwMode="ltGray">
              <a:xfrm rot="1788117">
                <a:off x="969" y="354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38" name="Rectangle 49">
                <a:extLst>
                  <a:ext uri="{FF2B5EF4-FFF2-40B4-BE49-F238E27FC236}">
                    <a16:creationId xmlns:a16="http://schemas.microsoft.com/office/drawing/2014/main" id="{C0DC4C55-BB90-4353-A8E4-55327BDAA6C5}"/>
                  </a:ext>
                </a:extLst>
              </p:cNvPr>
              <p:cNvSpPr>
                <a:spLocks noChangeArrowheads="1"/>
              </p:cNvSpPr>
              <p:nvPr/>
            </p:nvSpPr>
            <p:spPr bwMode="ltGray">
              <a:xfrm rot="841630">
                <a:off x="1113" y="3355"/>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39" name="Rectangle 50">
                <a:extLst>
                  <a:ext uri="{FF2B5EF4-FFF2-40B4-BE49-F238E27FC236}">
                    <a16:creationId xmlns:a16="http://schemas.microsoft.com/office/drawing/2014/main" id="{6413F7FA-CEC1-4307-A891-6A76B3A44961}"/>
                  </a:ext>
                </a:extLst>
              </p:cNvPr>
              <p:cNvSpPr>
                <a:spLocks noChangeArrowheads="1"/>
              </p:cNvSpPr>
              <p:nvPr/>
            </p:nvSpPr>
            <p:spPr bwMode="ltGray">
              <a:xfrm rot="841630">
                <a:off x="1100" y="337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0" name="Rectangle 51">
                <a:extLst>
                  <a:ext uri="{FF2B5EF4-FFF2-40B4-BE49-F238E27FC236}">
                    <a16:creationId xmlns:a16="http://schemas.microsoft.com/office/drawing/2014/main" id="{E68E4D95-A4A1-4509-A56A-8C191711D4E8}"/>
                  </a:ext>
                </a:extLst>
              </p:cNvPr>
              <p:cNvSpPr>
                <a:spLocks noChangeArrowheads="1"/>
              </p:cNvSpPr>
              <p:nvPr/>
            </p:nvSpPr>
            <p:spPr bwMode="ltGray">
              <a:xfrm rot="1308689">
                <a:off x="1086" y="340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 name="Rectangle 52">
                <a:extLst>
                  <a:ext uri="{FF2B5EF4-FFF2-40B4-BE49-F238E27FC236}">
                    <a16:creationId xmlns:a16="http://schemas.microsoft.com/office/drawing/2014/main" id="{8C09F9A4-CCDE-4D7E-9A73-DEAFF897AAAB}"/>
                  </a:ext>
                </a:extLst>
              </p:cNvPr>
              <p:cNvSpPr>
                <a:spLocks noChangeArrowheads="1"/>
              </p:cNvSpPr>
              <p:nvPr/>
            </p:nvSpPr>
            <p:spPr bwMode="ltGray">
              <a:xfrm rot="1308689">
                <a:off x="1064" y="3425"/>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 name="Rectangle 53">
                <a:extLst>
                  <a:ext uri="{FF2B5EF4-FFF2-40B4-BE49-F238E27FC236}">
                    <a16:creationId xmlns:a16="http://schemas.microsoft.com/office/drawing/2014/main" id="{0273DA6B-1756-4D0F-A5C3-D1E2B0BFF183}"/>
                  </a:ext>
                </a:extLst>
              </p:cNvPr>
              <p:cNvSpPr>
                <a:spLocks noChangeArrowheads="1"/>
              </p:cNvSpPr>
              <p:nvPr/>
            </p:nvSpPr>
            <p:spPr bwMode="ltGray">
              <a:xfrm rot="469913">
                <a:off x="1172" y="3225"/>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3" name="Rectangle 54">
                <a:extLst>
                  <a:ext uri="{FF2B5EF4-FFF2-40B4-BE49-F238E27FC236}">
                    <a16:creationId xmlns:a16="http://schemas.microsoft.com/office/drawing/2014/main" id="{731E4474-7054-479B-9694-FC9E4B73281A}"/>
                  </a:ext>
                </a:extLst>
              </p:cNvPr>
              <p:cNvSpPr>
                <a:spLocks noChangeArrowheads="1"/>
              </p:cNvSpPr>
              <p:nvPr/>
            </p:nvSpPr>
            <p:spPr bwMode="ltGray">
              <a:xfrm rot="559869">
                <a:off x="1162" y="3250"/>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4" name="Rectangle 55">
                <a:extLst>
                  <a:ext uri="{FF2B5EF4-FFF2-40B4-BE49-F238E27FC236}">
                    <a16:creationId xmlns:a16="http://schemas.microsoft.com/office/drawing/2014/main" id="{14A909DD-0927-4BB3-8C5A-2EBF31B9B9AA}"/>
                  </a:ext>
                </a:extLst>
              </p:cNvPr>
              <p:cNvSpPr>
                <a:spLocks noChangeArrowheads="1"/>
              </p:cNvSpPr>
              <p:nvPr/>
            </p:nvSpPr>
            <p:spPr bwMode="ltGray">
              <a:xfrm rot="734079">
                <a:off x="1154" y="327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5" name="Rectangle 56">
                <a:extLst>
                  <a:ext uri="{FF2B5EF4-FFF2-40B4-BE49-F238E27FC236}">
                    <a16:creationId xmlns:a16="http://schemas.microsoft.com/office/drawing/2014/main" id="{A53042CA-20E1-451C-AA84-64979D219DA5}"/>
                  </a:ext>
                </a:extLst>
              </p:cNvPr>
              <p:cNvSpPr>
                <a:spLocks noChangeArrowheads="1"/>
              </p:cNvSpPr>
              <p:nvPr/>
            </p:nvSpPr>
            <p:spPr bwMode="ltGray">
              <a:xfrm rot="734079">
                <a:off x="1141" y="330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6" name="Rectangle 57">
                <a:extLst>
                  <a:ext uri="{FF2B5EF4-FFF2-40B4-BE49-F238E27FC236}">
                    <a16:creationId xmlns:a16="http://schemas.microsoft.com/office/drawing/2014/main" id="{B6025506-F866-4F75-BD7F-93DFCB6C720B}"/>
                  </a:ext>
                </a:extLst>
              </p:cNvPr>
              <p:cNvSpPr>
                <a:spLocks noChangeArrowheads="1"/>
              </p:cNvSpPr>
              <p:nvPr/>
            </p:nvSpPr>
            <p:spPr bwMode="ltGray">
              <a:xfrm rot="-293905">
                <a:off x="1211" y="309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7" name="Rectangle 58">
                <a:extLst>
                  <a:ext uri="{FF2B5EF4-FFF2-40B4-BE49-F238E27FC236}">
                    <a16:creationId xmlns:a16="http://schemas.microsoft.com/office/drawing/2014/main" id="{DA9689EC-2FB0-479A-9243-2284389691A0}"/>
                  </a:ext>
                </a:extLst>
              </p:cNvPr>
              <p:cNvSpPr>
                <a:spLocks noChangeArrowheads="1"/>
              </p:cNvSpPr>
              <p:nvPr/>
            </p:nvSpPr>
            <p:spPr bwMode="ltGray">
              <a:xfrm rot="-8">
                <a:off x="1201" y="312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8" name="Rectangle 59">
                <a:extLst>
                  <a:ext uri="{FF2B5EF4-FFF2-40B4-BE49-F238E27FC236}">
                    <a16:creationId xmlns:a16="http://schemas.microsoft.com/office/drawing/2014/main" id="{2CD6F608-743A-4805-94C0-45F7FE2710BB}"/>
                  </a:ext>
                </a:extLst>
              </p:cNvPr>
              <p:cNvSpPr>
                <a:spLocks noChangeArrowheads="1"/>
              </p:cNvSpPr>
              <p:nvPr/>
            </p:nvSpPr>
            <p:spPr bwMode="ltGray">
              <a:xfrm rot="-8">
                <a:off x="1200" y="3147"/>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9" name="Rectangle 60">
                <a:extLst>
                  <a:ext uri="{FF2B5EF4-FFF2-40B4-BE49-F238E27FC236}">
                    <a16:creationId xmlns:a16="http://schemas.microsoft.com/office/drawing/2014/main" id="{A8F99623-06C4-42B2-9AC1-644156B0CF9A}"/>
                  </a:ext>
                </a:extLst>
              </p:cNvPr>
              <p:cNvSpPr>
                <a:spLocks noChangeArrowheads="1"/>
              </p:cNvSpPr>
              <p:nvPr/>
            </p:nvSpPr>
            <p:spPr bwMode="ltGray">
              <a:xfrm rot="214188">
                <a:off x="1189" y="3173"/>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50" name="Rectangle 61">
                <a:extLst>
                  <a:ext uri="{FF2B5EF4-FFF2-40B4-BE49-F238E27FC236}">
                    <a16:creationId xmlns:a16="http://schemas.microsoft.com/office/drawing/2014/main" id="{49DF9C0D-37F1-4186-B186-AA34ED9693BD}"/>
                  </a:ext>
                </a:extLst>
              </p:cNvPr>
              <p:cNvSpPr>
                <a:spLocks noChangeArrowheads="1"/>
              </p:cNvSpPr>
              <p:nvPr/>
            </p:nvSpPr>
            <p:spPr bwMode="ltGray">
              <a:xfrm rot="-682388">
                <a:off x="1219" y="296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51" name="Rectangle 62">
                <a:extLst>
                  <a:ext uri="{FF2B5EF4-FFF2-40B4-BE49-F238E27FC236}">
                    <a16:creationId xmlns:a16="http://schemas.microsoft.com/office/drawing/2014/main" id="{18BD3793-EAEF-424E-8445-FF084073951C}"/>
                  </a:ext>
                </a:extLst>
              </p:cNvPr>
              <p:cNvSpPr>
                <a:spLocks noChangeArrowheads="1"/>
              </p:cNvSpPr>
              <p:nvPr/>
            </p:nvSpPr>
            <p:spPr bwMode="ltGray">
              <a:xfrm rot="-480400">
                <a:off x="1220" y="2991"/>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52" name="Rectangle 63">
                <a:extLst>
                  <a:ext uri="{FF2B5EF4-FFF2-40B4-BE49-F238E27FC236}">
                    <a16:creationId xmlns:a16="http://schemas.microsoft.com/office/drawing/2014/main" id="{877AB035-7D6F-451F-AEA2-8AB2178843BB}"/>
                  </a:ext>
                </a:extLst>
              </p:cNvPr>
              <p:cNvSpPr>
                <a:spLocks noChangeArrowheads="1"/>
              </p:cNvSpPr>
              <p:nvPr/>
            </p:nvSpPr>
            <p:spPr bwMode="ltGray">
              <a:xfrm rot="-480400">
                <a:off x="1220" y="301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53" name="Rectangle 64">
                <a:extLst>
                  <a:ext uri="{FF2B5EF4-FFF2-40B4-BE49-F238E27FC236}">
                    <a16:creationId xmlns:a16="http://schemas.microsoft.com/office/drawing/2014/main" id="{B2CF5A9E-355F-4FE3-8866-FC8B0628C232}"/>
                  </a:ext>
                </a:extLst>
              </p:cNvPr>
              <p:cNvSpPr>
                <a:spLocks noChangeArrowheads="1"/>
              </p:cNvSpPr>
              <p:nvPr/>
            </p:nvSpPr>
            <p:spPr bwMode="ltGray">
              <a:xfrm rot="-270546">
                <a:off x="1219" y="3041"/>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54" name="Rectangle 65">
                <a:extLst>
                  <a:ext uri="{FF2B5EF4-FFF2-40B4-BE49-F238E27FC236}">
                    <a16:creationId xmlns:a16="http://schemas.microsoft.com/office/drawing/2014/main" id="{EFA034A9-765F-4B73-9042-1EA3F65788B5}"/>
                  </a:ext>
                </a:extLst>
              </p:cNvPr>
              <p:cNvSpPr>
                <a:spLocks noChangeArrowheads="1"/>
              </p:cNvSpPr>
              <p:nvPr/>
            </p:nvSpPr>
            <p:spPr bwMode="ltGray">
              <a:xfrm rot="-1132286">
                <a:off x="1207" y="2843"/>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55" name="Rectangle 66">
                <a:extLst>
                  <a:ext uri="{FF2B5EF4-FFF2-40B4-BE49-F238E27FC236}">
                    <a16:creationId xmlns:a16="http://schemas.microsoft.com/office/drawing/2014/main" id="{3037B34A-BF27-4FE7-A306-102D94936D70}"/>
                  </a:ext>
                </a:extLst>
              </p:cNvPr>
              <p:cNvSpPr>
                <a:spLocks noChangeArrowheads="1"/>
              </p:cNvSpPr>
              <p:nvPr/>
            </p:nvSpPr>
            <p:spPr bwMode="ltGray">
              <a:xfrm rot="-969272">
                <a:off x="1213" y="286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56" name="Rectangle 67">
                <a:extLst>
                  <a:ext uri="{FF2B5EF4-FFF2-40B4-BE49-F238E27FC236}">
                    <a16:creationId xmlns:a16="http://schemas.microsoft.com/office/drawing/2014/main" id="{10205BEA-AA02-4846-BAA2-D26227B2C9E0}"/>
                  </a:ext>
                </a:extLst>
              </p:cNvPr>
              <p:cNvSpPr>
                <a:spLocks noChangeArrowheads="1"/>
              </p:cNvSpPr>
              <p:nvPr/>
            </p:nvSpPr>
            <p:spPr bwMode="ltGray">
              <a:xfrm rot="-969272">
                <a:off x="1216" y="288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57" name="Rectangle 68">
                <a:extLst>
                  <a:ext uri="{FF2B5EF4-FFF2-40B4-BE49-F238E27FC236}">
                    <a16:creationId xmlns:a16="http://schemas.microsoft.com/office/drawing/2014/main" id="{B61B88C6-60FE-4DE8-8E81-B640451723F8}"/>
                  </a:ext>
                </a:extLst>
              </p:cNvPr>
              <p:cNvSpPr>
                <a:spLocks noChangeArrowheads="1"/>
              </p:cNvSpPr>
              <p:nvPr/>
            </p:nvSpPr>
            <p:spPr bwMode="ltGray">
              <a:xfrm rot="-806259">
                <a:off x="1219" y="291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58" name="Rectangle 69">
                <a:extLst>
                  <a:ext uri="{FF2B5EF4-FFF2-40B4-BE49-F238E27FC236}">
                    <a16:creationId xmlns:a16="http://schemas.microsoft.com/office/drawing/2014/main" id="{771F4643-23C6-4C8E-B4A6-2A31D7270624}"/>
                  </a:ext>
                </a:extLst>
              </p:cNvPr>
              <p:cNvSpPr>
                <a:spLocks noChangeArrowheads="1"/>
              </p:cNvSpPr>
              <p:nvPr/>
            </p:nvSpPr>
            <p:spPr bwMode="ltGray">
              <a:xfrm rot="-1543941">
                <a:off x="1165" y="272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59" name="Rectangle 70">
                <a:extLst>
                  <a:ext uri="{FF2B5EF4-FFF2-40B4-BE49-F238E27FC236}">
                    <a16:creationId xmlns:a16="http://schemas.microsoft.com/office/drawing/2014/main" id="{492E5850-14BF-4AC6-9C87-ACFD6C16BBAE}"/>
                  </a:ext>
                </a:extLst>
              </p:cNvPr>
              <p:cNvSpPr>
                <a:spLocks noChangeArrowheads="1"/>
              </p:cNvSpPr>
              <p:nvPr/>
            </p:nvSpPr>
            <p:spPr bwMode="ltGray">
              <a:xfrm rot="-1341953">
                <a:off x="1176" y="2752"/>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60" name="Rectangle 71">
                <a:extLst>
                  <a:ext uri="{FF2B5EF4-FFF2-40B4-BE49-F238E27FC236}">
                    <a16:creationId xmlns:a16="http://schemas.microsoft.com/office/drawing/2014/main" id="{D6360FDA-3257-4253-88CB-E3A4F0209873}"/>
                  </a:ext>
                </a:extLst>
              </p:cNvPr>
              <p:cNvSpPr>
                <a:spLocks noChangeArrowheads="1"/>
              </p:cNvSpPr>
              <p:nvPr/>
            </p:nvSpPr>
            <p:spPr bwMode="ltGray">
              <a:xfrm rot="-1341953">
                <a:off x="1184" y="277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61" name="Rectangle 72">
                <a:extLst>
                  <a:ext uri="{FF2B5EF4-FFF2-40B4-BE49-F238E27FC236}">
                    <a16:creationId xmlns:a16="http://schemas.microsoft.com/office/drawing/2014/main" id="{65C04A8E-5859-4949-8BE2-8C5AAC2844CD}"/>
                  </a:ext>
                </a:extLst>
              </p:cNvPr>
              <p:cNvSpPr>
                <a:spLocks noChangeArrowheads="1"/>
              </p:cNvSpPr>
              <p:nvPr/>
            </p:nvSpPr>
            <p:spPr bwMode="ltGray">
              <a:xfrm rot="-1341953">
                <a:off x="1194" y="279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62" name="Rectangle 73">
                <a:extLst>
                  <a:ext uri="{FF2B5EF4-FFF2-40B4-BE49-F238E27FC236}">
                    <a16:creationId xmlns:a16="http://schemas.microsoft.com/office/drawing/2014/main" id="{F2F4A486-8CB5-40AA-BF5D-E973B26CB61C}"/>
                  </a:ext>
                </a:extLst>
              </p:cNvPr>
              <p:cNvSpPr>
                <a:spLocks noChangeArrowheads="1"/>
              </p:cNvSpPr>
              <p:nvPr/>
            </p:nvSpPr>
            <p:spPr bwMode="ltGray">
              <a:xfrm rot="-1928746">
                <a:off x="1101" y="262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63" name="Rectangle 74">
                <a:extLst>
                  <a:ext uri="{FF2B5EF4-FFF2-40B4-BE49-F238E27FC236}">
                    <a16:creationId xmlns:a16="http://schemas.microsoft.com/office/drawing/2014/main" id="{12ED3824-F02F-45BD-B661-F670454D2B4E}"/>
                  </a:ext>
                </a:extLst>
              </p:cNvPr>
              <p:cNvSpPr>
                <a:spLocks noChangeArrowheads="1"/>
              </p:cNvSpPr>
              <p:nvPr/>
            </p:nvSpPr>
            <p:spPr bwMode="ltGray">
              <a:xfrm rot="-1844175">
                <a:off x="1114" y="264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64" name="Rectangle 75">
                <a:extLst>
                  <a:ext uri="{FF2B5EF4-FFF2-40B4-BE49-F238E27FC236}">
                    <a16:creationId xmlns:a16="http://schemas.microsoft.com/office/drawing/2014/main" id="{E38A823F-EB5C-4319-AE70-C0923AEEACCC}"/>
                  </a:ext>
                </a:extLst>
              </p:cNvPr>
              <p:cNvSpPr>
                <a:spLocks noChangeArrowheads="1"/>
              </p:cNvSpPr>
              <p:nvPr/>
            </p:nvSpPr>
            <p:spPr bwMode="ltGray">
              <a:xfrm rot="-1752383">
                <a:off x="1129" y="266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65" name="Rectangle 76">
                <a:extLst>
                  <a:ext uri="{FF2B5EF4-FFF2-40B4-BE49-F238E27FC236}">
                    <a16:creationId xmlns:a16="http://schemas.microsoft.com/office/drawing/2014/main" id="{D7D56B00-ABCC-4C1C-842F-C432E584A85F}"/>
                  </a:ext>
                </a:extLst>
              </p:cNvPr>
              <p:cNvSpPr>
                <a:spLocks noChangeArrowheads="1"/>
              </p:cNvSpPr>
              <p:nvPr/>
            </p:nvSpPr>
            <p:spPr bwMode="ltGray">
              <a:xfrm rot="-1752383">
                <a:off x="1142" y="268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66" name="Rectangle 77">
                <a:extLst>
                  <a:ext uri="{FF2B5EF4-FFF2-40B4-BE49-F238E27FC236}">
                    <a16:creationId xmlns:a16="http://schemas.microsoft.com/office/drawing/2014/main" id="{DED2F519-8004-49E4-96E8-EF93F1D4F307}"/>
                  </a:ext>
                </a:extLst>
              </p:cNvPr>
              <p:cNvSpPr>
                <a:spLocks noChangeArrowheads="1"/>
              </p:cNvSpPr>
              <p:nvPr/>
            </p:nvSpPr>
            <p:spPr bwMode="ltGray">
              <a:xfrm rot="-2466736">
                <a:off x="1014" y="253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67" name="Rectangle 78">
                <a:extLst>
                  <a:ext uri="{FF2B5EF4-FFF2-40B4-BE49-F238E27FC236}">
                    <a16:creationId xmlns:a16="http://schemas.microsoft.com/office/drawing/2014/main" id="{66729542-14B3-4B10-864F-6D83B0581A4E}"/>
                  </a:ext>
                </a:extLst>
              </p:cNvPr>
              <p:cNvSpPr>
                <a:spLocks noChangeArrowheads="1"/>
              </p:cNvSpPr>
              <p:nvPr/>
            </p:nvSpPr>
            <p:spPr bwMode="ltGray">
              <a:xfrm rot="-2466736">
                <a:off x="1035" y="255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68" name="Rectangle 79">
                <a:extLst>
                  <a:ext uri="{FF2B5EF4-FFF2-40B4-BE49-F238E27FC236}">
                    <a16:creationId xmlns:a16="http://schemas.microsoft.com/office/drawing/2014/main" id="{EEE19BB3-5CE7-4942-94F6-D5E12E5DAA75}"/>
                  </a:ext>
                </a:extLst>
              </p:cNvPr>
              <p:cNvSpPr>
                <a:spLocks noChangeArrowheads="1"/>
              </p:cNvSpPr>
              <p:nvPr/>
            </p:nvSpPr>
            <p:spPr bwMode="ltGray">
              <a:xfrm rot="-2466736">
                <a:off x="1050" y="257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69" name="Rectangle 80">
                <a:extLst>
                  <a:ext uri="{FF2B5EF4-FFF2-40B4-BE49-F238E27FC236}">
                    <a16:creationId xmlns:a16="http://schemas.microsoft.com/office/drawing/2014/main" id="{7F85C01A-8EB0-4F8D-BDE0-8FA86BB5C3AD}"/>
                  </a:ext>
                </a:extLst>
              </p:cNvPr>
              <p:cNvSpPr>
                <a:spLocks noChangeArrowheads="1"/>
              </p:cNvSpPr>
              <p:nvPr/>
            </p:nvSpPr>
            <p:spPr bwMode="ltGray">
              <a:xfrm rot="-2342866">
                <a:off x="1068" y="2590"/>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70" name="Freeform 81">
                <a:extLst>
                  <a:ext uri="{FF2B5EF4-FFF2-40B4-BE49-F238E27FC236}">
                    <a16:creationId xmlns:a16="http://schemas.microsoft.com/office/drawing/2014/main" id="{7A8BB553-A2B9-4A86-A3EF-6E95BD61D8D0}"/>
                  </a:ext>
                </a:extLst>
              </p:cNvPr>
              <p:cNvSpPr>
                <a:spLocks/>
              </p:cNvSpPr>
              <p:nvPr/>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71" name="Rectangle 82">
                <a:extLst>
                  <a:ext uri="{FF2B5EF4-FFF2-40B4-BE49-F238E27FC236}">
                    <a16:creationId xmlns:a16="http://schemas.microsoft.com/office/drawing/2014/main" id="{BEB4D0DD-7E9A-4663-BF1A-736CDB5AD5F5}"/>
                  </a:ext>
                </a:extLst>
              </p:cNvPr>
              <p:cNvSpPr>
                <a:spLocks noChangeArrowheads="1"/>
              </p:cNvSpPr>
              <p:nvPr/>
            </p:nvSpPr>
            <p:spPr bwMode="ltGray">
              <a:xfrm rot="6575641">
                <a:off x="-217" y="3138"/>
                <a:ext cx="122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72" name="Rectangle 83">
                <a:extLst>
                  <a:ext uri="{FF2B5EF4-FFF2-40B4-BE49-F238E27FC236}">
                    <a16:creationId xmlns:a16="http://schemas.microsoft.com/office/drawing/2014/main" id="{34F0B7AF-DB89-4FA8-BF4E-6E3DC8420298}"/>
                  </a:ext>
                </a:extLst>
              </p:cNvPr>
              <p:cNvSpPr>
                <a:spLocks noChangeArrowheads="1"/>
              </p:cNvSpPr>
              <p:nvPr/>
            </p:nvSpPr>
            <p:spPr bwMode="ltGray">
              <a:xfrm rot="238799">
                <a:off x="4" y="3146"/>
                <a:ext cx="103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73" name="Rectangle 84">
                <a:extLst>
                  <a:ext uri="{FF2B5EF4-FFF2-40B4-BE49-F238E27FC236}">
                    <a16:creationId xmlns:a16="http://schemas.microsoft.com/office/drawing/2014/main" id="{4D5ACA05-93E9-42CE-B551-CF0119FC6171}"/>
                  </a:ext>
                </a:extLst>
              </p:cNvPr>
              <p:cNvSpPr>
                <a:spLocks noChangeArrowheads="1"/>
              </p:cNvSpPr>
              <p:nvPr/>
            </p:nvSpPr>
            <p:spPr bwMode="ltGray">
              <a:xfrm rot="-2957028">
                <a:off x="907" y="247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74" name="Rectangle 85">
                <a:extLst>
                  <a:ext uri="{FF2B5EF4-FFF2-40B4-BE49-F238E27FC236}">
                    <a16:creationId xmlns:a16="http://schemas.microsoft.com/office/drawing/2014/main" id="{7072656B-258A-4644-B11E-89608AD3932E}"/>
                  </a:ext>
                </a:extLst>
              </p:cNvPr>
              <p:cNvSpPr>
                <a:spLocks noChangeArrowheads="1"/>
              </p:cNvSpPr>
              <p:nvPr/>
            </p:nvSpPr>
            <p:spPr bwMode="ltGray">
              <a:xfrm rot="-2957028">
                <a:off x="930" y="248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75" name="Rectangle 86">
                <a:extLst>
                  <a:ext uri="{FF2B5EF4-FFF2-40B4-BE49-F238E27FC236}">
                    <a16:creationId xmlns:a16="http://schemas.microsoft.com/office/drawing/2014/main" id="{AC08D641-B687-4131-A5FE-C5F44BB1F260}"/>
                  </a:ext>
                </a:extLst>
              </p:cNvPr>
              <p:cNvSpPr>
                <a:spLocks noChangeArrowheads="1"/>
              </p:cNvSpPr>
              <p:nvPr/>
            </p:nvSpPr>
            <p:spPr bwMode="ltGray">
              <a:xfrm rot="-2957028">
                <a:off x="954" y="249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76" name="Rectangle 87">
                <a:extLst>
                  <a:ext uri="{FF2B5EF4-FFF2-40B4-BE49-F238E27FC236}">
                    <a16:creationId xmlns:a16="http://schemas.microsoft.com/office/drawing/2014/main" id="{E728ACDD-7566-4470-B532-D670A8DEEAB0}"/>
                  </a:ext>
                </a:extLst>
              </p:cNvPr>
              <p:cNvSpPr>
                <a:spLocks noChangeArrowheads="1"/>
              </p:cNvSpPr>
              <p:nvPr/>
            </p:nvSpPr>
            <p:spPr bwMode="ltGray">
              <a:xfrm rot="-2661033">
                <a:off x="974" y="2509"/>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77" name="Rectangle 88">
                <a:extLst>
                  <a:ext uri="{FF2B5EF4-FFF2-40B4-BE49-F238E27FC236}">
                    <a16:creationId xmlns:a16="http://schemas.microsoft.com/office/drawing/2014/main" id="{F0006BAF-9DD8-48F5-858C-40E103F720CB}"/>
                  </a:ext>
                </a:extLst>
              </p:cNvPr>
              <p:cNvSpPr>
                <a:spLocks noChangeArrowheads="1"/>
              </p:cNvSpPr>
              <p:nvPr/>
            </p:nvSpPr>
            <p:spPr bwMode="ltGray">
              <a:xfrm rot="-3638503">
                <a:off x="788" y="242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78" name="Rectangle 89">
                <a:extLst>
                  <a:ext uri="{FF2B5EF4-FFF2-40B4-BE49-F238E27FC236}">
                    <a16:creationId xmlns:a16="http://schemas.microsoft.com/office/drawing/2014/main" id="{C10DF6C6-C1A7-4807-B261-D93B41D79AD7}"/>
                  </a:ext>
                </a:extLst>
              </p:cNvPr>
              <p:cNvSpPr>
                <a:spLocks noChangeArrowheads="1"/>
              </p:cNvSpPr>
              <p:nvPr/>
            </p:nvSpPr>
            <p:spPr bwMode="ltGray">
              <a:xfrm rot="-3638503">
                <a:off x="815" y="243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79" name="Rectangle 90">
                <a:extLst>
                  <a:ext uri="{FF2B5EF4-FFF2-40B4-BE49-F238E27FC236}">
                    <a16:creationId xmlns:a16="http://schemas.microsoft.com/office/drawing/2014/main" id="{3732D56A-ACA2-47BB-A269-4F94562B896F}"/>
                  </a:ext>
                </a:extLst>
              </p:cNvPr>
              <p:cNvSpPr>
                <a:spLocks noChangeArrowheads="1"/>
              </p:cNvSpPr>
              <p:nvPr/>
            </p:nvSpPr>
            <p:spPr bwMode="ltGray">
              <a:xfrm rot="-3514633">
                <a:off x="837" y="2440"/>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80" name="Rectangle 91">
                <a:extLst>
                  <a:ext uri="{FF2B5EF4-FFF2-40B4-BE49-F238E27FC236}">
                    <a16:creationId xmlns:a16="http://schemas.microsoft.com/office/drawing/2014/main" id="{A6763B15-778B-4483-8C6B-920C142CCD05}"/>
                  </a:ext>
                </a:extLst>
              </p:cNvPr>
              <p:cNvSpPr>
                <a:spLocks noChangeArrowheads="1"/>
              </p:cNvSpPr>
              <p:nvPr/>
            </p:nvSpPr>
            <p:spPr bwMode="ltGray">
              <a:xfrm rot="-3220799">
                <a:off x="862" y="245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81" name="Rectangle 92">
                <a:extLst>
                  <a:ext uri="{FF2B5EF4-FFF2-40B4-BE49-F238E27FC236}">
                    <a16:creationId xmlns:a16="http://schemas.microsoft.com/office/drawing/2014/main" id="{48EF5C85-54F7-4A84-881A-FEE5657AD1D5}"/>
                  </a:ext>
                </a:extLst>
              </p:cNvPr>
              <p:cNvSpPr>
                <a:spLocks noChangeArrowheads="1"/>
              </p:cNvSpPr>
              <p:nvPr/>
            </p:nvSpPr>
            <p:spPr bwMode="ltGray">
              <a:xfrm rot="-4338250">
                <a:off x="649" y="239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82" name="Rectangle 93">
                <a:extLst>
                  <a:ext uri="{FF2B5EF4-FFF2-40B4-BE49-F238E27FC236}">
                    <a16:creationId xmlns:a16="http://schemas.microsoft.com/office/drawing/2014/main" id="{7CC0351F-0CB9-4CCF-8282-6DCFFD2EA83D}"/>
                  </a:ext>
                </a:extLst>
              </p:cNvPr>
              <p:cNvSpPr>
                <a:spLocks noChangeArrowheads="1"/>
              </p:cNvSpPr>
              <p:nvPr/>
            </p:nvSpPr>
            <p:spPr bwMode="ltGray">
              <a:xfrm rot="-4250359">
                <a:off x="677" y="240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83" name="Rectangle 94">
                <a:extLst>
                  <a:ext uri="{FF2B5EF4-FFF2-40B4-BE49-F238E27FC236}">
                    <a16:creationId xmlns:a16="http://schemas.microsoft.com/office/drawing/2014/main" id="{8FAF6FA9-3128-4AEB-99EB-3B551B3E8805}"/>
                  </a:ext>
                </a:extLst>
              </p:cNvPr>
              <p:cNvSpPr>
                <a:spLocks noChangeArrowheads="1"/>
              </p:cNvSpPr>
              <p:nvPr/>
            </p:nvSpPr>
            <p:spPr bwMode="ltGray">
              <a:xfrm rot="-4250359">
                <a:off x="708" y="240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84" name="Rectangle 95">
                <a:extLst>
                  <a:ext uri="{FF2B5EF4-FFF2-40B4-BE49-F238E27FC236}">
                    <a16:creationId xmlns:a16="http://schemas.microsoft.com/office/drawing/2014/main" id="{A59ED04E-CE3B-44A8-B7FE-5212A087A5CA}"/>
                  </a:ext>
                </a:extLst>
              </p:cNvPr>
              <p:cNvSpPr>
                <a:spLocks noChangeArrowheads="1"/>
              </p:cNvSpPr>
              <p:nvPr/>
            </p:nvSpPr>
            <p:spPr bwMode="ltGray">
              <a:xfrm rot="-3989246">
                <a:off x="738" y="241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85" name="Rectangle 96">
                <a:extLst>
                  <a:ext uri="{FF2B5EF4-FFF2-40B4-BE49-F238E27FC236}">
                    <a16:creationId xmlns:a16="http://schemas.microsoft.com/office/drawing/2014/main" id="{9F3D0DD4-7852-486B-94A7-99D82423CA8F}"/>
                  </a:ext>
                </a:extLst>
              </p:cNvPr>
              <p:cNvSpPr>
                <a:spLocks noChangeArrowheads="1"/>
              </p:cNvSpPr>
              <p:nvPr/>
            </p:nvSpPr>
            <p:spPr bwMode="ltGray">
              <a:xfrm rot="-4862215">
                <a:off x="503" y="239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86" name="Rectangle 97">
                <a:extLst>
                  <a:ext uri="{FF2B5EF4-FFF2-40B4-BE49-F238E27FC236}">
                    <a16:creationId xmlns:a16="http://schemas.microsoft.com/office/drawing/2014/main" id="{C9849641-F247-412C-B363-4E35DC7950C6}"/>
                  </a:ext>
                </a:extLst>
              </p:cNvPr>
              <p:cNvSpPr>
                <a:spLocks noChangeArrowheads="1"/>
              </p:cNvSpPr>
              <p:nvPr/>
            </p:nvSpPr>
            <p:spPr bwMode="ltGray">
              <a:xfrm rot="-4673370">
                <a:off x="534" y="239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87" name="Rectangle 98">
                <a:extLst>
                  <a:ext uri="{FF2B5EF4-FFF2-40B4-BE49-F238E27FC236}">
                    <a16:creationId xmlns:a16="http://schemas.microsoft.com/office/drawing/2014/main" id="{E7AAD2F8-F389-4CC1-897B-03A21AC4F7C4}"/>
                  </a:ext>
                </a:extLst>
              </p:cNvPr>
              <p:cNvSpPr>
                <a:spLocks noChangeArrowheads="1"/>
              </p:cNvSpPr>
              <p:nvPr/>
            </p:nvSpPr>
            <p:spPr bwMode="ltGray">
              <a:xfrm rot="-4646721">
                <a:off x="563" y="239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88" name="Rectangle 99">
                <a:extLst>
                  <a:ext uri="{FF2B5EF4-FFF2-40B4-BE49-F238E27FC236}">
                    <a16:creationId xmlns:a16="http://schemas.microsoft.com/office/drawing/2014/main" id="{960A5313-5836-4D1E-B8E9-CB2B011E03BD}"/>
                  </a:ext>
                </a:extLst>
              </p:cNvPr>
              <p:cNvSpPr>
                <a:spLocks noChangeArrowheads="1"/>
              </p:cNvSpPr>
              <p:nvPr/>
            </p:nvSpPr>
            <p:spPr bwMode="ltGray">
              <a:xfrm rot="-4580623">
                <a:off x="595" y="239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89" name="Rectangle 100">
                <a:extLst>
                  <a:ext uri="{FF2B5EF4-FFF2-40B4-BE49-F238E27FC236}">
                    <a16:creationId xmlns:a16="http://schemas.microsoft.com/office/drawing/2014/main" id="{F23DADF0-A4EF-49F0-A9F1-DB47F5CD896A}"/>
                  </a:ext>
                </a:extLst>
              </p:cNvPr>
              <p:cNvSpPr>
                <a:spLocks noChangeArrowheads="1"/>
              </p:cNvSpPr>
              <p:nvPr/>
            </p:nvSpPr>
            <p:spPr bwMode="ltGray">
              <a:xfrm rot="-5195129">
                <a:off x="355" y="241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90" name="Rectangle 101">
                <a:extLst>
                  <a:ext uri="{FF2B5EF4-FFF2-40B4-BE49-F238E27FC236}">
                    <a16:creationId xmlns:a16="http://schemas.microsoft.com/office/drawing/2014/main" id="{2031DB18-6FDD-4AFA-8CEE-1BFD0FAE45BF}"/>
                  </a:ext>
                </a:extLst>
              </p:cNvPr>
              <p:cNvSpPr>
                <a:spLocks noChangeArrowheads="1"/>
              </p:cNvSpPr>
              <p:nvPr/>
            </p:nvSpPr>
            <p:spPr bwMode="ltGray">
              <a:xfrm rot="-5360484">
                <a:off x="385" y="240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91" name="Rectangle 102">
                <a:extLst>
                  <a:ext uri="{FF2B5EF4-FFF2-40B4-BE49-F238E27FC236}">
                    <a16:creationId xmlns:a16="http://schemas.microsoft.com/office/drawing/2014/main" id="{E099D0EF-112D-4FD6-B9B5-C185F2E0B7FA}"/>
                  </a:ext>
                </a:extLst>
              </p:cNvPr>
              <p:cNvSpPr>
                <a:spLocks noChangeArrowheads="1"/>
              </p:cNvSpPr>
              <p:nvPr/>
            </p:nvSpPr>
            <p:spPr bwMode="ltGray">
              <a:xfrm rot="-5288939">
                <a:off x="419" y="240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92" name="Rectangle 103">
                <a:extLst>
                  <a:ext uri="{FF2B5EF4-FFF2-40B4-BE49-F238E27FC236}">
                    <a16:creationId xmlns:a16="http://schemas.microsoft.com/office/drawing/2014/main" id="{31333D0E-D0ED-4584-9273-780CB14B7334}"/>
                  </a:ext>
                </a:extLst>
              </p:cNvPr>
              <p:cNvSpPr>
                <a:spLocks noChangeArrowheads="1"/>
              </p:cNvSpPr>
              <p:nvPr/>
            </p:nvSpPr>
            <p:spPr bwMode="ltGray">
              <a:xfrm rot="-5164854">
                <a:off x="449" y="2400"/>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93" name="Rectangle 104">
                <a:extLst>
                  <a:ext uri="{FF2B5EF4-FFF2-40B4-BE49-F238E27FC236}">
                    <a16:creationId xmlns:a16="http://schemas.microsoft.com/office/drawing/2014/main" id="{8FE69D67-7C52-46D6-A06F-A5F845D7B110}"/>
                  </a:ext>
                </a:extLst>
              </p:cNvPr>
              <p:cNvSpPr>
                <a:spLocks noChangeArrowheads="1"/>
              </p:cNvSpPr>
              <p:nvPr/>
            </p:nvSpPr>
            <p:spPr bwMode="ltGray">
              <a:xfrm rot="-6132163">
                <a:off x="206" y="245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94" name="Rectangle 105">
                <a:extLst>
                  <a:ext uri="{FF2B5EF4-FFF2-40B4-BE49-F238E27FC236}">
                    <a16:creationId xmlns:a16="http://schemas.microsoft.com/office/drawing/2014/main" id="{F7BA03F5-4811-4D69-BE56-31BD6AE789CB}"/>
                  </a:ext>
                </a:extLst>
              </p:cNvPr>
              <p:cNvSpPr>
                <a:spLocks noChangeArrowheads="1"/>
              </p:cNvSpPr>
              <p:nvPr/>
            </p:nvSpPr>
            <p:spPr bwMode="ltGray">
              <a:xfrm rot="-6220433">
                <a:off x="237" y="24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95" name="Rectangle 106">
                <a:extLst>
                  <a:ext uri="{FF2B5EF4-FFF2-40B4-BE49-F238E27FC236}">
                    <a16:creationId xmlns:a16="http://schemas.microsoft.com/office/drawing/2014/main" id="{768C97EC-6710-4218-974D-D4B9F0085B6A}"/>
                  </a:ext>
                </a:extLst>
              </p:cNvPr>
              <p:cNvSpPr>
                <a:spLocks noChangeArrowheads="1"/>
              </p:cNvSpPr>
              <p:nvPr/>
            </p:nvSpPr>
            <p:spPr bwMode="ltGray">
              <a:xfrm rot="-6110943">
                <a:off x="266" y="243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96" name="Rectangle 107">
                <a:extLst>
                  <a:ext uri="{FF2B5EF4-FFF2-40B4-BE49-F238E27FC236}">
                    <a16:creationId xmlns:a16="http://schemas.microsoft.com/office/drawing/2014/main" id="{56F30624-D85E-40D8-9D08-14CDE3ABCD3B}"/>
                  </a:ext>
                </a:extLst>
              </p:cNvPr>
              <p:cNvSpPr>
                <a:spLocks noChangeArrowheads="1"/>
              </p:cNvSpPr>
              <p:nvPr/>
            </p:nvSpPr>
            <p:spPr bwMode="ltGray">
              <a:xfrm rot="-5919570">
                <a:off x="293" y="242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97" name="Rectangle 108">
                <a:extLst>
                  <a:ext uri="{FF2B5EF4-FFF2-40B4-BE49-F238E27FC236}">
                    <a16:creationId xmlns:a16="http://schemas.microsoft.com/office/drawing/2014/main" id="{DDCAB55B-51AF-4DB6-ABAA-C7E71F3855DA}"/>
                  </a:ext>
                </a:extLst>
              </p:cNvPr>
              <p:cNvSpPr>
                <a:spLocks noChangeArrowheads="1"/>
              </p:cNvSpPr>
              <p:nvPr/>
            </p:nvSpPr>
            <p:spPr bwMode="ltGray">
              <a:xfrm rot="-7376291">
                <a:off x="6" y="25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98" name="Rectangle 109">
                <a:extLst>
                  <a:ext uri="{FF2B5EF4-FFF2-40B4-BE49-F238E27FC236}">
                    <a16:creationId xmlns:a16="http://schemas.microsoft.com/office/drawing/2014/main" id="{6D601A07-54D2-4BDC-8986-7CA80EF4E524}"/>
                  </a:ext>
                </a:extLst>
              </p:cNvPr>
              <p:cNvSpPr>
                <a:spLocks noChangeArrowheads="1"/>
              </p:cNvSpPr>
              <p:nvPr/>
            </p:nvSpPr>
            <p:spPr bwMode="ltGray">
              <a:xfrm rot="-7168347">
                <a:off x="65" y="2516"/>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99" name="Rectangle 110">
                <a:extLst>
                  <a:ext uri="{FF2B5EF4-FFF2-40B4-BE49-F238E27FC236}">
                    <a16:creationId xmlns:a16="http://schemas.microsoft.com/office/drawing/2014/main" id="{6E23D101-3B48-420C-9765-686C89563BC7}"/>
                  </a:ext>
                </a:extLst>
              </p:cNvPr>
              <p:cNvSpPr>
                <a:spLocks noChangeArrowheads="1"/>
              </p:cNvSpPr>
              <p:nvPr/>
            </p:nvSpPr>
            <p:spPr bwMode="ltGray">
              <a:xfrm rot="-6802416">
                <a:off x="92" y="250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00" name="Rectangle 111">
                <a:extLst>
                  <a:ext uri="{FF2B5EF4-FFF2-40B4-BE49-F238E27FC236}">
                    <a16:creationId xmlns:a16="http://schemas.microsoft.com/office/drawing/2014/main" id="{D98AC4D2-09A3-4BCA-9CEE-99B72F2A47AB}"/>
                  </a:ext>
                </a:extLst>
              </p:cNvPr>
              <p:cNvSpPr>
                <a:spLocks noChangeArrowheads="1"/>
              </p:cNvSpPr>
              <p:nvPr/>
            </p:nvSpPr>
            <p:spPr bwMode="ltGray">
              <a:xfrm rot="-6802416">
                <a:off x="119" y="249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01" name="Rectangle 112">
                <a:extLst>
                  <a:ext uri="{FF2B5EF4-FFF2-40B4-BE49-F238E27FC236}">
                    <a16:creationId xmlns:a16="http://schemas.microsoft.com/office/drawing/2014/main" id="{704518FE-BDD1-44AA-B1F9-83CF70CFEBE4}"/>
                  </a:ext>
                </a:extLst>
              </p:cNvPr>
              <p:cNvSpPr>
                <a:spLocks noChangeArrowheads="1"/>
              </p:cNvSpPr>
              <p:nvPr/>
            </p:nvSpPr>
            <p:spPr bwMode="ltGray">
              <a:xfrm rot="-6457704">
                <a:off x="150" y="247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02" name="Rectangle 113">
                <a:extLst>
                  <a:ext uri="{FF2B5EF4-FFF2-40B4-BE49-F238E27FC236}">
                    <a16:creationId xmlns:a16="http://schemas.microsoft.com/office/drawing/2014/main" id="{EFF45448-32CA-497A-90A1-0A1B549F0B46}"/>
                  </a:ext>
                </a:extLst>
              </p:cNvPr>
              <p:cNvSpPr>
                <a:spLocks noChangeArrowheads="1"/>
              </p:cNvSpPr>
              <p:nvPr/>
            </p:nvSpPr>
            <p:spPr bwMode="ltGray">
              <a:xfrm rot="-1876771">
                <a:off x="0" y="3363"/>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03" name="Rectangle 114">
                <a:extLst>
                  <a:ext uri="{FF2B5EF4-FFF2-40B4-BE49-F238E27FC236}">
                    <a16:creationId xmlns:a16="http://schemas.microsoft.com/office/drawing/2014/main" id="{A77E0673-D9EB-4D79-B6FA-EA195D6908D8}"/>
                  </a:ext>
                </a:extLst>
              </p:cNvPr>
              <p:cNvSpPr>
                <a:spLocks noChangeArrowheads="1"/>
              </p:cNvSpPr>
              <p:nvPr/>
            </p:nvSpPr>
            <p:spPr bwMode="ltGray">
              <a:xfrm rot="3283992">
                <a:off x="511" y="3478"/>
                <a:ext cx="24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04" name="Rectangle 115">
                <a:extLst>
                  <a:ext uri="{FF2B5EF4-FFF2-40B4-BE49-F238E27FC236}">
                    <a16:creationId xmlns:a16="http://schemas.microsoft.com/office/drawing/2014/main" id="{CC6C4663-98B2-40C7-AE33-62ACA550AB2E}"/>
                  </a:ext>
                </a:extLst>
              </p:cNvPr>
              <p:cNvSpPr>
                <a:spLocks noChangeArrowheads="1"/>
              </p:cNvSpPr>
              <p:nvPr/>
            </p:nvSpPr>
            <p:spPr bwMode="ltGray">
              <a:xfrm rot="3283992">
                <a:off x="35" y="2798"/>
                <a:ext cx="24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05" name="Rectangle 116">
                <a:extLst>
                  <a:ext uri="{FF2B5EF4-FFF2-40B4-BE49-F238E27FC236}">
                    <a16:creationId xmlns:a16="http://schemas.microsoft.com/office/drawing/2014/main" id="{B35E0C9A-426D-49DF-BFB7-C80D104C9191}"/>
                  </a:ext>
                </a:extLst>
              </p:cNvPr>
              <p:cNvSpPr>
                <a:spLocks noChangeArrowheads="1"/>
              </p:cNvSpPr>
              <p:nvPr/>
            </p:nvSpPr>
            <p:spPr bwMode="ltGray">
              <a:xfrm rot="-1876771">
                <a:off x="700" y="2851"/>
                <a:ext cx="31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06" name="Rectangle 117">
                <a:extLst>
                  <a:ext uri="{FF2B5EF4-FFF2-40B4-BE49-F238E27FC236}">
                    <a16:creationId xmlns:a16="http://schemas.microsoft.com/office/drawing/2014/main" id="{2ECC5711-62F1-4AEF-9BC9-8BDA37AF4DB0}"/>
                  </a:ext>
                </a:extLst>
              </p:cNvPr>
              <p:cNvSpPr>
                <a:spLocks noChangeArrowheads="1"/>
              </p:cNvSpPr>
              <p:nvPr/>
            </p:nvSpPr>
            <p:spPr bwMode="ltGray">
              <a:xfrm rot="5908516">
                <a:off x="200" y="3915"/>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07" name="Rectangle 118">
                <a:extLst>
                  <a:ext uri="{FF2B5EF4-FFF2-40B4-BE49-F238E27FC236}">
                    <a16:creationId xmlns:a16="http://schemas.microsoft.com/office/drawing/2014/main" id="{EB41F217-405B-4E65-AAEA-268AEC7FA203}"/>
                  </a:ext>
                </a:extLst>
              </p:cNvPr>
              <p:cNvSpPr>
                <a:spLocks noChangeArrowheads="1"/>
              </p:cNvSpPr>
              <p:nvPr/>
            </p:nvSpPr>
            <p:spPr bwMode="ltGray">
              <a:xfrm rot="6683973">
                <a:off x="45" y="3915"/>
                <a:ext cx="144"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08" name="Rectangle 119">
                <a:extLst>
                  <a:ext uri="{FF2B5EF4-FFF2-40B4-BE49-F238E27FC236}">
                    <a16:creationId xmlns:a16="http://schemas.microsoft.com/office/drawing/2014/main" id="{19E6C164-29F1-4A29-8200-FFBC0DFE8137}"/>
                  </a:ext>
                </a:extLst>
              </p:cNvPr>
              <p:cNvSpPr>
                <a:spLocks noChangeArrowheads="1"/>
              </p:cNvSpPr>
              <p:nvPr/>
            </p:nvSpPr>
            <p:spPr bwMode="ltGray">
              <a:xfrm rot="5245609">
                <a:off x="361" y="3893"/>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09" name="Rectangle 120">
                <a:extLst>
                  <a:ext uri="{FF2B5EF4-FFF2-40B4-BE49-F238E27FC236}">
                    <a16:creationId xmlns:a16="http://schemas.microsoft.com/office/drawing/2014/main" id="{4DB3E92A-6F6A-4B14-A124-1FADFF977EEA}"/>
                  </a:ext>
                </a:extLst>
              </p:cNvPr>
              <p:cNvSpPr>
                <a:spLocks noChangeArrowheads="1"/>
              </p:cNvSpPr>
              <p:nvPr/>
            </p:nvSpPr>
            <p:spPr bwMode="ltGray">
              <a:xfrm rot="4500520">
                <a:off x="522" y="3847"/>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10" name="Rectangle 121">
                <a:extLst>
                  <a:ext uri="{FF2B5EF4-FFF2-40B4-BE49-F238E27FC236}">
                    <a16:creationId xmlns:a16="http://schemas.microsoft.com/office/drawing/2014/main" id="{9543D274-21C6-438F-998F-097C73C7F3B2}"/>
                  </a:ext>
                </a:extLst>
              </p:cNvPr>
              <p:cNvSpPr>
                <a:spLocks noChangeArrowheads="1"/>
              </p:cNvSpPr>
              <p:nvPr/>
            </p:nvSpPr>
            <p:spPr bwMode="ltGray">
              <a:xfrm rot="3805227">
                <a:off x="670" y="3778"/>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11" name="Rectangle 122">
                <a:extLst>
                  <a:ext uri="{FF2B5EF4-FFF2-40B4-BE49-F238E27FC236}">
                    <a16:creationId xmlns:a16="http://schemas.microsoft.com/office/drawing/2014/main" id="{A0DE7BC1-8741-444B-ADD8-B06F7FBC8339}"/>
                  </a:ext>
                </a:extLst>
              </p:cNvPr>
              <p:cNvSpPr>
                <a:spLocks noChangeArrowheads="1"/>
              </p:cNvSpPr>
              <p:nvPr/>
            </p:nvSpPr>
            <p:spPr bwMode="ltGray">
              <a:xfrm rot="3060138">
                <a:off x="813" y="3688"/>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12" name="Rectangle 123">
                <a:extLst>
                  <a:ext uri="{FF2B5EF4-FFF2-40B4-BE49-F238E27FC236}">
                    <a16:creationId xmlns:a16="http://schemas.microsoft.com/office/drawing/2014/main" id="{718A1619-79B5-4D19-B56A-AEA6FCD87324}"/>
                  </a:ext>
                </a:extLst>
              </p:cNvPr>
              <p:cNvSpPr>
                <a:spLocks noChangeArrowheads="1"/>
              </p:cNvSpPr>
              <p:nvPr/>
            </p:nvSpPr>
            <p:spPr bwMode="ltGray">
              <a:xfrm rot="2090281">
                <a:off x="938" y="3582"/>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13" name="Rectangle 124">
                <a:extLst>
                  <a:ext uri="{FF2B5EF4-FFF2-40B4-BE49-F238E27FC236}">
                    <a16:creationId xmlns:a16="http://schemas.microsoft.com/office/drawing/2014/main" id="{D8F7F1ED-A25C-48A2-A7E8-0A6BFFF5AD78}"/>
                  </a:ext>
                </a:extLst>
              </p:cNvPr>
              <p:cNvSpPr>
                <a:spLocks noChangeArrowheads="1"/>
              </p:cNvSpPr>
              <p:nvPr/>
            </p:nvSpPr>
            <p:spPr bwMode="ltGray">
              <a:xfrm rot="-7168347">
                <a:off x="-18" y="2506"/>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14" name="Rectangle 125">
                <a:extLst>
                  <a:ext uri="{FF2B5EF4-FFF2-40B4-BE49-F238E27FC236}">
                    <a16:creationId xmlns:a16="http://schemas.microsoft.com/office/drawing/2014/main" id="{F6433D51-C64B-4ADA-A36B-E48A41192275}"/>
                  </a:ext>
                </a:extLst>
              </p:cNvPr>
              <p:cNvSpPr>
                <a:spLocks noChangeArrowheads="1"/>
              </p:cNvSpPr>
              <p:nvPr/>
            </p:nvSpPr>
            <p:spPr bwMode="ltGray">
              <a:xfrm rot="-6406501">
                <a:off x="136" y="2433"/>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15" name="Rectangle 126">
                <a:extLst>
                  <a:ext uri="{FF2B5EF4-FFF2-40B4-BE49-F238E27FC236}">
                    <a16:creationId xmlns:a16="http://schemas.microsoft.com/office/drawing/2014/main" id="{1875D7DE-1065-4321-ADC4-6966795367C1}"/>
                  </a:ext>
                </a:extLst>
              </p:cNvPr>
              <p:cNvSpPr>
                <a:spLocks noChangeArrowheads="1"/>
              </p:cNvSpPr>
              <p:nvPr/>
            </p:nvSpPr>
            <p:spPr bwMode="ltGray">
              <a:xfrm rot="-4970620">
                <a:off x="447" y="2364"/>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16" name="Rectangle 127">
                <a:extLst>
                  <a:ext uri="{FF2B5EF4-FFF2-40B4-BE49-F238E27FC236}">
                    <a16:creationId xmlns:a16="http://schemas.microsoft.com/office/drawing/2014/main" id="{20244D66-0A1D-4B66-8EC3-E49AA9544B3D}"/>
                  </a:ext>
                </a:extLst>
              </p:cNvPr>
              <p:cNvSpPr>
                <a:spLocks noChangeArrowheads="1"/>
              </p:cNvSpPr>
              <p:nvPr/>
            </p:nvSpPr>
            <p:spPr bwMode="ltGray">
              <a:xfrm rot="-4298502">
                <a:off x="597" y="2360"/>
                <a:ext cx="15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17" name="Rectangle 128">
                <a:extLst>
                  <a:ext uri="{FF2B5EF4-FFF2-40B4-BE49-F238E27FC236}">
                    <a16:creationId xmlns:a16="http://schemas.microsoft.com/office/drawing/2014/main" id="{E74D5AC5-7A15-4596-9FCE-8BE5C82137F5}"/>
                  </a:ext>
                </a:extLst>
              </p:cNvPr>
              <p:cNvSpPr>
                <a:spLocks noChangeArrowheads="1"/>
              </p:cNvSpPr>
              <p:nvPr/>
            </p:nvSpPr>
            <p:spPr bwMode="ltGray">
              <a:xfrm rot="-3676305">
                <a:off x="739" y="2386"/>
                <a:ext cx="15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18" name="Rectangle 129">
                <a:extLst>
                  <a:ext uri="{FF2B5EF4-FFF2-40B4-BE49-F238E27FC236}">
                    <a16:creationId xmlns:a16="http://schemas.microsoft.com/office/drawing/2014/main" id="{1977EA13-BFE3-4FE5-92DD-E53FB8A89066}"/>
                  </a:ext>
                </a:extLst>
              </p:cNvPr>
              <p:cNvSpPr>
                <a:spLocks noChangeArrowheads="1"/>
              </p:cNvSpPr>
              <p:nvPr/>
            </p:nvSpPr>
            <p:spPr bwMode="ltGray">
              <a:xfrm rot="-3188616">
                <a:off x="869" y="2430"/>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19" name="Rectangle 130">
                <a:extLst>
                  <a:ext uri="{FF2B5EF4-FFF2-40B4-BE49-F238E27FC236}">
                    <a16:creationId xmlns:a16="http://schemas.microsoft.com/office/drawing/2014/main" id="{190D375E-5A9E-40C2-A0FA-E83AAF2AAEBB}"/>
                  </a:ext>
                </a:extLst>
              </p:cNvPr>
              <p:cNvSpPr>
                <a:spLocks noChangeArrowheads="1"/>
              </p:cNvSpPr>
              <p:nvPr/>
            </p:nvSpPr>
            <p:spPr bwMode="ltGray">
              <a:xfrm rot="-2610246">
                <a:off x="984" y="2497"/>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20" name="Rectangle 131">
                <a:extLst>
                  <a:ext uri="{FF2B5EF4-FFF2-40B4-BE49-F238E27FC236}">
                    <a16:creationId xmlns:a16="http://schemas.microsoft.com/office/drawing/2014/main" id="{BDCF6889-AE97-4F1B-96CE-4AFD45C270E6}"/>
                  </a:ext>
                </a:extLst>
              </p:cNvPr>
              <p:cNvSpPr>
                <a:spLocks noChangeArrowheads="1"/>
              </p:cNvSpPr>
              <p:nvPr/>
            </p:nvSpPr>
            <p:spPr bwMode="ltGray">
              <a:xfrm rot="-2190008">
                <a:off x="1075" y="2585"/>
                <a:ext cx="17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21" name="Rectangle 132">
                <a:extLst>
                  <a:ext uri="{FF2B5EF4-FFF2-40B4-BE49-F238E27FC236}">
                    <a16:creationId xmlns:a16="http://schemas.microsoft.com/office/drawing/2014/main" id="{DB04DFB4-3AC7-4981-94B9-719D248E5864}"/>
                  </a:ext>
                </a:extLst>
              </p:cNvPr>
              <p:cNvSpPr>
                <a:spLocks noChangeArrowheads="1"/>
              </p:cNvSpPr>
              <p:nvPr/>
            </p:nvSpPr>
            <p:spPr bwMode="ltGray">
              <a:xfrm rot="-1728558">
                <a:off x="1147" y="2688"/>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22" name="Rectangle 133">
                <a:extLst>
                  <a:ext uri="{FF2B5EF4-FFF2-40B4-BE49-F238E27FC236}">
                    <a16:creationId xmlns:a16="http://schemas.microsoft.com/office/drawing/2014/main" id="{06E1CE40-D9B1-4E58-8119-5BFB569A09E3}"/>
                  </a:ext>
                </a:extLst>
              </p:cNvPr>
              <p:cNvSpPr>
                <a:spLocks noChangeArrowheads="1"/>
              </p:cNvSpPr>
              <p:nvPr/>
            </p:nvSpPr>
            <p:spPr bwMode="ltGray">
              <a:xfrm rot="-1172118">
                <a:off x="1198" y="2805"/>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23" name="Rectangle 134">
                <a:extLst>
                  <a:ext uri="{FF2B5EF4-FFF2-40B4-BE49-F238E27FC236}">
                    <a16:creationId xmlns:a16="http://schemas.microsoft.com/office/drawing/2014/main" id="{1F1E5306-9AD7-4DB0-A898-3CDD36A7127C}"/>
                  </a:ext>
                </a:extLst>
              </p:cNvPr>
              <p:cNvSpPr>
                <a:spLocks noChangeArrowheads="1"/>
              </p:cNvSpPr>
              <p:nvPr/>
            </p:nvSpPr>
            <p:spPr bwMode="ltGray">
              <a:xfrm rot="-753845">
                <a:off x="1218" y="2930"/>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24" name="Rectangle 135">
                <a:extLst>
                  <a:ext uri="{FF2B5EF4-FFF2-40B4-BE49-F238E27FC236}">
                    <a16:creationId xmlns:a16="http://schemas.microsoft.com/office/drawing/2014/main" id="{272B9377-F566-4112-9F89-ED3E6F5B7449}"/>
                  </a:ext>
                </a:extLst>
              </p:cNvPr>
              <p:cNvSpPr>
                <a:spLocks noChangeArrowheads="1"/>
              </p:cNvSpPr>
              <p:nvPr/>
            </p:nvSpPr>
            <p:spPr bwMode="ltGray">
              <a:xfrm rot="-287823">
                <a:off x="1213" y="3066"/>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25" name="Rectangle 136">
                <a:extLst>
                  <a:ext uri="{FF2B5EF4-FFF2-40B4-BE49-F238E27FC236}">
                    <a16:creationId xmlns:a16="http://schemas.microsoft.com/office/drawing/2014/main" id="{AD35A069-7FFA-49E6-B46C-87335A0275A5}"/>
                  </a:ext>
                </a:extLst>
              </p:cNvPr>
              <p:cNvSpPr>
                <a:spLocks noChangeArrowheads="1"/>
              </p:cNvSpPr>
              <p:nvPr/>
            </p:nvSpPr>
            <p:spPr bwMode="ltGray">
              <a:xfrm rot="696741">
                <a:off x="1126" y="3337"/>
                <a:ext cx="15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26" name="Rectangle 137">
                <a:extLst>
                  <a:ext uri="{FF2B5EF4-FFF2-40B4-BE49-F238E27FC236}">
                    <a16:creationId xmlns:a16="http://schemas.microsoft.com/office/drawing/2014/main" id="{E94A16B0-0838-4E04-8D75-8A5F0485D91D}"/>
                  </a:ext>
                </a:extLst>
              </p:cNvPr>
              <p:cNvSpPr>
                <a:spLocks noChangeArrowheads="1"/>
              </p:cNvSpPr>
              <p:nvPr/>
            </p:nvSpPr>
            <p:spPr bwMode="ltGray">
              <a:xfrm rot="1529990">
                <a:off x="1041" y="3465"/>
                <a:ext cx="14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27" name="Freeform 138">
                <a:extLst>
                  <a:ext uri="{FF2B5EF4-FFF2-40B4-BE49-F238E27FC236}">
                    <a16:creationId xmlns:a16="http://schemas.microsoft.com/office/drawing/2014/main" id="{3A0C9A3E-7F1F-4A2B-BFA8-B03764388FF9}"/>
                  </a:ext>
                </a:extLst>
              </p:cNvPr>
              <p:cNvSpPr>
                <a:spLocks/>
              </p:cNvSpPr>
              <p:nvPr/>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28" name="Freeform 139">
                <a:extLst>
                  <a:ext uri="{FF2B5EF4-FFF2-40B4-BE49-F238E27FC236}">
                    <a16:creationId xmlns:a16="http://schemas.microsoft.com/office/drawing/2014/main" id="{EA901FB4-CDDE-4DD2-A00A-78310238FA54}"/>
                  </a:ext>
                </a:extLst>
              </p:cNvPr>
              <p:cNvSpPr>
                <a:spLocks/>
              </p:cNvSpPr>
              <p:nvPr/>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8">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29" name="Freeform 140">
                <a:extLst>
                  <a:ext uri="{FF2B5EF4-FFF2-40B4-BE49-F238E27FC236}">
                    <a16:creationId xmlns:a16="http://schemas.microsoft.com/office/drawing/2014/main" id="{3CC97947-C243-4FF6-A949-1DF035D858D6}"/>
                  </a:ext>
                </a:extLst>
              </p:cNvPr>
              <p:cNvSpPr>
                <a:spLocks/>
              </p:cNvSpPr>
              <p:nvPr/>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30" name="Freeform 141">
                <a:extLst>
                  <a:ext uri="{FF2B5EF4-FFF2-40B4-BE49-F238E27FC236}">
                    <a16:creationId xmlns:a16="http://schemas.microsoft.com/office/drawing/2014/main" id="{563E0B9A-9C09-49D0-946F-F498F60B6589}"/>
                  </a:ext>
                </a:extLst>
              </p:cNvPr>
              <p:cNvSpPr>
                <a:spLocks/>
              </p:cNvSpPr>
              <p:nvPr/>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31" name="Freeform 142">
                <a:extLst>
                  <a:ext uri="{FF2B5EF4-FFF2-40B4-BE49-F238E27FC236}">
                    <a16:creationId xmlns:a16="http://schemas.microsoft.com/office/drawing/2014/main" id="{2F76E15A-C6F2-4845-83FF-36C543E3C786}"/>
                  </a:ext>
                </a:extLst>
              </p:cNvPr>
              <p:cNvSpPr>
                <a:spLocks/>
              </p:cNvSpPr>
              <p:nvPr/>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32" name="Freeform 143">
                <a:extLst>
                  <a:ext uri="{FF2B5EF4-FFF2-40B4-BE49-F238E27FC236}">
                    <a16:creationId xmlns:a16="http://schemas.microsoft.com/office/drawing/2014/main" id="{26ADB580-EA9E-47BB-A20A-704BB271E1EA}"/>
                  </a:ext>
                </a:extLst>
              </p:cNvPr>
              <p:cNvSpPr>
                <a:spLocks/>
              </p:cNvSpPr>
              <p:nvPr/>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4">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33" name="Freeform 144">
                <a:extLst>
                  <a:ext uri="{FF2B5EF4-FFF2-40B4-BE49-F238E27FC236}">
                    <a16:creationId xmlns:a16="http://schemas.microsoft.com/office/drawing/2014/main" id="{1D2D50FB-B9AC-4814-89BD-F8AE93FF3756}"/>
                  </a:ext>
                </a:extLst>
              </p:cNvPr>
              <p:cNvSpPr>
                <a:spLocks/>
              </p:cNvSpPr>
              <p:nvPr/>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6" y="0"/>
                    </a:moveTo>
                    <a:lnTo>
                      <a:pt x="6" y="0"/>
                    </a:lnTo>
                    <a:lnTo>
                      <a:pt x="0" y="0"/>
                    </a:lnTo>
                    <a:lnTo>
                      <a:pt x="0" y="12"/>
                    </a:lnTo>
                    <a:lnTo>
                      <a:pt x="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34" name="Freeform 145">
                <a:extLst>
                  <a:ext uri="{FF2B5EF4-FFF2-40B4-BE49-F238E27FC236}">
                    <a16:creationId xmlns:a16="http://schemas.microsoft.com/office/drawing/2014/main" id="{91B63E07-106E-48AE-90BB-68305355FCC5}"/>
                  </a:ext>
                </a:extLst>
              </p:cNvPr>
              <p:cNvSpPr>
                <a:spLocks/>
              </p:cNvSpPr>
              <p:nvPr/>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8">
                    <a:moveTo>
                      <a:pt x="18" y="48"/>
                    </a:moveTo>
                    <a:lnTo>
                      <a:pt x="18" y="48"/>
                    </a:lnTo>
                    <a:lnTo>
                      <a:pt x="30" y="42"/>
                    </a:lnTo>
                    <a:lnTo>
                      <a:pt x="0" y="0"/>
                    </a:lnTo>
                    <a:lnTo>
                      <a:pt x="0" y="24"/>
                    </a:lnTo>
                    <a:lnTo>
                      <a:pt x="18" y="4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35" name="Freeform 146">
                <a:extLst>
                  <a:ext uri="{FF2B5EF4-FFF2-40B4-BE49-F238E27FC236}">
                    <a16:creationId xmlns:a16="http://schemas.microsoft.com/office/drawing/2014/main" id="{38BEB4A1-BED4-4E19-86D3-ABCE249C86E8}"/>
                  </a:ext>
                </a:extLst>
              </p:cNvPr>
              <p:cNvSpPr>
                <a:spLocks/>
              </p:cNvSpPr>
              <p:nvPr/>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66">
                    <a:moveTo>
                      <a:pt x="36" y="0"/>
                    </a:moveTo>
                    <a:lnTo>
                      <a:pt x="24" y="0"/>
                    </a:lnTo>
                    <a:lnTo>
                      <a:pt x="0" y="36"/>
                    </a:lnTo>
                    <a:lnTo>
                      <a:pt x="0" y="66"/>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36" name="Rectangle 147">
                <a:extLst>
                  <a:ext uri="{FF2B5EF4-FFF2-40B4-BE49-F238E27FC236}">
                    <a16:creationId xmlns:a16="http://schemas.microsoft.com/office/drawing/2014/main" id="{8160F4E8-BE16-4996-9075-E0725249F5AA}"/>
                  </a:ext>
                </a:extLst>
              </p:cNvPr>
              <p:cNvSpPr>
                <a:spLocks noChangeArrowheads="1"/>
              </p:cNvSpPr>
              <p:nvPr/>
            </p:nvSpPr>
            <p:spPr bwMode="ltGray">
              <a:xfrm rot="244926">
                <a:off x="1177" y="3201"/>
                <a:ext cx="16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37" name="Rectangle 148">
                <a:extLst>
                  <a:ext uri="{FF2B5EF4-FFF2-40B4-BE49-F238E27FC236}">
                    <a16:creationId xmlns:a16="http://schemas.microsoft.com/office/drawing/2014/main" id="{8C910622-CF54-49CC-B977-343C1F68D887}"/>
                  </a:ext>
                </a:extLst>
              </p:cNvPr>
              <p:cNvSpPr>
                <a:spLocks noChangeArrowheads="1"/>
              </p:cNvSpPr>
              <p:nvPr/>
            </p:nvSpPr>
            <p:spPr bwMode="ltGray">
              <a:xfrm rot="-5598588">
                <a:off x="290" y="2386"/>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138" name="Freeform 149">
                <a:extLst>
                  <a:ext uri="{FF2B5EF4-FFF2-40B4-BE49-F238E27FC236}">
                    <a16:creationId xmlns:a16="http://schemas.microsoft.com/office/drawing/2014/main" id="{D77B12DB-6FA2-4F43-8EBB-52515AEDBBFF}"/>
                  </a:ext>
                </a:extLst>
              </p:cNvPr>
              <p:cNvSpPr>
                <a:spLocks/>
              </p:cNvSpPr>
              <p:nvPr/>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39" name="Freeform 150">
                <a:extLst>
                  <a:ext uri="{FF2B5EF4-FFF2-40B4-BE49-F238E27FC236}">
                    <a16:creationId xmlns:a16="http://schemas.microsoft.com/office/drawing/2014/main" id="{FF188D81-8568-45BE-B5AD-6F431040042A}"/>
                  </a:ext>
                </a:extLst>
              </p:cNvPr>
              <p:cNvSpPr>
                <a:spLocks/>
              </p:cNvSpPr>
              <p:nvPr/>
            </p:nvSpPr>
            <p:spPr bwMode="ltGray">
              <a:xfrm rot="-2857037">
                <a:off x="619" y="3550"/>
                <a:ext cx="68" cy="69"/>
              </a:xfrm>
              <a:custGeom>
                <a:avLst/>
                <a:gdLst>
                  <a:gd name="T0" fmla="*/ 0 w 144"/>
                  <a:gd name="T1" fmla="*/ 21 h 154"/>
                  <a:gd name="T2" fmla="*/ 13 w 144"/>
                  <a:gd name="T3" fmla="*/ 31 h 154"/>
                  <a:gd name="T4" fmla="*/ 26 w 144"/>
                  <a:gd name="T5" fmla="*/ 24 h 154"/>
                  <a:gd name="T6" fmla="*/ 14 w 144"/>
                  <a:gd name="T7" fmla="*/ 11 h 154"/>
                  <a:gd name="T8" fmla="*/ 23 w 144"/>
                  <a:gd name="T9" fmla="*/ 7 h 154"/>
                  <a:gd name="T10" fmla="*/ 26 w 144"/>
                  <a:gd name="T11" fmla="*/ 11 h 154"/>
                  <a:gd name="T12" fmla="*/ 32 w 144"/>
                  <a:gd name="T13" fmla="*/ 9 h 154"/>
                  <a:gd name="T14" fmla="*/ 22 w 144"/>
                  <a:gd name="T15" fmla="*/ 0 h 154"/>
                  <a:gd name="T16" fmla="*/ 8 w 144"/>
                  <a:gd name="T17" fmla="*/ 7 h 154"/>
                  <a:gd name="T18" fmla="*/ 20 w 144"/>
                  <a:gd name="T19" fmla="*/ 22 h 154"/>
                  <a:gd name="T20" fmla="*/ 6 w 144"/>
                  <a:gd name="T21" fmla="*/ 20 h 154"/>
                  <a:gd name="T22" fmla="*/ 0 w 144"/>
                  <a:gd name="T23" fmla="*/ 21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40" name="Freeform 151">
                <a:extLst>
                  <a:ext uri="{FF2B5EF4-FFF2-40B4-BE49-F238E27FC236}">
                    <a16:creationId xmlns:a16="http://schemas.microsoft.com/office/drawing/2014/main" id="{8C5D1781-437E-4A9E-B536-5C03BA7FEB60}"/>
                  </a:ext>
                </a:extLst>
              </p:cNvPr>
              <p:cNvSpPr>
                <a:spLocks/>
              </p:cNvSpPr>
              <p:nvPr/>
            </p:nvSpPr>
            <p:spPr bwMode="ltGray">
              <a:xfrm>
                <a:off x="235" y="2503"/>
                <a:ext cx="348" cy="1272"/>
              </a:xfrm>
              <a:custGeom>
                <a:avLst/>
                <a:gdLst>
                  <a:gd name="T0" fmla="*/ 0 w 348"/>
                  <a:gd name="T1" fmla="*/ 0 h 1272"/>
                  <a:gd name="T2" fmla="*/ 287 w 348"/>
                  <a:gd name="T3" fmla="*/ 582 h 1272"/>
                  <a:gd name="T4" fmla="*/ 348 w 348"/>
                  <a:gd name="T5" fmla="*/ 1272 h 1272"/>
                  <a:gd name="T6" fmla="*/ 54 w 348"/>
                  <a:gd name="T7" fmla="*/ 676 h 1272"/>
                  <a:gd name="T8" fmla="*/ 0 w 348"/>
                  <a:gd name="T9" fmla="*/ 0 h 1272"/>
                </a:gdLst>
                <a:ahLst/>
                <a:cxnLst>
                  <a:cxn ang="0">
                    <a:pos x="T0" y="T1"/>
                  </a:cxn>
                  <a:cxn ang="0">
                    <a:pos x="T2" y="T3"/>
                  </a:cxn>
                  <a:cxn ang="0">
                    <a:pos x="T4" y="T5"/>
                  </a:cxn>
                  <a:cxn ang="0">
                    <a:pos x="T6" y="T7"/>
                  </a:cxn>
                  <a:cxn ang="0">
                    <a:pos x="T8" y="T9"/>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l-GR"/>
              </a:p>
            </p:txBody>
          </p:sp>
          <p:sp>
            <p:nvSpPr>
              <p:cNvPr id="141" name="Oval 152">
                <a:extLst>
                  <a:ext uri="{FF2B5EF4-FFF2-40B4-BE49-F238E27FC236}">
                    <a16:creationId xmlns:a16="http://schemas.microsoft.com/office/drawing/2014/main" id="{728630FE-7CDF-41E1-B2F6-9E247BAB8026}"/>
                  </a:ext>
                </a:extLst>
              </p:cNvPr>
              <p:cNvSpPr>
                <a:spLocks noChangeArrowheads="1"/>
              </p:cNvSpPr>
              <p:nvPr/>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l-GR"/>
              </a:p>
            </p:txBody>
          </p:sp>
        </p:grpSp>
      </p:grpSp>
      <p:sp>
        <p:nvSpPr>
          <p:cNvPr id="158873" name="Rectangle 153">
            <a:extLst>
              <a:ext uri="{FF2B5EF4-FFF2-40B4-BE49-F238E27FC236}">
                <a16:creationId xmlns:a16="http://schemas.microsoft.com/office/drawing/2014/main" id="{67A0587B-2D38-4A3D-8A35-A8965873693F}"/>
              </a:ext>
            </a:extLst>
          </p:cNvPr>
          <p:cNvSpPr>
            <a:spLocks noGrp="1" noChangeArrowheads="1"/>
          </p:cNvSpPr>
          <p:nvPr>
            <p:ph type="ctrTitle" sz="quarter"/>
          </p:nvPr>
        </p:nvSpPr>
        <p:spPr>
          <a:xfrm>
            <a:off x="685800" y="1768475"/>
            <a:ext cx="7772400" cy="1736725"/>
          </a:xfrm>
        </p:spPr>
        <p:txBody>
          <a:bodyPr anchor="b" anchorCtr="1"/>
          <a:lstStyle>
            <a:lvl1pPr>
              <a:defRPr sz="5400"/>
            </a:lvl1pPr>
          </a:lstStyle>
          <a:p>
            <a:pPr lvl="0"/>
            <a:r>
              <a:rPr lang="el-GR" altLang="el-GR" noProof="0"/>
              <a:t>Κάντε κλικ για να επεξεργαστείτε τον τίτλο</a:t>
            </a:r>
          </a:p>
        </p:txBody>
      </p:sp>
      <p:sp>
        <p:nvSpPr>
          <p:cNvPr id="158874" name="Rectangle 154">
            <a:extLst>
              <a:ext uri="{FF2B5EF4-FFF2-40B4-BE49-F238E27FC236}">
                <a16:creationId xmlns:a16="http://schemas.microsoft.com/office/drawing/2014/main" id="{12C79081-3A00-45D1-909B-58178F97A06D}"/>
              </a:ext>
            </a:extLst>
          </p:cNvPr>
          <p:cNvSpPr>
            <a:spLocks noGrp="1" noChangeArrowheads="1"/>
          </p:cNvSpPr>
          <p:nvPr>
            <p:ph type="subTitle" sz="quarter" idx="1"/>
          </p:nvPr>
        </p:nvSpPr>
        <p:spPr>
          <a:xfrm>
            <a:off x="1371600" y="3886200"/>
            <a:ext cx="6400800" cy="1752600"/>
          </a:xfrm>
        </p:spPr>
        <p:txBody>
          <a:bodyPr/>
          <a:lstStyle>
            <a:lvl1pPr marL="0" indent="0" algn="ctr">
              <a:buFont typeface="Arial" panose="020B0604020202020204" pitchFamily="34" charset="0"/>
              <a:buNone/>
              <a:defRPr/>
            </a:lvl1pPr>
          </a:lstStyle>
          <a:p>
            <a:pPr lvl="0"/>
            <a:r>
              <a:rPr lang="el-GR" altLang="el-GR" noProof="0"/>
              <a:t>Κάντε κλικ για να επεξεργαστείτε τον υπότιτλο του υποδείγματος</a:t>
            </a:r>
          </a:p>
        </p:txBody>
      </p:sp>
      <p:sp>
        <p:nvSpPr>
          <p:cNvPr id="155" name="Rectangle 155">
            <a:extLst>
              <a:ext uri="{FF2B5EF4-FFF2-40B4-BE49-F238E27FC236}">
                <a16:creationId xmlns:a16="http://schemas.microsoft.com/office/drawing/2014/main" id="{6FD45897-C760-42D1-8C13-CD7CF39EE213}"/>
              </a:ext>
            </a:extLst>
          </p:cNvPr>
          <p:cNvSpPr>
            <a:spLocks noGrp="1" noChangeArrowheads="1"/>
          </p:cNvSpPr>
          <p:nvPr>
            <p:ph type="dt" sz="quarter" idx="10"/>
          </p:nvPr>
        </p:nvSpPr>
        <p:spPr>
          <a:xfrm>
            <a:off x="304800" y="6248400"/>
            <a:ext cx="2286000" cy="457200"/>
          </a:xfrm>
        </p:spPr>
        <p:txBody>
          <a:bodyPr/>
          <a:lstStyle>
            <a:lvl1pPr>
              <a:defRPr>
                <a:effectLst>
                  <a:outerShdw blurRad="38100" dist="38100" dir="2700000" algn="tl">
                    <a:srgbClr val="000000"/>
                  </a:outerShdw>
                </a:effectLst>
                <a:latin typeface="+mn-lt"/>
              </a:defRPr>
            </a:lvl1pPr>
          </a:lstStyle>
          <a:p>
            <a:pPr>
              <a:defRPr/>
            </a:pPr>
            <a:endParaRPr lang="el-GR" altLang="el-GR"/>
          </a:p>
        </p:txBody>
      </p:sp>
      <p:sp>
        <p:nvSpPr>
          <p:cNvPr id="156" name="Rectangle 156">
            <a:extLst>
              <a:ext uri="{FF2B5EF4-FFF2-40B4-BE49-F238E27FC236}">
                <a16:creationId xmlns:a16="http://schemas.microsoft.com/office/drawing/2014/main" id="{1CCC5D6C-692C-4A03-B5E3-58BC3D2BA4D5}"/>
              </a:ext>
            </a:extLst>
          </p:cNvPr>
          <p:cNvSpPr>
            <a:spLocks noGrp="1" noChangeArrowheads="1"/>
          </p:cNvSpPr>
          <p:nvPr>
            <p:ph type="ftr" sz="quarter" idx="11"/>
          </p:nvPr>
        </p:nvSpPr>
        <p:spPr>
          <a:xfrm>
            <a:off x="3124200" y="6248400"/>
            <a:ext cx="2895600" cy="457200"/>
          </a:xfrm>
        </p:spPr>
        <p:txBody>
          <a:bodyPr/>
          <a:lstStyle>
            <a:lvl1pPr>
              <a:defRPr>
                <a:effectLst>
                  <a:outerShdw blurRad="38100" dist="38100" dir="2700000" algn="tl">
                    <a:srgbClr val="000000"/>
                  </a:outerShdw>
                </a:effectLst>
                <a:latin typeface="+mn-lt"/>
              </a:defRPr>
            </a:lvl1pPr>
          </a:lstStyle>
          <a:p>
            <a:pPr>
              <a:defRPr/>
            </a:pPr>
            <a:endParaRPr lang="el-GR" altLang="el-GR"/>
          </a:p>
        </p:txBody>
      </p:sp>
      <p:sp>
        <p:nvSpPr>
          <p:cNvPr id="157" name="Rectangle 157">
            <a:extLst>
              <a:ext uri="{FF2B5EF4-FFF2-40B4-BE49-F238E27FC236}">
                <a16:creationId xmlns:a16="http://schemas.microsoft.com/office/drawing/2014/main" id="{036CCE84-3536-405C-9289-98AB3030753F}"/>
              </a:ext>
            </a:extLst>
          </p:cNvPr>
          <p:cNvSpPr>
            <a:spLocks noGrp="1" noChangeArrowheads="1"/>
          </p:cNvSpPr>
          <p:nvPr>
            <p:ph type="sldNum" sz="quarter" idx="12"/>
          </p:nvPr>
        </p:nvSpPr>
        <p:spPr>
          <a:xfrm>
            <a:off x="6553200" y="6248400"/>
            <a:ext cx="2286000" cy="457200"/>
          </a:xfrm>
        </p:spPr>
        <p:txBody>
          <a:bodyPr/>
          <a:lstStyle>
            <a:lvl1pPr>
              <a:defRPr>
                <a:effectLst>
                  <a:outerShdw blurRad="38100" dist="38100" dir="2700000" algn="tl">
                    <a:srgbClr val="000000"/>
                  </a:outerShdw>
                </a:effectLst>
                <a:latin typeface="+mn-lt"/>
              </a:defRPr>
            </a:lvl1pPr>
          </a:lstStyle>
          <a:p>
            <a:pPr>
              <a:defRPr/>
            </a:pPr>
            <a:fld id="{6A4E5FC2-8090-4A5A-BC9A-6A9E87693B3E}" type="slidenum">
              <a:rPr lang="el-GR" altLang="el-GR"/>
              <a:pPr>
                <a:defRPr/>
              </a:pPr>
              <a:t>‹#›</a:t>
            </a:fld>
            <a:endParaRPr lang="el-GR" altLang="el-GR"/>
          </a:p>
        </p:txBody>
      </p:sp>
    </p:spTree>
    <p:extLst>
      <p:ext uri="{BB962C8B-B14F-4D97-AF65-F5344CB8AC3E}">
        <p14:creationId xmlns:p14="http://schemas.microsoft.com/office/powerpoint/2010/main" val="2921284540"/>
      </p:ext>
    </p:extLst>
  </p:cSld>
  <p:clrMapOvr>
    <a:masterClrMapping/>
  </p:clrMapOvr>
  <p:transition>
    <p:comb/>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CD91D65-204A-4490-9C64-DC3B8C57BCA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AD1DCA-5C07-4CE8-ABF8-CC2D0461FCAE}"/>
              </a:ext>
            </a:extLst>
          </p:cNvPr>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154">
            <a:extLst>
              <a:ext uri="{FF2B5EF4-FFF2-40B4-BE49-F238E27FC236}">
                <a16:creationId xmlns:a16="http://schemas.microsoft.com/office/drawing/2014/main" id="{5555A8D7-2F4B-4292-A8DB-39C6E816EC59}"/>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155">
            <a:extLst>
              <a:ext uri="{FF2B5EF4-FFF2-40B4-BE49-F238E27FC236}">
                <a16:creationId xmlns:a16="http://schemas.microsoft.com/office/drawing/2014/main" id="{3BC499A7-AED5-4A8D-AD5F-D9724C587063}"/>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156">
            <a:extLst>
              <a:ext uri="{FF2B5EF4-FFF2-40B4-BE49-F238E27FC236}">
                <a16:creationId xmlns:a16="http://schemas.microsoft.com/office/drawing/2014/main" id="{C06B1BC4-7D6D-4006-98F1-63E10E7A9C29}"/>
              </a:ext>
            </a:extLst>
          </p:cNvPr>
          <p:cNvSpPr>
            <a:spLocks noGrp="1" noChangeArrowheads="1"/>
          </p:cNvSpPr>
          <p:nvPr>
            <p:ph type="sldNum" sz="quarter" idx="12"/>
          </p:nvPr>
        </p:nvSpPr>
        <p:spPr>
          <a:ln/>
        </p:spPr>
        <p:txBody>
          <a:bodyPr/>
          <a:lstStyle>
            <a:lvl1pPr>
              <a:defRPr/>
            </a:lvl1pPr>
          </a:lstStyle>
          <a:p>
            <a:pPr>
              <a:defRPr/>
            </a:pPr>
            <a:fld id="{E717866A-B04E-4691-8A32-A91AB7A6E91B}" type="slidenum">
              <a:rPr lang="el-GR" altLang="el-GR"/>
              <a:pPr>
                <a:defRPr/>
              </a:pPr>
              <a:t>‹#›</a:t>
            </a:fld>
            <a:endParaRPr lang="el-GR" altLang="el-GR"/>
          </a:p>
        </p:txBody>
      </p:sp>
    </p:spTree>
    <p:extLst>
      <p:ext uri="{BB962C8B-B14F-4D97-AF65-F5344CB8AC3E}">
        <p14:creationId xmlns:p14="http://schemas.microsoft.com/office/powerpoint/2010/main" val="456825562"/>
      </p:ext>
    </p:extLst>
  </p:cSld>
  <p:clrMapOvr>
    <a:masterClrMapping/>
  </p:clrMapOvr>
  <p:transition>
    <p:comb/>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2FB75B-3254-4F53-82DB-28B50005A2DF}"/>
              </a:ext>
            </a:extLst>
          </p:cNvPr>
          <p:cNvSpPr>
            <a:spLocks noGrp="1"/>
          </p:cNvSpPr>
          <p:nvPr>
            <p:ph type="title"/>
          </p:nvPr>
        </p:nvSpPr>
        <p:spPr>
          <a:xfrm>
            <a:off x="623888" y="1709738"/>
            <a:ext cx="78867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4C8C0CF1-73D1-488A-A7A8-A5675F5EDB1D}"/>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l-GR"/>
              <a:t>Επεξεργασία στυλ υποδείγματος κειμένου</a:t>
            </a:r>
          </a:p>
        </p:txBody>
      </p:sp>
      <p:sp>
        <p:nvSpPr>
          <p:cNvPr id="4" name="Rectangle 154">
            <a:extLst>
              <a:ext uri="{FF2B5EF4-FFF2-40B4-BE49-F238E27FC236}">
                <a16:creationId xmlns:a16="http://schemas.microsoft.com/office/drawing/2014/main" id="{EA4B35BF-8D6D-4F7F-8178-E64CCD7CD181}"/>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155">
            <a:extLst>
              <a:ext uri="{FF2B5EF4-FFF2-40B4-BE49-F238E27FC236}">
                <a16:creationId xmlns:a16="http://schemas.microsoft.com/office/drawing/2014/main" id="{D0B7CE3D-C41F-47A2-97C7-6A48015C5EEF}"/>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156">
            <a:extLst>
              <a:ext uri="{FF2B5EF4-FFF2-40B4-BE49-F238E27FC236}">
                <a16:creationId xmlns:a16="http://schemas.microsoft.com/office/drawing/2014/main" id="{9681B1DF-C760-45BD-919E-E8158A5E6E57}"/>
              </a:ext>
            </a:extLst>
          </p:cNvPr>
          <p:cNvSpPr>
            <a:spLocks noGrp="1" noChangeArrowheads="1"/>
          </p:cNvSpPr>
          <p:nvPr>
            <p:ph type="sldNum" sz="quarter" idx="12"/>
          </p:nvPr>
        </p:nvSpPr>
        <p:spPr>
          <a:ln/>
        </p:spPr>
        <p:txBody>
          <a:bodyPr/>
          <a:lstStyle>
            <a:lvl1pPr>
              <a:defRPr/>
            </a:lvl1pPr>
          </a:lstStyle>
          <a:p>
            <a:pPr>
              <a:defRPr/>
            </a:pPr>
            <a:fld id="{A81DFD54-C911-4ECC-BD9A-7ECE8357F061}" type="slidenum">
              <a:rPr lang="el-GR" altLang="el-GR"/>
              <a:pPr>
                <a:defRPr/>
              </a:pPr>
              <a:t>‹#›</a:t>
            </a:fld>
            <a:endParaRPr lang="el-GR" altLang="el-GR"/>
          </a:p>
        </p:txBody>
      </p:sp>
    </p:spTree>
    <p:extLst>
      <p:ext uri="{BB962C8B-B14F-4D97-AF65-F5344CB8AC3E}">
        <p14:creationId xmlns:p14="http://schemas.microsoft.com/office/powerpoint/2010/main" val="841650687"/>
      </p:ext>
    </p:extLst>
  </p:cSld>
  <p:clrMapOvr>
    <a:masterClrMapping/>
  </p:clrMapOvr>
  <p:transition>
    <p:comb/>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E27F76-ABAD-4233-9CFF-87E6784E6B1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CB078CEA-9399-4443-AFD0-C23D37B50C68}"/>
              </a:ext>
            </a:extLst>
          </p:cNvPr>
          <p:cNvSpPr>
            <a:spLocks noGrp="1"/>
          </p:cNvSpPr>
          <p:nvPr>
            <p:ph sz="half" idx="1"/>
          </p:nvPr>
        </p:nvSpPr>
        <p:spPr>
          <a:xfrm>
            <a:off x="301625" y="1600200"/>
            <a:ext cx="4194175" cy="4498975"/>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a:extLst>
              <a:ext uri="{FF2B5EF4-FFF2-40B4-BE49-F238E27FC236}">
                <a16:creationId xmlns:a16="http://schemas.microsoft.com/office/drawing/2014/main" id="{49A8E91B-AD39-43BF-85C1-E8BCEEB25A85}"/>
              </a:ext>
            </a:extLst>
          </p:cNvPr>
          <p:cNvSpPr>
            <a:spLocks noGrp="1"/>
          </p:cNvSpPr>
          <p:nvPr>
            <p:ph sz="half" idx="2"/>
          </p:nvPr>
        </p:nvSpPr>
        <p:spPr>
          <a:xfrm>
            <a:off x="4648200" y="1600200"/>
            <a:ext cx="4194175" cy="4498975"/>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154">
            <a:extLst>
              <a:ext uri="{FF2B5EF4-FFF2-40B4-BE49-F238E27FC236}">
                <a16:creationId xmlns:a16="http://schemas.microsoft.com/office/drawing/2014/main" id="{4635BE36-1B87-492A-8D7C-5063CE978C50}"/>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155">
            <a:extLst>
              <a:ext uri="{FF2B5EF4-FFF2-40B4-BE49-F238E27FC236}">
                <a16:creationId xmlns:a16="http://schemas.microsoft.com/office/drawing/2014/main" id="{03928B3C-4E40-44B3-B773-B751295FE1F4}"/>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156">
            <a:extLst>
              <a:ext uri="{FF2B5EF4-FFF2-40B4-BE49-F238E27FC236}">
                <a16:creationId xmlns:a16="http://schemas.microsoft.com/office/drawing/2014/main" id="{073720D9-FAFA-4BF7-8139-B987FA3C052C}"/>
              </a:ext>
            </a:extLst>
          </p:cNvPr>
          <p:cNvSpPr>
            <a:spLocks noGrp="1" noChangeArrowheads="1"/>
          </p:cNvSpPr>
          <p:nvPr>
            <p:ph type="sldNum" sz="quarter" idx="12"/>
          </p:nvPr>
        </p:nvSpPr>
        <p:spPr>
          <a:ln/>
        </p:spPr>
        <p:txBody>
          <a:bodyPr/>
          <a:lstStyle>
            <a:lvl1pPr>
              <a:defRPr/>
            </a:lvl1pPr>
          </a:lstStyle>
          <a:p>
            <a:pPr>
              <a:defRPr/>
            </a:pPr>
            <a:fld id="{9D505D31-0B65-46AD-BE64-36639253C34F}" type="slidenum">
              <a:rPr lang="el-GR" altLang="el-GR"/>
              <a:pPr>
                <a:defRPr/>
              </a:pPr>
              <a:t>‹#›</a:t>
            </a:fld>
            <a:endParaRPr lang="el-GR" altLang="el-GR"/>
          </a:p>
        </p:txBody>
      </p:sp>
    </p:spTree>
    <p:extLst>
      <p:ext uri="{BB962C8B-B14F-4D97-AF65-F5344CB8AC3E}">
        <p14:creationId xmlns:p14="http://schemas.microsoft.com/office/powerpoint/2010/main" val="4243295497"/>
      </p:ext>
    </p:extLst>
  </p:cSld>
  <p:clrMapOvr>
    <a:masterClrMapping/>
  </p:clrMapOvr>
  <p:transition>
    <p:comb/>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00249E-A0D6-46F2-86F3-6DF045137BDB}"/>
              </a:ext>
            </a:extLst>
          </p:cNvPr>
          <p:cNvSpPr>
            <a:spLocks noGrp="1"/>
          </p:cNvSpPr>
          <p:nvPr>
            <p:ph type="title"/>
          </p:nvPr>
        </p:nvSpPr>
        <p:spPr>
          <a:xfrm>
            <a:off x="630238" y="365125"/>
            <a:ext cx="78867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05B0C80-D64B-4F3B-B0BF-4D1F9132A267}"/>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Θέση περιεχομένου 3">
            <a:extLst>
              <a:ext uri="{FF2B5EF4-FFF2-40B4-BE49-F238E27FC236}">
                <a16:creationId xmlns:a16="http://schemas.microsoft.com/office/drawing/2014/main" id="{7258CCEF-92FA-4C0C-8001-23D7F777A57F}"/>
              </a:ext>
            </a:extLst>
          </p:cNvPr>
          <p:cNvSpPr>
            <a:spLocks noGrp="1"/>
          </p:cNvSpPr>
          <p:nvPr>
            <p:ph sz="half" idx="2"/>
          </p:nvPr>
        </p:nvSpPr>
        <p:spPr>
          <a:xfrm>
            <a:off x="630238" y="2505075"/>
            <a:ext cx="3868737"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a:extLst>
              <a:ext uri="{FF2B5EF4-FFF2-40B4-BE49-F238E27FC236}">
                <a16:creationId xmlns:a16="http://schemas.microsoft.com/office/drawing/2014/main" id="{D68F3411-0C9C-4010-9552-C57ABDF0FB50}"/>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Θέση περιεχομένου 5">
            <a:extLst>
              <a:ext uri="{FF2B5EF4-FFF2-40B4-BE49-F238E27FC236}">
                <a16:creationId xmlns:a16="http://schemas.microsoft.com/office/drawing/2014/main" id="{9651FBB9-48CB-4645-8373-ED728AEED344}"/>
              </a:ext>
            </a:extLst>
          </p:cNvPr>
          <p:cNvSpPr>
            <a:spLocks noGrp="1"/>
          </p:cNvSpPr>
          <p:nvPr>
            <p:ph sz="quarter" idx="4"/>
          </p:nvPr>
        </p:nvSpPr>
        <p:spPr>
          <a:xfrm>
            <a:off x="4629150" y="2505075"/>
            <a:ext cx="3887788" cy="368458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154">
            <a:extLst>
              <a:ext uri="{FF2B5EF4-FFF2-40B4-BE49-F238E27FC236}">
                <a16:creationId xmlns:a16="http://schemas.microsoft.com/office/drawing/2014/main" id="{7E5A4CAE-9D4B-45D5-B4CA-61B07B75FF52}"/>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8" name="Rectangle 155">
            <a:extLst>
              <a:ext uri="{FF2B5EF4-FFF2-40B4-BE49-F238E27FC236}">
                <a16:creationId xmlns:a16="http://schemas.microsoft.com/office/drawing/2014/main" id="{02363E28-96DE-4E74-813E-F4777CBC62A9}"/>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9" name="Rectangle 156">
            <a:extLst>
              <a:ext uri="{FF2B5EF4-FFF2-40B4-BE49-F238E27FC236}">
                <a16:creationId xmlns:a16="http://schemas.microsoft.com/office/drawing/2014/main" id="{C259CE49-5A3A-47ED-B7A8-27D1726F505B}"/>
              </a:ext>
            </a:extLst>
          </p:cNvPr>
          <p:cNvSpPr>
            <a:spLocks noGrp="1" noChangeArrowheads="1"/>
          </p:cNvSpPr>
          <p:nvPr>
            <p:ph type="sldNum" sz="quarter" idx="12"/>
          </p:nvPr>
        </p:nvSpPr>
        <p:spPr>
          <a:ln/>
        </p:spPr>
        <p:txBody>
          <a:bodyPr/>
          <a:lstStyle>
            <a:lvl1pPr>
              <a:defRPr/>
            </a:lvl1pPr>
          </a:lstStyle>
          <a:p>
            <a:pPr>
              <a:defRPr/>
            </a:pPr>
            <a:fld id="{341F81A4-AC67-4047-B58B-F29DD8A5A471}" type="slidenum">
              <a:rPr lang="el-GR" altLang="el-GR"/>
              <a:pPr>
                <a:defRPr/>
              </a:pPr>
              <a:t>‹#›</a:t>
            </a:fld>
            <a:endParaRPr lang="el-GR" altLang="el-GR"/>
          </a:p>
        </p:txBody>
      </p:sp>
    </p:spTree>
    <p:extLst>
      <p:ext uri="{BB962C8B-B14F-4D97-AF65-F5344CB8AC3E}">
        <p14:creationId xmlns:p14="http://schemas.microsoft.com/office/powerpoint/2010/main" val="131544053"/>
      </p:ext>
    </p:extLst>
  </p:cSld>
  <p:clrMapOvr>
    <a:masterClrMapping/>
  </p:clrMapOvr>
  <p:transition>
    <p:comb/>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F0B06F8-5025-45A7-A87D-3D04B7BC95CF}"/>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Rectangle 154">
            <a:extLst>
              <a:ext uri="{FF2B5EF4-FFF2-40B4-BE49-F238E27FC236}">
                <a16:creationId xmlns:a16="http://schemas.microsoft.com/office/drawing/2014/main" id="{B054ED62-E498-45CA-AF13-17D0D4D2F193}"/>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4" name="Rectangle 155">
            <a:extLst>
              <a:ext uri="{FF2B5EF4-FFF2-40B4-BE49-F238E27FC236}">
                <a16:creationId xmlns:a16="http://schemas.microsoft.com/office/drawing/2014/main" id="{DAD14507-3FAF-4F0D-991D-D9C43298C83F}"/>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5" name="Rectangle 156">
            <a:extLst>
              <a:ext uri="{FF2B5EF4-FFF2-40B4-BE49-F238E27FC236}">
                <a16:creationId xmlns:a16="http://schemas.microsoft.com/office/drawing/2014/main" id="{A3226848-880D-482B-8CFB-EAA737190B52}"/>
              </a:ext>
            </a:extLst>
          </p:cNvPr>
          <p:cNvSpPr>
            <a:spLocks noGrp="1" noChangeArrowheads="1"/>
          </p:cNvSpPr>
          <p:nvPr>
            <p:ph type="sldNum" sz="quarter" idx="12"/>
          </p:nvPr>
        </p:nvSpPr>
        <p:spPr>
          <a:ln/>
        </p:spPr>
        <p:txBody>
          <a:bodyPr/>
          <a:lstStyle>
            <a:lvl1pPr>
              <a:defRPr/>
            </a:lvl1pPr>
          </a:lstStyle>
          <a:p>
            <a:pPr>
              <a:defRPr/>
            </a:pPr>
            <a:fld id="{41113A01-7AD0-4A83-A8AE-1BD75F3A4146}" type="slidenum">
              <a:rPr lang="el-GR" altLang="el-GR"/>
              <a:pPr>
                <a:defRPr/>
              </a:pPr>
              <a:t>‹#›</a:t>
            </a:fld>
            <a:endParaRPr lang="el-GR" altLang="el-GR"/>
          </a:p>
        </p:txBody>
      </p:sp>
    </p:spTree>
    <p:extLst>
      <p:ext uri="{BB962C8B-B14F-4D97-AF65-F5344CB8AC3E}">
        <p14:creationId xmlns:p14="http://schemas.microsoft.com/office/powerpoint/2010/main" val="677257479"/>
      </p:ext>
    </p:extLst>
  </p:cSld>
  <p:clrMapOvr>
    <a:masterClrMapping/>
  </p:clrMapOvr>
  <p:transition>
    <p:comb/>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2 - Θέση περιεχομένου"/>
          <p:cNvSpPr>
            <a:spLocks noGrp="1"/>
          </p:cNvSpPr>
          <p:nvPr>
            <p:ph sz="half" idx="1"/>
          </p:nvPr>
        </p:nvSpPr>
        <p:spPr>
          <a:xfrm>
            <a:off x="1370013" y="1827213"/>
            <a:ext cx="3579812"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5102225" y="1827213"/>
            <a:ext cx="35814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8">
            <a:extLst>
              <a:ext uri="{FF2B5EF4-FFF2-40B4-BE49-F238E27FC236}">
                <a16:creationId xmlns:a16="http://schemas.microsoft.com/office/drawing/2014/main" id="{C38A8164-79FB-47EC-97D4-C6F2FABCA5B0}"/>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9">
            <a:extLst>
              <a:ext uri="{FF2B5EF4-FFF2-40B4-BE49-F238E27FC236}">
                <a16:creationId xmlns:a16="http://schemas.microsoft.com/office/drawing/2014/main" id="{1964D547-266D-4E61-9795-FA8AB5AAB2AC}"/>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10">
            <a:extLst>
              <a:ext uri="{FF2B5EF4-FFF2-40B4-BE49-F238E27FC236}">
                <a16:creationId xmlns:a16="http://schemas.microsoft.com/office/drawing/2014/main" id="{42C7E55D-634F-4880-96F7-26E1B33A11FD}"/>
              </a:ext>
            </a:extLst>
          </p:cNvPr>
          <p:cNvSpPr>
            <a:spLocks noGrp="1" noChangeArrowheads="1"/>
          </p:cNvSpPr>
          <p:nvPr>
            <p:ph type="sldNum" sz="quarter" idx="12"/>
          </p:nvPr>
        </p:nvSpPr>
        <p:spPr>
          <a:ln/>
        </p:spPr>
        <p:txBody>
          <a:bodyPr/>
          <a:lstStyle>
            <a:lvl1pPr>
              <a:defRPr/>
            </a:lvl1pPr>
          </a:lstStyle>
          <a:p>
            <a:pPr>
              <a:defRPr/>
            </a:pPr>
            <a:fld id="{CBC4B2D9-0EF6-4C85-B497-4C53E8ED1025}" type="slidenum">
              <a:rPr lang="el-GR" altLang="el-GR"/>
              <a:pPr>
                <a:defRPr/>
              </a:pPr>
              <a:t>‹#›</a:t>
            </a:fld>
            <a:endParaRPr lang="el-GR" altLang="el-GR"/>
          </a:p>
        </p:txBody>
      </p:sp>
    </p:spTree>
    <p:extLst>
      <p:ext uri="{BB962C8B-B14F-4D97-AF65-F5344CB8AC3E}">
        <p14:creationId xmlns:p14="http://schemas.microsoft.com/office/powerpoint/2010/main" val="41127231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Rectangle 154">
            <a:extLst>
              <a:ext uri="{FF2B5EF4-FFF2-40B4-BE49-F238E27FC236}">
                <a16:creationId xmlns:a16="http://schemas.microsoft.com/office/drawing/2014/main" id="{7B04F0B6-B1FF-4024-9080-D3945170A4C8}"/>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3" name="Rectangle 155">
            <a:extLst>
              <a:ext uri="{FF2B5EF4-FFF2-40B4-BE49-F238E27FC236}">
                <a16:creationId xmlns:a16="http://schemas.microsoft.com/office/drawing/2014/main" id="{302304E5-92A3-4F28-BC82-032288CE6EBD}"/>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4" name="Rectangle 156">
            <a:extLst>
              <a:ext uri="{FF2B5EF4-FFF2-40B4-BE49-F238E27FC236}">
                <a16:creationId xmlns:a16="http://schemas.microsoft.com/office/drawing/2014/main" id="{760F95E0-52A4-4124-A013-D9C0EFCBD320}"/>
              </a:ext>
            </a:extLst>
          </p:cNvPr>
          <p:cNvSpPr>
            <a:spLocks noGrp="1" noChangeArrowheads="1"/>
          </p:cNvSpPr>
          <p:nvPr>
            <p:ph type="sldNum" sz="quarter" idx="12"/>
          </p:nvPr>
        </p:nvSpPr>
        <p:spPr>
          <a:ln/>
        </p:spPr>
        <p:txBody>
          <a:bodyPr/>
          <a:lstStyle>
            <a:lvl1pPr>
              <a:defRPr/>
            </a:lvl1pPr>
          </a:lstStyle>
          <a:p>
            <a:pPr>
              <a:defRPr/>
            </a:pPr>
            <a:fld id="{617C16CA-A098-40A2-A356-9276924985F0}" type="slidenum">
              <a:rPr lang="el-GR" altLang="el-GR"/>
              <a:pPr>
                <a:defRPr/>
              </a:pPr>
              <a:t>‹#›</a:t>
            </a:fld>
            <a:endParaRPr lang="el-GR" altLang="el-GR"/>
          </a:p>
        </p:txBody>
      </p:sp>
    </p:spTree>
    <p:extLst>
      <p:ext uri="{BB962C8B-B14F-4D97-AF65-F5344CB8AC3E}">
        <p14:creationId xmlns:p14="http://schemas.microsoft.com/office/powerpoint/2010/main" val="3831552919"/>
      </p:ext>
    </p:extLst>
  </p:cSld>
  <p:clrMapOvr>
    <a:masterClrMapping/>
  </p:clrMapOvr>
  <p:transition>
    <p:comb/>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72D30F1-EEB9-42A6-8EC0-A5B74757C641}"/>
              </a:ext>
            </a:extLst>
          </p:cNvPr>
          <p:cNvSpPr>
            <a:spLocks noGrp="1"/>
          </p:cNvSpPr>
          <p:nvPr>
            <p:ph type="title"/>
          </p:nvPr>
        </p:nvSpPr>
        <p:spPr>
          <a:xfrm>
            <a:off x="630238" y="457200"/>
            <a:ext cx="2949575"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2012BA60-AF7D-41BB-8ABF-A7215F11B538}"/>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a:extLst>
              <a:ext uri="{FF2B5EF4-FFF2-40B4-BE49-F238E27FC236}">
                <a16:creationId xmlns:a16="http://schemas.microsoft.com/office/drawing/2014/main" id="{F04DF678-278A-4C74-84EC-D89BAE513705}"/>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Rectangle 154">
            <a:extLst>
              <a:ext uri="{FF2B5EF4-FFF2-40B4-BE49-F238E27FC236}">
                <a16:creationId xmlns:a16="http://schemas.microsoft.com/office/drawing/2014/main" id="{BB2F8502-F8B2-4E7D-9832-ED3D73F0977D}"/>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155">
            <a:extLst>
              <a:ext uri="{FF2B5EF4-FFF2-40B4-BE49-F238E27FC236}">
                <a16:creationId xmlns:a16="http://schemas.microsoft.com/office/drawing/2014/main" id="{79B74172-A4D4-4582-9702-C1DCE727D23D}"/>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156">
            <a:extLst>
              <a:ext uri="{FF2B5EF4-FFF2-40B4-BE49-F238E27FC236}">
                <a16:creationId xmlns:a16="http://schemas.microsoft.com/office/drawing/2014/main" id="{885CCC67-3771-40BC-8664-2833C2666584}"/>
              </a:ext>
            </a:extLst>
          </p:cNvPr>
          <p:cNvSpPr>
            <a:spLocks noGrp="1" noChangeArrowheads="1"/>
          </p:cNvSpPr>
          <p:nvPr>
            <p:ph type="sldNum" sz="quarter" idx="12"/>
          </p:nvPr>
        </p:nvSpPr>
        <p:spPr>
          <a:ln/>
        </p:spPr>
        <p:txBody>
          <a:bodyPr/>
          <a:lstStyle>
            <a:lvl1pPr>
              <a:defRPr/>
            </a:lvl1pPr>
          </a:lstStyle>
          <a:p>
            <a:pPr>
              <a:defRPr/>
            </a:pPr>
            <a:fld id="{8B8B1260-2668-4363-81D8-8F8F0445E4AB}" type="slidenum">
              <a:rPr lang="el-GR" altLang="el-GR"/>
              <a:pPr>
                <a:defRPr/>
              </a:pPr>
              <a:t>‹#›</a:t>
            </a:fld>
            <a:endParaRPr lang="el-GR" altLang="el-GR"/>
          </a:p>
        </p:txBody>
      </p:sp>
    </p:spTree>
    <p:extLst>
      <p:ext uri="{BB962C8B-B14F-4D97-AF65-F5344CB8AC3E}">
        <p14:creationId xmlns:p14="http://schemas.microsoft.com/office/powerpoint/2010/main" val="4174708675"/>
      </p:ext>
    </p:extLst>
  </p:cSld>
  <p:clrMapOvr>
    <a:masterClrMapping/>
  </p:clrMapOvr>
  <p:transition>
    <p:comb/>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00CD8E9-5EEC-4E0E-AE16-EF64672F2167}"/>
              </a:ext>
            </a:extLst>
          </p:cNvPr>
          <p:cNvSpPr>
            <a:spLocks noGrp="1"/>
          </p:cNvSpPr>
          <p:nvPr>
            <p:ph type="title"/>
          </p:nvPr>
        </p:nvSpPr>
        <p:spPr>
          <a:xfrm>
            <a:off x="630238" y="457200"/>
            <a:ext cx="2949575"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1F0AF019-E5A6-401E-A46F-206A7EE0474F}"/>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a:extLst>
              <a:ext uri="{FF2B5EF4-FFF2-40B4-BE49-F238E27FC236}">
                <a16:creationId xmlns:a16="http://schemas.microsoft.com/office/drawing/2014/main" id="{300C063E-1124-4EDB-A3FF-DBADFD248EA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Επεξεργασία στυλ υποδείγματος κειμένου</a:t>
            </a:r>
          </a:p>
        </p:txBody>
      </p:sp>
      <p:sp>
        <p:nvSpPr>
          <p:cNvPr id="5" name="Rectangle 154">
            <a:extLst>
              <a:ext uri="{FF2B5EF4-FFF2-40B4-BE49-F238E27FC236}">
                <a16:creationId xmlns:a16="http://schemas.microsoft.com/office/drawing/2014/main" id="{FCCBDAE9-D418-41FD-8413-EDFCBF4CDFF0}"/>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6" name="Rectangle 155">
            <a:extLst>
              <a:ext uri="{FF2B5EF4-FFF2-40B4-BE49-F238E27FC236}">
                <a16:creationId xmlns:a16="http://schemas.microsoft.com/office/drawing/2014/main" id="{A596E791-7DE0-47D8-8E18-75DA2466DA4D}"/>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7" name="Rectangle 156">
            <a:extLst>
              <a:ext uri="{FF2B5EF4-FFF2-40B4-BE49-F238E27FC236}">
                <a16:creationId xmlns:a16="http://schemas.microsoft.com/office/drawing/2014/main" id="{A89447FA-DD1F-48DB-B22B-B158DDCE8526}"/>
              </a:ext>
            </a:extLst>
          </p:cNvPr>
          <p:cNvSpPr>
            <a:spLocks noGrp="1" noChangeArrowheads="1"/>
          </p:cNvSpPr>
          <p:nvPr>
            <p:ph type="sldNum" sz="quarter" idx="12"/>
          </p:nvPr>
        </p:nvSpPr>
        <p:spPr>
          <a:ln/>
        </p:spPr>
        <p:txBody>
          <a:bodyPr/>
          <a:lstStyle>
            <a:lvl1pPr>
              <a:defRPr/>
            </a:lvl1pPr>
          </a:lstStyle>
          <a:p>
            <a:pPr>
              <a:defRPr/>
            </a:pPr>
            <a:fld id="{0D56DF16-E8C0-4DA2-8AAB-221DB7983F8E}" type="slidenum">
              <a:rPr lang="el-GR" altLang="el-GR"/>
              <a:pPr>
                <a:defRPr/>
              </a:pPr>
              <a:t>‹#›</a:t>
            </a:fld>
            <a:endParaRPr lang="el-GR" altLang="el-GR"/>
          </a:p>
        </p:txBody>
      </p:sp>
    </p:spTree>
    <p:extLst>
      <p:ext uri="{BB962C8B-B14F-4D97-AF65-F5344CB8AC3E}">
        <p14:creationId xmlns:p14="http://schemas.microsoft.com/office/powerpoint/2010/main" val="3579435554"/>
      </p:ext>
    </p:extLst>
  </p:cSld>
  <p:clrMapOvr>
    <a:masterClrMapping/>
  </p:clrMapOvr>
  <p:transition>
    <p:comb/>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B867552-B5E6-435A-BEB9-DB0681A27045}"/>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DBE11017-21A8-49EB-B0C2-E4E7DACBAF93}"/>
              </a:ext>
            </a:extLst>
          </p:cNvPr>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154">
            <a:extLst>
              <a:ext uri="{FF2B5EF4-FFF2-40B4-BE49-F238E27FC236}">
                <a16:creationId xmlns:a16="http://schemas.microsoft.com/office/drawing/2014/main" id="{5BF12F82-1ECB-4E4D-8E6B-8AE9A6A10E41}"/>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155">
            <a:extLst>
              <a:ext uri="{FF2B5EF4-FFF2-40B4-BE49-F238E27FC236}">
                <a16:creationId xmlns:a16="http://schemas.microsoft.com/office/drawing/2014/main" id="{F923A653-6079-4373-931A-857382928CA3}"/>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156">
            <a:extLst>
              <a:ext uri="{FF2B5EF4-FFF2-40B4-BE49-F238E27FC236}">
                <a16:creationId xmlns:a16="http://schemas.microsoft.com/office/drawing/2014/main" id="{EEDA35E0-A97A-49DC-8AAF-127045A4B911}"/>
              </a:ext>
            </a:extLst>
          </p:cNvPr>
          <p:cNvSpPr>
            <a:spLocks noGrp="1" noChangeArrowheads="1"/>
          </p:cNvSpPr>
          <p:nvPr>
            <p:ph type="sldNum" sz="quarter" idx="12"/>
          </p:nvPr>
        </p:nvSpPr>
        <p:spPr>
          <a:ln/>
        </p:spPr>
        <p:txBody>
          <a:bodyPr/>
          <a:lstStyle>
            <a:lvl1pPr>
              <a:defRPr/>
            </a:lvl1pPr>
          </a:lstStyle>
          <a:p>
            <a:pPr>
              <a:defRPr/>
            </a:pPr>
            <a:fld id="{F1E89BBD-0D7D-4642-9C73-C823182D28BD}" type="slidenum">
              <a:rPr lang="el-GR" altLang="el-GR"/>
              <a:pPr>
                <a:defRPr/>
              </a:pPr>
              <a:t>‹#›</a:t>
            </a:fld>
            <a:endParaRPr lang="el-GR" altLang="el-GR"/>
          </a:p>
        </p:txBody>
      </p:sp>
    </p:spTree>
    <p:extLst>
      <p:ext uri="{BB962C8B-B14F-4D97-AF65-F5344CB8AC3E}">
        <p14:creationId xmlns:p14="http://schemas.microsoft.com/office/powerpoint/2010/main" val="803142376"/>
      </p:ext>
    </p:extLst>
  </p:cSld>
  <p:clrMapOvr>
    <a:masterClrMapping/>
  </p:clrMapOvr>
  <p:transition>
    <p:comb/>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73A11436-9D8B-4FB5-9B3B-7DF78CF1355A}"/>
              </a:ext>
            </a:extLst>
          </p:cNvPr>
          <p:cNvSpPr>
            <a:spLocks noGrp="1"/>
          </p:cNvSpPr>
          <p:nvPr>
            <p:ph type="title" orient="vert"/>
          </p:nvPr>
        </p:nvSpPr>
        <p:spPr>
          <a:xfrm>
            <a:off x="6707188" y="228600"/>
            <a:ext cx="2135187" cy="5870575"/>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65DFD486-AFBA-4681-A6CF-1AB5774F1187}"/>
              </a:ext>
            </a:extLst>
          </p:cNvPr>
          <p:cNvSpPr>
            <a:spLocks noGrp="1"/>
          </p:cNvSpPr>
          <p:nvPr>
            <p:ph type="body" orient="vert" idx="1"/>
          </p:nvPr>
        </p:nvSpPr>
        <p:spPr>
          <a:xfrm>
            <a:off x="301625" y="228600"/>
            <a:ext cx="6253163" cy="5870575"/>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154">
            <a:extLst>
              <a:ext uri="{FF2B5EF4-FFF2-40B4-BE49-F238E27FC236}">
                <a16:creationId xmlns:a16="http://schemas.microsoft.com/office/drawing/2014/main" id="{95118140-CF56-4EDD-A18E-D0F8F2DCB8E3}"/>
              </a:ext>
            </a:extLst>
          </p:cNvPr>
          <p:cNvSpPr>
            <a:spLocks noGrp="1" noChangeArrowheads="1"/>
          </p:cNvSpPr>
          <p:nvPr>
            <p:ph type="dt" sz="half" idx="10"/>
          </p:nvPr>
        </p:nvSpPr>
        <p:spPr>
          <a:ln/>
        </p:spPr>
        <p:txBody>
          <a:bodyPr/>
          <a:lstStyle>
            <a:lvl1pPr>
              <a:defRPr/>
            </a:lvl1pPr>
          </a:lstStyle>
          <a:p>
            <a:pPr>
              <a:defRPr/>
            </a:pPr>
            <a:endParaRPr lang="el-GR" altLang="el-GR"/>
          </a:p>
        </p:txBody>
      </p:sp>
      <p:sp>
        <p:nvSpPr>
          <p:cNvPr id="5" name="Rectangle 155">
            <a:extLst>
              <a:ext uri="{FF2B5EF4-FFF2-40B4-BE49-F238E27FC236}">
                <a16:creationId xmlns:a16="http://schemas.microsoft.com/office/drawing/2014/main" id="{8E26995C-102D-4C45-88FA-9E633ED9854C}"/>
              </a:ext>
            </a:extLst>
          </p:cNvPr>
          <p:cNvSpPr>
            <a:spLocks noGrp="1" noChangeArrowheads="1"/>
          </p:cNvSpPr>
          <p:nvPr>
            <p:ph type="ftr" sz="quarter" idx="11"/>
          </p:nvPr>
        </p:nvSpPr>
        <p:spPr>
          <a:ln/>
        </p:spPr>
        <p:txBody>
          <a:bodyPr/>
          <a:lstStyle>
            <a:lvl1pPr>
              <a:defRPr/>
            </a:lvl1pPr>
          </a:lstStyle>
          <a:p>
            <a:pPr>
              <a:defRPr/>
            </a:pPr>
            <a:endParaRPr lang="el-GR" altLang="el-GR"/>
          </a:p>
        </p:txBody>
      </p:sp>
      <p:sp>
        <p:nvSpPr>
          <p:cNvPr id="6" name="Rectangle 156">
            <a:extLst>
              <a:ext uri="{FF2B5EF4-FFF2-40B4-BE49-F238E27FC236}">
                <a16:creationId xmlns:a16="http://schemas.microsoft.com/office/drawing/2014/main" id="{E707230F-6595-4F22-897B-400236444DEE}"/>
              </a:ext>
            </a:extLst>
          </p:cNvPr>
          <p:cNvSpPr>
            <a:spLocks noGrp="1" noChangeArrowheads="1"/>
          </p:cNvSpPr>
          <p:nvPr>
            <p:ph type="sldNum" sz="quarter" idx="12"/>
          </p:nvPr>
        </p:nvSpPr>
        <p:spPr>
          <a:ln/>
        </p:spPr>
        <p:txBody>
          <a:bodyPr/>
          <a:lstStyle>
            <a:lvl1pPr>
              <a:defRPr/>
            </a:lvl1pPr>
          </a:lstStyle>
          <a:p>
            <a:pPr>
              <a:defRPr/>
            </a:pPr>
            <a:fld id="{9026B3AD-E068-4577-A3C8-7E99D76BD083}" type="slidenum">
              <a:rPr lang="el-GR" altLang="el-GR"/>
              <a:pPr>
                <a:defRPr/>
              </a:pPr>
              <a:t>‹#›</a:t>
            </a:fld>
            <a:endParaRPr lang="el-GR" altLang="el-GR"/>
          </a:p>
        </p:txBody>
      </p:sp>
    </p:spTree>
    <p:extLst>
      <p:ext uri="{BB962C8B-B14F-4D97-AF65-F5344CB8AC3E}">
        <p14:creationId xmlns:p14="http://schemas.microsoft.com/office/powerpoint/2010/main" val="1152075223"/>
      </p:ext>
    </p:extLst>
  </p:cSld>
  <p:clrMapOvr>
    <a:masterClrMapping/>
  </p:clrMapOvr>
  <p:transition>
    <p:comb/>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4530"/>
            <a:ext cx="6858000" cy="2387600"/>
          </a:xfrm>
        </p:spPr>
        <p:txBody>
          <a:bodyPr anchor="b">
            <a:normAutofit/>
          </a:bodyPr>
          <a:lstStyle>
            <a:lvl1pPr algn="ctr">
              <a:defRPr sz="45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solidFill>
                  <a:schemeClr val="tx1">
                    <a:lumMod val="75000"/>
                    <a:lumOff val="25000"/>
                  </a:schemeClr>
                </a:solidFill>
              </a:defRPr>
            </a:lvl1pPr>
            <a:lvl2pPr marL="342900" indent="0" algn="ctr">
              <a:buNone/>
              <a:defRPr sz="21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l-GR"/>
              <a:t>Κάντε κλικ για να επεξεργαστείτε τον υπότιτλο του υποδείγματος</a:t>
            </a:r>
            <a:endParaRPr lang="en-US" dirty="0"/>
          </a:p>
        </p:txBody>
      </p:sp>
      <p:sp>
        <p:nvSpPr>
          <p:cNvPr id="4" name="Date Placeholder 3">
            <a:extLst>
              <a:ext uri="{FF2B5EF4-FFF2-40B4-BE49-F238E27FC236}">
                <a16:creationId xmlns:a16="http://schemas.microsoft.com/office/drawing/2014/main" id="{693D86B2-4BA0-448D-BC2A-508F763E12BF}"/>
              </a:ext>
            </a:extLst>
          </p:cNvPr>
          <p:cNvSpPr>
            <a:spLocks noGrp="1"/>
          </p:cNvSpPr>
          <p:nvPr>
            <p:ph type="dt" sz="half" idx="10"/>
          </p:nvPr>
        </p:nvSpPr>
        <p:spPr/>
        <p:txBody>
          <a:bodyPr/>
          <a:lstStyle>
            <a:lvl1pPr>
              <a:defRPr/>
            </a:lvl1pPr>
          </a:lstStyle>
          <a:p>
            <a:pPr>
              <a:defRPr/>
            </a:pPr>
            <a:endParaRPr lang="el-GR"/>
          </a:p>
        </p:txBody>
      </p:sp>
      <p:sp>
        <p:nvSpPr>
          <p:cNvPr id="5" name="Footer Placeholder 4">
            <a:extLst>
              <a:ext uri="{FF2B5EF4-FFF2-40B4-BE49-F238E27FC236}">
                <a16:creationId xmlns:a16="http://schemas.microsoft.com/office/drawing/2014/main" id="{FF45CDF5-6EF7-4784-A394-0C916E4E3DB0}"/>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3FBE967F-E9E8-4EB8-A691-A3C00B099D0B}"/>
              </a:ext>
            </a:extLst>
          </p:cNvPr>
          <p:cNvSpPr>
            <a:spLocks noGrp="1"/>
          </p:cNvSpPr>
          <p:nvPr>
            <p:ph type="sldNum" sz="quarter" idx="12"/>
          </p:nvPr>
        </p:nvSpPr>
        <p:spPr/>
        <p:txBody>
          <a:bodyPr/>
          <a:lstStyle>
            <a:lvl1pPr>
              <a:defRPr/>
            </a:lvl1pPr>
          </a:lstStyle>
          <a:p>
            <a:pPr>
              <a:defRPr/>
            </a:pPr>
            <a:fld id="{64F089F1-D891-4D61-9457-E76DC82B425C}" type="slidenum">
              <a:rPr lang="el-GR" altLang="el-GR"/>
              <a:pPr>
                <a:defRPr/>
              </a:pPr>
              <a:t>‹#›</a:t>
            </a:fld>
            <a:endParaRPr lang="el-GR" altLang="el-GR"/>
          </a:p>
        </p:txBody>
      </p:sp>
    </p:spTree>
    <p:extLst>
      <p:ext uri="{BB962C8B-B14F-4D97-AF65-F5344CB8AC3E}">
        <p14:creationId xmlns:p14="http://schemas.microsoft.com/office/powerpoint/2010/main" val="33719945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a:extLst>
              <a:ext uri="{FF2B5EF4-FFF2-40B4-BE49-F238E27FC236}">
                <a16:creationId xmlns:a16="http://schemas.microsoft.com/office/drawing/2014/main" id="{8518071F-07C2-43BF-BBF2-33DDDA9568A3}"/>
              </a:ext>
            </a:extLst>
          </p:cNvPr>
          <p:cNvSpPr>
            <a:spLocks noGrp="1"/>
          </p:cNvSpPr>
          <p:nvPr>
            <p:ph type="dt" sz="half" idx="10"/>
          </p:nvPr>
        </p:nvSpPr>
        <p:spPr/>
        <p:txBody>
          <a:bodyPr/>
          <a:lstStyle>
            <a:lvl1pPr>
              <a:defRPr/>
            </a:lvl1pPr>
          </a:lstStyle>
          <a:p>
            <a:pPr>
              <a:defRPr/>
            </a:pPr>
            <a:endParaRPr lang="el-GR"/>
          </a:p>
        </p:txBody>
      </p:sp>
      <p:sp>
        <p:nvSpPr>
          <p:cNvPr id="5" name="Footer Placeholder 4">
            <a:extLst>
              <a:ext uri="{FF2B5EF4-FFF2-40B4-BE49-F238E27FC236}">
                <a16:creationId xmlns:a16="http://schemas.microsoft.com/office/drawing/2014/main" id="{9C0FA3A2-A82F-4445-9FF5-0C15843E77CC}"/>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81B19CCA-C60E-46B2-96BE-4ED523B00802}"/>
              </a:ext>
            </a:extLst>
          </p:cNvPr>
          <p:cNvSpPr>
            <a:spLocks noGrp="1"/>
          </p:cNvSpPr>
          <p:nvPr>
            <p:ph type="sldNum" sz="quarter" idx="12"/>
          </p:nvPr>
        </p:nvSpPr>
        <p:spPr/>
        <p:txBody>
          <a:bodyPr/>
          <a:lstStyle>
            <a:lvl1pPr>
              <a:defRPr/>
            </a:lvl1pPr>
          </a:lstStyle>
          <a:p>
            <a:pPr>
              <a:defRPr/>
            </a:pPr>
            <a:fld id="{FCD500FA-C272-4DD9-BBE4-23CF4E38A02D}" type="slidenum">
              <a:rPr lang="el-GR" altLang="el-GR"/>
              <a:pPr>
                <a:defRPr/>
              </a:pPr>
              <a:t>‹#›</a:t>
            </a:fld>
            <a:endParaRPr lang="el-GR" altLang="el-GR"/>
          </a:p>
        </p:txBody>
      </p:sp>
    </p:spTree>
    <p:extLst>
      <p:ext uri="{BB962C8B-B14F-4D97-AF65-F5344CB8AC3E}">
        <p14:creationId xmlns:p14="http://schemas.microsoft.com/office/powerpoint/2010/main" val="25476886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623888" y="1712423"/>
            <a:ext cx="7886700" cy="2851208"/>
          </a:xfrm>
        </p:spPr>
        <p:txBody>
          <a:bodyPr anchor="b">
            <a:normAutofit/>
          </a:bodyPr>
          <a:lstStyle>
            <a:lvl1pPr>
              <a:defRPr sz="4500" b="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23888" y="4552634"/>
            <a:ext cx="7886700" cy="1500187"/>
          </a:xfrm>
        </p:spPr>
        <p:txBody>
          <a:bodyPr anchor="t"/>
          <a:lstStyle>
            <a:lvl1pPr marL="0" indent="0">
              <a:buNone/>
              <a:defRPr sz="1800">
                <a:solidFill>
                  <a:schemeClr val="tx1">
                    <a:lumMod val="75000"/>
                    <a:lumOff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l-GR"/>
              <a:t>Επεξεργασία στυλ υποδείγματος κειμένου</a:t>
            </a:r>
          </a:p>
        </p:txBody>
      </p:sp>
      <p:sp>
        <p:nvSpPr>
          <p:cNvPr id="4" name="Date Placeholder 3">
            <a:extLst>
              <a:ext uri="{FF2B5EF4-FFF2-40B4-BE49-F238E27FC236}">
                <a16:creationId xmlns:a16="http://schemas.microsoft.com/office/drawing/2014/main" id="{AA65478B-02D7-406B-8981-70711EC62386}"/>
              </a:ext>
            </a:extLst>
          </p:cNvPr>
          <p:cNvSpPr>
            <a:spLocks noGrp="1"/>
          </p:cNvSpPr>
          <p:nvPr>
            <p:ph type="dt" sz="half" idx="10"/>
          </p:nvPr>
        </p:nvSpPr>
        <p:spPr/>
        <p:txBody>
          <a:bodyPr/>
          <a:lstStyle>
            <a:lvl1pPr>
              <a:defRPr/>
            </a:lvl1pPr>
          </a:lstStyle>
          <a:p>
            <a:pPr>
              <a:defRPr/>
            </a:pPr>
            <a:endParaRPr lang="el-GR"/>
          </a:p>
        </p:txBody>
      </p:sp>
      <p:sp>
        <p:nvSpPr>
          <p:cNvPr id="5" name="Footer Placeholder 4">
            <a:extLst>
              <a:ext uri="{FF2B5EF4-FFF2-40B4-BE49-F238E27FC236}">
                <a16:creationId xmlns:a16="http://schemas.microsoft.com/office/drawing/2014/main" id="{88F4E6DE-3615-425D-ACE8-AC0ACB23FD51}"/>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0D0DF16E-4EE8-4F02-B6F2-B393DB445745}"/>
              </a:ext>
            </a:extLst>
          </p:cNvPr>
          <p:cNvSpPr>
            <a:spLocks noGrp="1"/>
          </p:cNvSpPr>
          <p:nvPr>
            <p:ph type="sldNum" sz="quarter" idx="12"/>
          </p:nvPr>
        </p:nvSpPr>
        <p:spPr/>
        <p:txBody>
          <a:bodyPr/>
          <a:lstStyle>
            <a:lvl1pPr>
              <a:defRPr/>
            </a:lvl1pPr>
          </a:lstStyle>
          <a:p>
            <a:pPr>
              <a:defRPr/>
            </a:pPr>
            <a:fld id="{5DE090D7-02E3-4B31-B880-959AA6F0D97F}" type="slidenum">
              <a:rPr lang="el-GR" altLang="el-GR"/>
              <a:pPr>
                <a:defRPr/>
              </a:pPr>
              <a:t>‹#›</a:t>
            </a:fld>
            <a:endParaRPr lang="el-GR" altLang="el-GR"/>
          </a:p>
        </p:txBody>
      </p:sp>
    </p:spTree>
    <p:extLst>
      <p:ext uri="{BB962C8B-B14F-4D97-AF65-F5344CB8AC3E}">
        <p14:creationId xmlns:p14="http://schemas.microsoft.com/office/powerpoint/2010/main" val="8393160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633845" y="1828801"/>
            <a:ext cx="3886200" cy="4351337"/>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4629150" y="1828801"/>
            <a:ext cx="3886200" cy="4351337"/>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3">
            <a:extLst>
              <a:ext uri="{FF2B5EF4-FFF2-40B4-BE49-F238E27FC236}">
                <a16:creationId xmlns:a16="http://schemas.microsoft.com/office/drawing/2014/main" id="{BF6B7AC5-4858-4A41-AAD6-7B17295275A1}"/>
              </a:ext>
            </a:extLst>
          </p:cNvPr>
          <p:cNvSpPr>
            <a:spLocks noGrp="1"/>
          </p:cNvSpPr>
          <p:nvPr>
            <p:ph type="dt" sz="half" idx="10"/>
          </p:nvPr>
        </p:nvSpPr>
        <p:spPr/>
        <p:txBody>
          <a:bodyPr/>
          <a:lstStyle>
            <a:lvl1pPr>
              <a:defRPr/>
            </a:lvl1pPr>
          </a:lstStyle>
          <a:p>
            <a:pPr>
              <a:defRPr/>
            </a:pPr>
            <a:endParaRPr lang="el-GR"/>
          </a:p>
        </p:txBody>
      </p:sp>
      <p:sp>
        <p:nvSpPr>
          <p:cNvPr id="6" name="Footer Placeholder 4">
            <a:extLst>
              <a:ext uri="{FF2B5EF4-FFF2-40B4-BE49-F238E27FC236}">
                <a16:creationId xmlns:a16="http://schemas.microsoft.com/office/drawing/2014/main" id="{31C25350-DA62-4BCC-8720-DB2BDFCD8371}"/>
              </a:ext>
            </a:extLst>
          </p:cNvPr>
          <p:cNvSpPr>
            <a:spLocks noGrp="1"/>
          </p:cNvSpPr>
          <p:nvPr>
            <p:ph type="ftr" sz="quarter" idx="11"/>
          </p:nvPr>
        </p:nvSpPr>
        <p:spPr/>
        <p:txBody>
          <a:bodyPr/>
          <a:lstStyle>
            <a:lvl1pPr>
              <a:defRPr/>
            </a:lvl1pPr>
          </a:lstStyle>
          <a:p>
            <a:pPr>
              <a:defRPr/>
            </a:pPr>
            <a:endParaRPr lang="el-GR"/>
          </a:p>
        </p:txBody>
      </p:sp>
      <p:sp>
        <p:nvSpPr>
          <p:cNvPr id="7" name="Slide Number Placeholder 5">
            <a:extLst>
              <a:ext uri="{FF2B5EF4-FFF2-40B4-BE49-F238E27FC236}">
                <a16:creationId xmlns:a16="http://schemas.microsoft.com/office/drawing/2014/main" id="{DA6CB0CA-0061-4FCF-BEA0-D5EA7A4FF522}"/>
              </a:ext>
            </a:extLst>
          </p:cNvPr>
          <p:cNvSpPr>
            <a:spLocks noGrp="1"/>
          </p:cNvSpPr>
          <p:nvPr>
            <p:ph type="sldNum" sz="quarter" idx="12"/>
          </p:nvPr>
        </p:nvSpPr>
        <p:spPr/>
        <p:txBody>
          <a:bodyPr/>
          <a:lstStyle>
            <a:lvl1pPr>
              <a:defRPr/>
            </a:lvl1pPr>
          </a:lstStyle>
          <a:p>
            <a:pPr>
              <a:defRPr/>
            </a:pPr>
            <a:fld id="{1583DA04-8905-46A9-B33A-EEA86DE70228}" type="slidenum">
              <a:rPr lang="el-GR" altLang="el-GR"/>
              <a:pPr>
                <a:defRPr/>
              </a:pPr>
              <a:t>‹#›</a:t>
            </a:fld>
            <a:endParaRPr lang="el-GR" altLang="el-GR"/>
          </a:p>
        </p:txBody>
      </p:sp>
    </p:spTree>
    <p:extLst>
      <p:ext uri="{BB962C8B-B14F-4D97-AF65-F5344CB8AC3E}">
        <p14:creationId xmlns:p14="http://schemas.microsoft.com/office/powerpoint/2010/main" val="20769747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Σύγκριση">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33845" y="1681851"/>
            <a:ext cx="3867150" cy="825699"/>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633845" y="2507551"/>
            <a:ext cx="3867150" cy="3680525"/>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629150" y="1681851"/>
            <a:ext cx="3886201" cy="825698"/>
          </a:xfrm>
        </p:spPr>
        <p:txBody>
          <a:bodyPr anchor="b"/>
          <a:lstStyle>
            <a:lvl1pPr marL="0" indent="0">
              <a:spcBef>
                <a:spcPts val="0"/>
              </a:spcBef>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4629150" y="2507551"/>
            <a:ext cx="3886201" cy="3680525"/>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7" name="Date Placeholder 3">
            <a:extLst>
              <a:ext uri="{FF2B5EF4-FFF2-40B4-BE49-F238E27FC236}">
                <a16:creationId xmlns:a16="http://schemas.microsoft.com/office/drawing/2014/main" id="{F55DDFE3-2883-44D4-9C06-89AECBA6B604}"/>
              </a:ext>
            </a:extLst>
          </p:cNvPr>
          <p:cNvSpPr>
            <a:spLocks noGrp="1"/>
          </p:cNvSpPr>
          <p:nvPr>
            <p:ph type="dt" sz="half" idx="10"/>
          </p:nvPr>
        </p:nvSpPr>
        <p:spPr/>
        <p:txBody>
          <a:bodyPr/>
          <a:lstStyle>
            <a:lvl1pPr>
              <a:defRPr/>
            </a:lvl1pPr>
          </a:lstStyle>
          <a:p>
            <a:pPr>
              <a:defRPr/>
            </a:pPr>
            <a:endParaRPr lang="el-GR"/>
          </a:p>
        </p:txBody>
      </p:sp>
      <p:sp>
        <p:nvSpPr>
          <p:cNvPr id="8" name="Footer Placeholder 4">
            <a:extLst>
              <a:ext uri="{FF2B5EF4-FFF2-40B4-BE49-F238E27FC236}">
                <a16:creationId xmlns:a16="http://schemas.microsoft.com/office/drawing/2014/main" id="{2DE65E53-9C8F-4005-AF9E-FE61BC2AAE23}"/>
              </a:ext>
            </a:extLst>
          </p:cNvPr>
          <p:cNvSpPr>
            <a:spLocks noGrp="1"/>
          </p:cNvSpPr>
          <p:nvPr>
            <p:ph type="ftr" sz="quarter" idx="11"/>
          </p:nvPr>
        </p:nvSpPr>
        <p:spPr/>
        <p:txBody>
          <a:bodyPr/>
          <a:lstStyle>
            <a:lvl1pPr>
              <a:defRPr/>
            </a:lvl1pPr>
          </a:lstStyle>
          <a:p>
            <a:pPr>
              <a:defRPr/>
            </a:pPr>
            <a:endParaRPr lang="el-GR"/>
          </a:p>
        </p:txBody>
      </p:sp>
      <p:sp>
        <p:nvSpPr>
          <p:cNvPr id="9" name="Slide Number Placeholder 5">
            <a:extLst>
              <a:ext uri="{FF2B5EF4-FFF2-40B4-BE49-F238E27FC236}">
                <a16:creationId xmlns:a16="http://schemas.microsoft.com/office/drawing/2014/main" id="{5814952E-115B-4A56-9324-AB8D3EB5257C}"/>
              </a:ext>
            </a:extLst>
          </p:cNvPr>
          <p:cNvSpPr>
            <a:spLocks noGrp="1"/>
          </p:cNvSpPr>
          <p:nvPr>
            <p:ph type="sldNum" sz="quarter" idx="12"/>
          </p:nvPr>
        </p:nvSpPr>
        <p:spPr/>
        <p:txBody>
          <a:bodyPr/>
          <a:lstStyle>
            <a:lvl1pPr>
              <a:defRPr/>
            </a:lvl1pPr>
          </a:lstStyle>
          <a:p>
            <a:pPr>
              <a:defRPr/>
            </a:pPr>
            <a:fld id="{A22756FA-6416-4787-9F69-C3EFACB74527}" type="slidenum">
              <a:rPr lang="el-GR" altLang="el-GR"/>
              <a:pPr>
                <a:defRPr/>
              </a:pPr>
              <a:t>‹#›</a:t>
            </a:fld>
            <a:endParaRPr lang="el-GR" altLang="el-GR"/>
          </a:p>
        </p:txBody>
      </p:sp>
    </p:spTree>
    <p:extLst>
      <p:ext uri="{BB962C8B-B14F-4D97-AF65-F5344CB8AC3E}">
        <p14:creationId xmlns:p14="http://schemas.microsoft.com/office/powerpoint/2010/main" val="1394287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4638"/>
            <a:ext cx="8229600" cy="1143000"/>
          </a:xfrm>
        </p:spPr>
        <p:txBody>
          <a:bodyPr/>
          <a:lstStyle>
            <a:lvl1pPr>
              <a:defRPr/>
            </a:lvl1pPr>
          </a:lstStyle>
          <a:p>
            <a:r>
              <a:rPr lang="el-GR"/>
              <a:t>Κάντε κλικ για να επεξεργαστείτε τον τίτλο υποδείγματος</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8">
            <a:extLst>
              <a:ext uri="{FF2B5EF4-FFF2-40B4-BE49-F238E27FC236}">
                <a16:creationId xmlns:a16="http://schemas.microsoft.com/office/drawing/2014/main" id="{D39391AA-FB97-4C3A-994B-5439A1D5906D}"/>
              </a:ext>
            </a:extLst>
          </p:cNvPr>
          <p:cNvSpPr>
            <a:spLocks noGrp="1" noChangeArrowheads="1"/>
          </p:cNvSpPr>
          <p:nvPr>
            <p:ph type="dt" sz="half" idx="10"/>
          </p:nvPr>
        </p:nvSpPr>
        <p:spPr>
          <a:ln/>
        </p:spPr>
        <p:txBody>
          <a:bodyPr/>
          <a:lstStyle>
            <a:lvl1pPr>
              <a:defRPr/>
            </a:lvl1pPr>
          </a:lstStyle>
          <a:p>
            <a:pPr>
              <a:defRPr/>
            </a:pPr>
            <a:endParaRPr lang="el-GR"/>
          </a:p>
        </p:txBody>
      </p:sp>
      <p:sp>
        <p:nvSpPr>
          <p:cNvPr id="8" name="Rectangle 9">
            <a:extLst>
              <a:ext uri="{FF2B5EF4-FFF2-40B4-BE49-F238E27FC236}">
                <a16:creationId xmlns:a16="http://schemas.microsoft.com/office/drawing/2014/main" id="{B2B00DE0-A2C1-4176-8B32-305E98B46794}"/>
              </a:ext>
            </a:extLst>
          </p:cNvPr>
          <p:cNvSpPr>
            <a:spLocks noGrp="1" noChangeArrowheads="1"/>
          </p:cNvSpPr>
          <p:nvPr>
            <p:ph type="ftr" sz="quarter" idx="11"/>
          </p:nvPr>
        </p:nvSpPr>
        <p:spPr>
          <a:ln/>
        </p:spPr>
        <p:txBody>
          <a:bodyPr/>
          <a:lstStyle>
            <a:lvl1pPr>
              <a:defRPr/>
            </a:lvl1pPr>
          </a:lstStyle>
          <a:p>
            <a:pPr>
              <a:defRPr/>
            </a:pPr>
            <a:endParaRPr lang="el-GR"/>
          </a:p>
        </p:txBody>
      </p:sp>
      <p:sp>
        <p:nvSpPr>
          <p:cNvPr id="9" name="Rectangle 10">
            <a:extLst>
              <a:ext uri="{FF2B5EF4-FFF2-40B4-BE49-F238E27FC236}">
                <a16:creationId xmlns:a16="http://schemas.microsoft.com/office/drawing/2014/main" id="{8E4E2251-6E1E-45A0-B718-9F01170D67D2}"/>
              </a:ext>
            </a:extLst>
          </p:cNvPr>
          <p:cNvSpPr>
            <a:spLocks noGrp="1" noChangeArrowheads="1"/>
          </p:cNvSpPr>
          <p:nvPr>
            <p:ph type="sldNum" sz="quarter" idx="12"/>
          </p:nvPr>
        </p:nvSpPr>
        <p:spPr>
          <a:ln/>
        </p:spPr>
        <p:txBody>
          <a:bodyPr/>
          <a:lstStyle>
            <a:lvl1pPr>
              <a:defRPr/>
            </a:lvl1pPr>
          </a:lstStyle>
          <a:p>
            <a:pPr>
              <a:defRPr/>
            </a:pPr>
            <a:fld id="{BBD20FDB-A953-428F-92F3-8C7453E1F447}" type="slidenum">
              <a:rPr lang="el-GR" altLang="el-GR"/>
              <a:pPr>
                <a:defRPr/>
              </a:pPr>
              <a:t>‹#›</a:t>
            </a:fld>
            <a:endParaRPr lang="el-GR" altLang="el-GR"/>
          </a:p>
        </p:txBody>
      </p:sp>
    </p:spTree>
    <p:extLst>
      <p:ext uri="{BB962C8B-B14F-4D97-AF65-F5344CB8AC3E}">
        <p14:creationId xmlns:p14="http://schemas.microsoft.com/office/powerpoint/2010/main" val="28463022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Μόνο τίτλο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Date Placeholder 3">
            <a:extLst>
              <a:ext uri="{FF2B5EF4-FFF2-40B4-BE49-F238E27FC236}">
                <a16:creationId xmlns:a16="http://schemas.microsoft.com/office/drawing/2014/main" id="{10EC5522-57DC-46CD-9533-36EDFBBA803A}"/>
              </a:ext>
            </a:extLst>
          </p:cNvPr>
          <p:cNvSpPr>
            <a:spLocks noGrp="1"/>
          </p:cNvSpPr>
          <p:nvPr>
            <p:ph type="dt" sz="half" idx="10"/>
          </p:nvPr>
        </p:nvSpPr>
        <p:spPr/>
        <p:txBody>
          <a:bodyPr/>
          <a:lstStyle>
            <a:lvl1pPr>
              <a:defRPr/>
            </a:lvl1pPr>
          </a:lstStyle>
          <a:p>
            <a:pPr>
              <a:defRPr/>
            </a:pPr>
            <a:endParaRPr lang="el-GR"/>
          </a:p>
        </p:txBody>
      </p:sp>
      <p:sp>
        <p:nvSpPr>
          <p:cNvPr id="4" name="Footer Placeholder 4">
            <a:extLst>
              <a:ext uri="{FF2B5EF4-FFF2-40B4-BE49-F238E27FC236}">
                <a16:creationId xmlns:a16="http://schemas.microsoft.com/office/drawing/2014/main" id="{B261BC43-56BE-42D4-B014-147932FCB76C}"/>
              </a:ext>
            </a:extLst>
          </p:cNvPr>
          <p:cNvSpPr>
            <a:spLocks noGrp="1"/>
          </p:cNvSpPr>
          <p:nvPr>
            <p:ph type="ftr" sz="quarter" idx="11"/>
          </p:nvPr>
        </p:nvSpPr>
        <p:spPr/>
        <p:txBody>
          <a:bodyPr/>
          <a:lstStyle>
            <a:lvl1pPr>
              <a:defRPr/>
            </a:lvl1pPr>
          </a:lstStyle>
          <a:p>
            <a:pPr>
              <a:defRPr/>
            </a:pPr>
            <a:endParaRPr lang="el-GR"/>
          </a:p>
        </p:txBody>
      </p:sp>
      <p:sp>
        <p:nvSpPr>
          <p:cNvPr id="5" name="Slide Number Placeholder 5">
            <a:extLst>
              <a:ext uri="{FF2B5EF4-FFF2-40B4-BE49-F238E27FC236}">
                <a16:creationId xmlns:a16="http://schemas.microsoft.com/office/drawing/2014/main" id="{92457FDC-4F0B-40CE-AE48-E5BDF028459F}"/>
              </a:ext>
            </a:extLst>
          </p:cNvPr>
          <p:cNvSpPr>
            <a:spLocks noGrp="1"/>
          </p:cNvSpPr>
          <p:nvPr>
            <p:ph type="sldNum" sz="quarter" idx="12"/>
          </p:nvPr>
        </p:nvSpPr>
        <p:spPr/>
        <p:txBody>
          <a:bodyPr/>
          <a:lstStyle>
            <a:lvl1pPr>
              <a:defRPr/>
            </a:lvl1pPr>
          </a:lstStyle>
          <a:p>
            <a:pPr>
              <a:defRPr/>
            </a:pPr>
            <a:fld id="{0C056F14-AFC7-4F42-B2D6-5334B0411CEF}" type="slidenum">
              <a:rPr lang="el-GR" altLang="el-GR"/>
              <a:pPr>
                <a:defRPr/>
              </a:pPr>
              <a:t>‹#›</a:t>
            </a:fld>
            <a:endParaRPr lang="el-GR" altLang="el-GR"/>
          </a:p>
        </p:txBody>
      </p:sp>
    </p:spTree>
    <p:extLst>
      <p:ext uri="{BB962C8B-B14F-4D97-AF65-F5344CB8AC3E}">
        <p14:creationId xmlns:p14="http://schemas.microsoft.com/office/powerpoint/2010/main" val="18528661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77A60E93-5B33-4EFA-81CA-08DA69FC2153}"/>
              </a:ext>
            </a:extLst>
          </p:cNvPr>
          <p:cNvSpPr>
            <a:spLocks noGrp="1"/>
          </p:cNvSpPr>
          <p:nvPr>
            <p:ph type="dt" sz="half" idx="10"/>
          </p:nvPr>
        </p:nvSpPr>
        <p:spPr/>
        <p:txBody>
          <a:bodyPr/>
          <a:lstStyle>
            <a:lvl1pPr>
              <a:defRPr/>
            </a:lvl1pPr>
          </a:lstStyle>
          <a:p>
            <a:pPr>
              <a:defRPr/>
            </a:pPr>
            <a:endParaRPr lang="el-GR"/>
          </a:p>
        </p:txBody>
      </p:sp>
      <p:sp>
        <p:nvSpPr>
          <p:cNvPr id="3" name="Footer Placeholder 4">
            <a:extLst>
              <a:ext uri="{FF2B5EF4-FFF2-40B4-BE49-F238E27FC236}">
                <a16:creationId xmlns:a16="http://schemas.microsoft.com/office/drawing/2014/main" id="{F2EBBC5A-303F-43D6-A52B-281895D85E33}"/>
              </a:ext>
            </a:extLst>
          </p:cNvPr>
          <p:cNvSpPr>
            <a:spLocks noGrp="1"/>
          </p:cNvSpPr>
          <p:nvPr>
            <p:ph type="ftr" sz="quarter" idx="11"/>
          </p:nvPr>
        </p:nvSpPr>
        <p:spPr/>
        <p:txBody>
          <a:bodyPr/>
          <a:lstStyle>
            <a:lvl1pPr>
              <a:defRPr/>
            </a:lvl1pPr>
          </a:lstStyle>
          <a:p>
            <a:pPr>
              <a:defRPr/>
            </a:pPr>
            <a:endParaRPr lang="el-GR"/>
          </a:p>
        </p:txBody>
      </p:sp>
      <p:sp>
        <p:nvSpPr>
          <p:cNvPr id="4" name="Slide Number Placeholder 5">
            <a:extLst>
              <a:ext uri="{FF2B5EF4-FFF2-40B4-BE49-F238E27FC236}">
                <a16:creationId xmlns:a16="http://schemas.microsoft.com/office/drawing/2014/main" id="{8FE087D8-CFCE-487D-B0A0-404FE3EFC299}"/>
              </a:ext>
            </a:extLst>
          </p:cNvPr>
          <p:cNvSpPr>
            <a:spLocks noGrp="1"/>
          </p:cNvSpPr>
          <p:nvPr>
            <p:ph type="sldNum" sz="quarter" idx="12"/>
          </p:nvPr>
        </p:nvSpPr>
        <p:spPr/>
        <p:txBody>
          <a:bodyPr/>
          <a:lstStyle>
            <a:lvl1pPr>
              <a:defRPr/>
            </a:lvl1pPr>
          </a:lstStyle>
          <a:p>
            <a:pPr>
              <a:defRPr/>
            </a:pPr>
            <a:fld id="{EB08D63D-C199-441C-AB19-90387FAF99EB}" type="slidenum">
              <a:rPr lang="el-GR" altLang="el-GR"/>
              <a:pPr>
                <a:defRPr/>
              </a:pPr>
              <a:t>‹#›</a:t>
            </a:fld>
            <a:endParaRPr lang="el-GR" altLang="el-GR"/>
          </a:p>
        </p:txBody>
      </p:sp>
    </p:spTree>
    <p:extLst>
      <p:ext uri="{BB962C8B-B14F-4D97-AF65-F5344CB8AC3E}">
        <p14:creationId xmlns:p14="http://schemas.microsoft.com/office/powerpoint/2010/main" val="123488035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1"/>
            <a:ext cx="2948940" cy="1600197"/>
          </a:xfrm>
        </p:spPr>
        <p:txBody>
          <a:bodyPr anchor="b">
            <a:normAutofit/>
          </a:bodyPr>
          <a:lstStyle>
            <a:lvl1pPr>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886200" y="990600"/>
            <a:ext cx="4629150" cy="4876800"/>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630936" y="2057399"/>
            <a:ext cx="2948940" cy="3810001"/>
          </a:xfrm>
        </p:spPr>
        <p:txBody>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l-GR"/>
              <a:t>Επεξεργασία στυλ υποδείγματος κειμένου</a:t>
            </a:r>
          </a:p>
        </p:txBody>
      </p:sp>
      <p:sp>
        <p:nvSpPr>
          <p:cNvPr id="5" name="Date Placeholder 3">
            <a:extLst>
              <a:ext uri="{FF2B5EF4-FFF2-40B4-BE49-F238E27FC236}">
                <a16:creationId xmlns:a16="http://schemas.microsoft.com/office/drawing/2014/main" id="{3537CB5E-07EE-48D4-B984-66D57EAB611E}"/>
              </a:ext>
            </a:extLst>
          </p:cNvPr>
          <p:cNvSpPr>
            <a:spLocks noGrp="1"/>
          </p:cNvSpPr>
          <p:nvPr>
            <p:ph type="dt" sz="half" idx="10"/>
          </p:nvPr>
        </p:nvSpPr>
        <p:spPr/>
        <p:txBody>
          <a:bodyPr/>
          <a:lstStyle>
            <a:lvl1pPr>
              <a:defRPr/>
            </a:lvl1pPr>
          </a:lstStyle>
          <a:p>
            <a:pPr>
              <a:defRPr/>
            </a:pPr>
            <a:endParaRPr lang="el-GR"/>
          </a:p>
        </p:txBody>
      </p:sp>
      <p:sp>
        <p:nvSpPr>
          <p:cNvPr id="6" name="Footer Placeholder 4">
            <a:extLst>
              <a:ext uri="{FF2B5EF4-FFF2-40B4-BE49-F238E27FC236}">
                <a16:creationId xmlns:a16="http://schemas.microsoft.com/office/drawing/2014/main" id="{046ADCEE-AD44-4C3D-B05F-4AE7CAF19440}"/>
              </a:ext>
            </a:extLst>
          </p:cNvPr>
          <p:cNvSpPr>
            <a:spLocks noGrp="1"/>
          </p:cNvSpPr>
          <p:nvPr>
            <p:ph type="ftr" sz="quarter" idx="11"/>
          </p:nvPr>
        </p:nvSpPr>
        <p:spPr/>
        <p:txBody>
          <a:bodyPr/>
          <a:lstStyle>
            <a:lvl1pPr>
              <a:defRPr/>
            </a:lvl1pPr>
          </a:lstStyle>
          <a:p>
            <a:pPr>
              <a:defRPr/>
            </a:pPr>
            <a:endParaRPr lang="el-GR"/>
          </a:p>
        </p:txBody>
      </p:sp>
      <p:sp>
        <p:nvSpPr>
          <p:cNvPr id="7" name="Slide Number Placeholder 5">
            <a:extLst>
              <a:ext uri="{FF2B5EF4-FFF2-40B4-BE49-F238E27FC236}">
                <a16:creationId xmlns:a16="http://schemas.microsoft.com/office/drawing/2014/main" id="{FFD878DA-C71F-43C4-BB09-098EE91B5FE6}"/>
              </a:ext>
            </a:extLst>
          </p:cNvPr>
          <p:cNvSpPr>
            <a:spLocks noGrp="1"/>
          </p:cNvSpPr>
          <p:nvPr>
            <p:ph type="sldNum" sz="quarter" idx="12"/>
          </p:nvPr>
        </p:nvSpPr>
        <p:spPr/>
        <p:txBody>
          <a:bodyPr/>
          <a:lstStyle>
            <a:lvl1pPr>
              <a:defRPr/>
            </a:lvl1pPr>
          </a:lstStyle>
          <a:p>
            <a:pPr>
              <a:defRPr/>
            </a:pPr>
            <a:fld id="{CDE4F606-AAE8-44FE-AA31-C1E414308FC9}" type="slidenum">
              <a:rPr lang="el-GR" altLang="el-GR"/>
              <a:pPr>
                <a:defRPr/>
              </a:pPr>
              <a:t>‹#›</a:t>
            </a:fld>
            <a:endParaRPr lang="el-GR" altLang="el-GR"/>
          </a:p>
        </p:txBody>
      </p:sp>
    </p:spTree>
    <p:extLst>
      <p:ext uri="{BB962C8B-B14F-4D97-AF65-F5344CB8AC3E}">
        <p14:creationId xmlns:p14="http://schemas.microsoft.com/office/powerpoint/2010/main" val="39492435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30936" y="457200"/>
            <a:ext cx="2948940" cy="1600200"/>
          </a:xfrm>
        </p:spPr>
        <p:txBody>
          <a:bodyPr anchor="b">
            <a:normAutofit/>
          </a:bodyPr>
          <a:lstStyle>
            <a:lvl1pPr>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p:cNvSpPr>
          <p:nvPr>
            <p:ph type="pic" idx="1"/>
          </p:nvPr>
        </p:nvSpPr>
        <p:spPr>
          <a:xfrm>
            <a:off x="3886200" y="990600"/>
            <a:ext cx="4629150" cy="4876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l-GR" noProof="0"/>
              <a:t>Κάντε κλικ στο εικονίδιο για να προσθέσετε εικόνα</a:t>
            </a:r>
            <a:endParaRPr lang="en-US" noProof="0" dirty="0"/>
          </a:p>
        </p:txBody>
      </p:sp>
      <p:sp>
        <p:nvSpPr>
          <p:cNvPr id="4" name="Text Placeholder 3"/>
          <p:cNvSpPr>
            <a:spLocks noGrp="1"/>
          </p:cNvSpPr>
          <p:nvPr>
            <p:ph type="body" sz="half" idx="2"/>
          </p:nvPr>
        </p:nvSpPr>
        <p:spPr>
          <a:xfrm>
            <a:off x="630936" y="2057400"/>
            <a:ext cx="2948940" cy="3810000"/>
          </a:xfrm>
        </p:spPr>
        <p:txBody>
          <a:bodyPr/>
          <a:lstStyle>
            <a:lvl1pPr marL="0" indent="0">
              <a:lnSpc>
                <a:spcPct val="90000"/>
              </a:lnSpc>
              <a:buNone/>
              <a:defRPr sz="12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l-GR"/>
              <a:t>Επεξεργασία στυλ υποδείγματος κειμένου</a:t>
            </a:r>
          </a:p>
        </p:txBody>
      </p:sp>
      <p:sp>
        <p:nvSpPr>
          <p:cNvPr id="5" name="Date Placeholder 3">
            <a:extLst>
              <a:ext uri="{FF2B5EF4-FFF2-40B4-BE49-F238E27FC236}">
                <a16:creationId xmlns:a16="http://schemas.microsoft.com/office/drawing/2014/main" id="{4CED72C1-D031-4E2A-8CF6-D31507786384}"/>
              </a:ext>
            </a:extLst>
          </p:cNvPr>
          <p:cNvSpPr>
            <a:spLocks noGrp="1"/>
          </p:cNvSpPr>
          <p:nvPr>
            <p:ph type="dt" sz="half" idx="10"/>
          </p:nvPr>
        </p:nvSpPr>
        <p:spPr/>
        <p:txBody>
          <a:bodyPr/>
          <a:lstStyle>
            <a:lvl1pPr>
              <a:defRPr/>
            </a:lvl1pPr>
          </a:lstStyle>
          <a:p>
            <a:pPr>
              <a:defRPr/>
            </a:pPr>
            <a:endParaRPr lang="el-GR"/>
          </a:p>
        </p:txBody>
      </p:sp>
      <p:sp>
        <p:nvSpPr>
          <p:cNvPr id="6" name="Footer Placeholder 4">
            <a:extLst>
              <a:ext uri="{FF2B5EF4-FFF2-40B4-BE49-F238E27FC236}">
                <a16:creationId xmlns:a16="http://schemas.microsoft.com/office/drawing/2014/main" id="{CD1EDBDB-5B96-4BE9-BBC3-A9D8D0B08934}"/>
              </a:ext>
            </a:extLst>
          </p:cNvPr>
          <p:cNvSpPr>
            <a:spLocks noGrp="1"/>
          </p:cNvSpPr>
          <p:nvPr>
            <p:ph type="ftr" sz="quarter" idx="11"/>
          </p:nvPr>
        </p:nvSpPr>
        <p:spPr/>
        <p:txBody>
          <a:bodyPr/>
          <a:lstStyle>
            <a:lvl1pPr>
              <a:defRPr/>
            </a:lvl1pPr>
          </a:lstStyle>
          <a:p>
            <a:pPr>
              <a:defRPr/>
            </a:pPr>
            <a:endParaRPr lang="el-GR"/>
          </a:p>
        </p:txBody>
      </p:sp>
      <p:sp>
        <p:nvSpPr>
          <p:cNvPr id="7" name="Slide Number Placeholder 5">
            <a:extLst>
              <a:ext uri="{FF2B5EF4-FFF2-40B4-BE49-F238E27FC236}">
                <a16:creationId xmlns:a16="http://schemas.microsoft.com/office/drawing/2014/main" id="{15B95AFB-E8E0-4C5D-A223-D3AF3B9EE852}"/>
              </a:ext>
            </a:extLst>
          </p:cNvPr>
          <p:cNvSpPr>
            <a:spLocks noGrp="1"/>
          </p:cNvSpPr>
          <p:nvPr>
            <p:ph type="sldNum" sz="quarter" idx="12"/>
          </p:nvPr>
        </p:nvSpPr>
        <p:spPr/>
        <p:txBody>
          <a:bodyPr/>
          <a:lstStyle>
            <a:lvl1pPr>
              <a:defRPr/>
            </a:lvl1pPr>
          </a:lstStyle>
          <a:p>
            <a:pPr>
              <a:defRPr/>
            </a:pPr>
            <a:fld id="{FFEA2AEF-0803-4015-A9E0-F31A81D9715D}" type="slidenum">
              <a:rPr lang="el-GR" altLang="el-GR"/>
              <a:pPr>
                <a:defRPr/>
              </a:pPr>
              <a:t>‹#›</a:t>
            </a:fld>
            <a:endParaRPr lang="el-GR" altLang="el-GR"/>
          </a:p>
        </p:txBody>
      </p:sp>
    </p:spTree>
    <p:extLst>
      <p:ext uri="{BB962C8B-B14F-4D97-AF65-F5344CB8AC3E}">
        <p14:creationId xmlns:p14="http://schemas.microsoft.com/office/powerpoint/2010/main" val="218341462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a:p>
        </p:txBody>
      </p:sp>
      <p:sp>
        <p:nvSpPr>
          <p:cNvPr id="3" name="Vertical Text Placeholder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a:extLst>
              <a:ext uri="{FF2B5EF4-FFF2-40B4-BE49-F238E27FC236}">
                <a16:creationId xmlns:a16="http://schemas.microsoft.com/office/drawing/2014/main" id="{95B1F8EC-4C63-4D1E-87BB-AF3F277CEA42}"/>
              </a:ext>
            </a:extLst>
          </p:cNvPr>
          <p:cNvSpPr>
            <a:spLocks noGrp="1"/>
          </p:cNvSpPr>
          <p:nvPr>
            <p:ph type="dt" sz="half" idx="10"/>
          </p:nvPr>
        </p:nvSpPr>
        <p:spPr/>
        <p:txBody>
          <a:bodyPr/>
          <a:lstStyle>
            <a:lvl1pPr>
              <a:defRPr/>
            </a:lvl1pPr>
          </a:lstStyle>
          <a:p>
            <a:pPr>
              <a:defRPr/>
            </a:pPr>
            <a:endParaRPr lang="el-GR"/>
          </a:p>
        </p:txBody>
      </p:sp>
      <p:sp>
        <p:nvSpPr>
          <p:cNvPr id="5" name="Footer Placeholder 4">
            <a:extLst>
              <a:ext uri="{FF2B5EF4-FFF2-40B4-BE49-F238E27FC236}">
                <a16:creationId xmlns:a16="http://schemas.microsoft.com/office/drawing/2014/main" id="{0F822890-E1FE-4E19-B6B2-1C38880D5611}"/>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7D62D58B-6FF5-4FA6-9E85-610776CF1140}"/>
              </a:ext>
            </a:extLst>
          </p:cNvPr>
          <p:cNvSpPr>
            <a:spLocks noGrp="1"/>
          </p:cNvSpPr>
          <p:nvPr>
            <p:ph type="sldNum" sz="quarter" idx="12"/>
          </p:nvPr>
        </p:nvSpPr>
        <p:spPr/>
        <p:txBody>
          <a:bodyPr/>
          <a:lstStyle>
            <a:lvl1pPr>
              <a:defRPr/>
            </a:lvl1pPr>
          </a:lstStyle>
          <a:p>
            <a:pPr>
              <a:defRPr/>
            </a:pPr>
            <a:fld id="{AD72CE5F-4CE6-4CFD-BE94-E6027541018D}" type="slidenum">
              <a:rPr lang="el-GR" altLang="el-GR"/>
              <a:pPr>
                <a:defRPr/>
              </a:pPr>
              <a:t>‹#›</a:t>
            </a:fld>
            <a:endParaRPr lang="el-GR" altLang="el-GR"/>
          </a:p>
        </p:txBody>
      </p:sp>
    </p:spTree>
    <p:extLst>
      <p:ext uri="{BB962C8B-B14F-4D97-AF65-F5344CB8AC3E}">
        <p14:creationId xmlns:p14="http://schemas.microsoft.com/office/powerpoint/2010/main" val="35776941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0362"/>
            <a:ext cx="1971675" cy="5811838"/>
          </a:xfrm>
        </p:spPr>
        <p:txBody>
          <a:bodyPr vert="eaVert"/>
          <a:lstStyle/>
          <a:p>
            <a:r>
              <a:rPr lang="el-GR"/>
              <a:t>Κάντε κλικ για να επεξεργαστείτε τον τίτλο υποδείγματος</a:t>
            </a:r>
            <a:endParaRPr lang="en-US"/>
          </a:p>
        </p:txBody>
      </p:sp>
      <p:sp>
        <p:nvSpPr>
          <p:cNvPr id="3" name="Vertical Text Placeholder 2"/>
          <p:cNvSpPr>
            <a:spLocks noGrp="1"/>
          </p:cNvSpPr>
          <p:nvPr>
            <p:ph type="body" orient="vert" idx="1"/>
          </p:nvPr>
        </p:nvSpPr>
        <p:spPr>
          <a:xfrm>
            <a:off x="628650" y="360363"/>
            <a:ext cx="5800725" cy="5811837"/>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a:p>
        </p:txBody>
      </p:sp>
      <p:sp>
        <p:nvSpPr>
          <p:cNvPr id="4" name="Date Placeholder 3">
            <a:extLst>
              <a:ext uri="{FF2B5EF4-FFF2-40B4-BE49-F238E27FC236}">
                <a16:creationId xmlns:a16="http://schemas.microsoft.com/office/drawing/2014/main" id="{E2ACA9B5-0614-4707-9EFA-3BDC102E1CD7}"/>
              </a:ext>
            </a:extLst>
          </p:cNvPr>
          <p:cNvSpPr>
            <a:spLocks noGrp="1"/>
          </p:cNvSpPr>
          <p:nvPr>
            <p:ph type="dt" sz="half" idx="10"/>
          </p:nvPr>
        </p:nvSpPr>
        <p:spPr/>
        <p:txBody>
          <a:bodyPr/>
          <a:lstStyle>
            <a:lvl1pPr>
              <a:defRPr/>
            </a:lvl1pPr>
          </a:lstStyle>
          <a:p>
            <a:pPr>
              <a:defRPr/>
            </a:pPr>
            <a:endParaRPr lang="el-GR"/>
          </a:p>
        </p:txBody>
      </p:sp>
      <p:sp>
        <p:nvSpPr>
          <p:cNvPr id="5" name="Footer Placeholder 4">
            <a:extLst>
              <a:ext uri="{FF2B5EF4-FFF2-40B4-BE49-F238E27FC236}">
                <a16:creationId xmlns:a16="http://schemas.microsoft.com/office/drawing/2014/main" id="{E20B2A5E-1A97-4BA1-B45F-C5CD8028B38F}"/>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EB889471-041B-4F6D-9A8B-8D0D6F58F23B}"/>
              </a:ext>
            </a:extLst>
          </p:cNvPr>
          <p:cNvSpPr>
            <a:spLocks noGrp="1"/>
          </p:cNvSpPr>
          <p:nvPr>
            <p:ph type="sldNum" sz="quarter" idx="12"/>
          </p:nvPr>
        </p:nvSpPr>
        <p:spPr/>
        <p:txBody>
          <a:bodyPr/>
          <a:lstStyle>
            <a:lvl1pPr>
              <a:defRPr/>
            </a:lvl1pPr>
          </a:lstStyle>
          <a:p>
            <a:pPr>
              <a:defRPr/>
            </a:pPr>
            <a:fld id="{8EF15FFD-DF21-4C5A-ACD0-74AA6524A15C}" type="slidenum">
              <a:rPr lang="el-GR" altLang="el-GR"/>
              <a:pPr>
                <a:defRPr/>
              </a:pPr>
              <a:t>‹#›</a:t>
            </a:fld>
            <a:endParaRPr lang="el-GR" altLang="el-GR"/>
          </a:p>
        </p:txBody>
      </p:sp>
    </p:spTree>
    <p:extLst>
      <p:ext uri="{BB962C8B-B14F-4D97-AF65-F5344CB8AC3E}">
        <p14:creationId xmlns:p14="http://schemas.microsoft.com/office/powerpoint/2010/main" val="9352182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solidFill>
          <a:schemeClr val="accent1"/>
        </a:solidFill>
        <a:effectLst/>
      </p:bgPr>
    </p:bg>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54FFBA86-46AB-4AD1-B1D5-B350356C084B}"/>
              </a:ext>
            </a:extLst>
          </p:cNvPr>
          <p:cNvSpPr/>
          <p:nvPr/>
        </p:nvSpPr>
        <p:spPr bwMode="auto">
          <a:xfrm>
            <a:off x="2063750" y="630238"/>
            <a:ext cx="522922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5" name="Rectangle 12">
            <a:extLst>
              <a:ext uri="{FF2B5EF4-FFF2-40B4-BE49-F238E27FC236}">
                <a16:creationId xmlns:a16="http://schemas.microsoft.com/office/drawing/2014/main" id="{DB63461D-B803-4662-9D6F-1F4D45EBCDE9}"/>
              </a:ext>
            </a:extLst>
          </p:cNvPr>
          <p:cNvSpPr/>
          <p:nvPr/>
        </p:nvSpPr>
        <p:spPr>
          <a:xfrm>
            <a:off x="0" y="0"/>
            <a:ext cx="21272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9">
            <a:extLst>
              <a:ext uri="{FF2B5EF4-FFF2-40B4-BE49-F238E27FC236}">
                <a16:creationId xmlns:a16="http://schemas.microsoft.com/office/drawing/2014/main" id="{2E415CAB-CDBB-401B-BF75-31CBF0CF81BD}"/>
              </a:ext>
            </a:extLst>
          </p:cNvPr>
          <p:cNvSpPr/>
          <p:nvPr/>
        </p:nvSpPr>
        <p:spPr>
          <a:xfrm>
            <a:off x="0" y="0"/>
            <a:ext cx="212725"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08892" y="1098388"/>
            <a:ext cx="7738814" cy="4394988"/>
          </a:xfrm>
        </p:spPr>
        <p:txBody>
          <a:bodyPr anchor="ctr">
            <a:noAutofit/>
          </a:bodyPr>
          <a:lstStyle>
            <a:lvl1pPr algn="ctr">
              <a:defRPr sz="7500" spc="600" baseline="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661284" y="5979197"/>
            <a:ext cx="6034030" cy="742279"/>
          </a:xfrm>
        </p:spPr>
        <p:txBody>
          <a:bodyPr>
            <a:normAutofit/>
          </a:bodyPr>
          <a:lstStyle>
            <a:lvl1pPr marL="0" indent="0" algn="ctr">
              <a:lnSpc>
                <a:spcPct val="100000"/>
              </a:lnSpc>
              <a:buNone/>
              <a:defRPr sz="1500" b="1" i="0" cap="all" spc="300" baseline="0">
                <a:solidFill>
                  <a:schemeClr val="tx2"/>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Κάντε κλικ για να επεξεργαστείτε τον υπότιτλο του υποδείγματος</a:t>
            </a:r>
            <a:endParaRPr lang="en-US" dirty="0"/>
          </a:p>
        </p:txBody>
      </p:sp>
      <p:sp>
        <p:nvSpPr>
          <p:cNvPr id="7" name="Date Placeholder 3">
            <a:extLst>
              <a:ext uri="{FF2B5EF4-FFF2-40B4-BE49-F238E27FC236}">
                <a16:creationId xmlns:a16="http://schemas.microsoft.com/office/drawing/2014/main" id="{CC2E5C7F-3C53-489C-8338-8B0387264D04}"/>
              </a:ext>
            </a:extLst>
          </p:cNvPr>
          <p:cNvSpPr>
            <a:spLocks noGrp="1"/>
          </p:cNvSpPr>
          <p:nvPr>
            <p:ph type="dt" sz="half" idx="10"/>
          </p:nvPr>
        </p:nvSpPr>
        <p:spPr>
          <a:xfrm>
            <a:off x="809625" y="6375400"/>
            <a:ext cx="1746250" cy="349250"/>
          </a:xfrm>
        </p:spPr>
        <p:txBody>
          <a:bodyPr/>
          <a:lstStyle>
            <a:lvl1pPr>
              <a:defRPr baseline="0">
                <a:solidFill>
                  <a:schemeClr val="accent1">
                    <a:lumMod val="50000"/>
                  </a:schemeClr>
                </a:solidFill>
              </a:defRPr>
            </a:lvl1pPr>
          </a:lstStyle>
          <a:p>
            <a:pPr>
              <a:defRPr/>
            </a:pPr>
            <a:endParaRPr lang="el-GR"/>
          </a:p>
        </p:txBody>
      </p:sp>
      <p:sp>
        <p:nvSpPr>
          <p:cNvPr id="8" name="Footer Placeholder 4">
            <a:extLst>
              <a:ext uri="{FF2B5EF4-FFF2-40B4-BE49-F238E27FC236}">
                <a16:creationId xmlns:a16="http://schemas.microsoft.com/office/drawing/2014/main" id="{3AA979BB-6A33-430C-AFF8-621CDAED2BDA}"/>
              </a:ext>
            </a:extLst>
          </p:cNvPr>
          <p:cNvSpPr>
            <a:spLocks noGrp="1"/>
          </p:cNvSpPr>
          <p:nvPr>
            <p:ph type="ftr" sz="quarter" idx="11"/>
          </p:nvPr>
        </p:nvSpPr>
        <p:spPr>
          <a:xfrm>
            <a:off x="3135313" y="6375400"/>
            <a:ext cx="3086100" cy="346075"/>
          </a:xfrm>
        </p:spPr>
        <p:txBody>
          <a:bodyPr/>
          <a:lstStyle>
            <a:lvl1pPr>
              <a:defRPr baseline="0">
                <a:solidFill>
                  <a:schemeClr val="accent1">
                    <a:lumMod val="50000"/>
                  </a:schemeClr>
                </a:solidFill>
              </a:defRPr>
            </a:lvl1pPr>
          </a:lstStyle>
          <a:p>
            <a:pPr>
              <a:defRPr/>
            </a:pPr>
            <a:endParaRPr lang="el-GR"/>
          </a:p>
        </p:txBody>
      </p:sp>
      <p:sp>
        <p:nvSpPr>
          <p:cNvPr id="9" name="Slide Number Placeholder 5">
            <a:extLst>
              <a:ext uri="{FF2B5EF4-FFF2-40B4-BE49-F238E27FC236}">
                <a16:creationId xmlns:a16="http://schemas.microsoft.com/office/drawing/2014/main" id="{4879234E-44B6-480F-9DF0-0E1044CB54A7}"/>
              </a:ext>
            </a:extLst>
          </p:cNvPr>
          <p:cNvSpPr>
            <a:spLocks noGrp="1"/>
          </p:cNvSpPr>
          <p:nvPr>
            <p:ph type="sldNum" sz="quarter" idx="12"/>
          </p:nvPr>
        </p:nvSpPr>
        <p:spPr>
          <a:xfrm>
            <a:off x="6800850" y="6375400"/>
            <a:ext cx="1746250" cy="346075"/>
          </a:xfrm>
        </p:spPr>
        <p:txBody>
          <a:bodyPr/>
          <a:lstStyle>
            <a:lvl1pPr>
              <a:defRPr baseline="0" smtClean="0">
                <a:solidFill>
                  <a:schemeClr val="accent1">
                    <a:lumMod val="50000"/>
                  </a:schemeClr>
                </a:solidFill>
              </a:defRPr>
            </a:lvl1pPr>
          </a:lstStyle>
          <a:p>
            <a:pPr>
              <a:defRPr/>
            </a:pPr>
            <a:fld id="{1EE47572-CE8D-43F4-A2F6-61B350C60C26}" type="slidenum">
              <a:rPr lang="el-GR" altLang="el-GR"/>
              <a:pPr>
                <a:defRPr/>
              </a:pPr>
              <a:t>‹#›</a:t>
            </a:fld>
            <a:endParaRPr lang="el-GR" altLang="el-GR"/>
          </a:p>
        </p:txBody>
      </p:sp>
    </p:spTree>
    <p:extLst>
      <p:ext uri="{BB962C8B-B14F-4D97-AF65-F5344CB8AC3E}">
        <p14:creationId xmlns:p14="http://schemas.microsoft.com/office/powerpoint/2010/main" val="349080043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a:extLst>
              <a:ext uri="{FF2B5EF4-FFF2-40B4-BE49-F238E27FC236}">
                <a16:creationId xmlns:a16="http://schemas.microsoft.com/office/drawing/2014/main" id="{13A80418-B9DB-4C55-BF25-1745F0DD615C}"/>
              </a:ext>
            </a:extLst>
          </p:cNvPr>
          <p:cNvSpPr>
            <a:spLocks noGrp="1"/>
          </p:cNvSpPr>
          <p:nvPr>
            <p:ph type="dt" sz="half" idx="10"/>
          </p:nvPr>
        </p:nvSpPr>
        <p:spPr/>
        <p:txBody>
          <a:bodyPr/>
          <a:lstStyle>
            <a:lvl1pPr>
              <a:defRPr/>
            </a:lvl1pPr>
          </a:lstStyle>
          <a:p>
            <a:pPr>
              <a:defRPr/>
            </a:pPr>
            <a:endParaRPr lang="el-GR"/>
          </a:p>
        </p:txBody>
      </p:sp>
      <p:sp>
        <p:nvSpPr>
          <p:cNvPr id="5" name="Footer Placeholder 4">
            <a:extLst>
              <a:ext uri="{FF2B5EF4-FFF2-40B4-BE49-F238E27FC236}">
                <a16:creationId xmlns:a16="http://schemas.microsoft.com/office/drawing/2014/main" id="{DE11D731-8823-4752-9ACF-189F61FA76A5}"/>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6A6722D9-1380-4AC8-817B-0B7ACEB4764B}"/>
              </a:ext>
            </a:extLst>
          </p:cNvPr>
          <p:cNvSpPr>
            <a:spLocks noGrp="1"/>
          </p:cNvSpPr>
          <p:nvPr>
            <p:ph type="sldNum" sz="quarter" idx="12"/>
          </p:nvPr>
        </p:nvSpPr>
        <p:spPr/>
        <p:txBody>
          <a:bodyPr/>
          <a:lstStyle>
            <a:lvl1pPr>
              <a:defRPr/>
            </a:lvl1pPr>
          </a:lstStyle>
          <a:p>
            <a:pPr>
              <a:defRPr/>
            </a:pPr>
            <a:fld id="{7411127F-7A93-49F2-9004-E74E03A9BC00}" type="slidenum">
              <a:rPr lang="el-GR" altLang="el-GR"/>
              <a:pPr>
                <a:defRPr/>
              </a:pPr>
              <a:t>‹#›</a:t>
            </a:fld>
            <a:endParaRPr lang="el-GR" altLang="el-GR"/>
          </a:p>
        </p:txBody>
      </p:sp>
    </p:spTree>
    <p:extLst>
      <p:ext uri="{BB962C8B-B14F-4D97-AF65-F5344CB8AC3E}">
        <p14:creationId xmlns:p14="http://schemas.microsoft.com/office/powerpoint/2010/main" val="423216461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sp>
        <p:nvSpPr>
          <p:cNvPr id="4" name="Freeform 6">
            <a:extLst>
              <a:ext uri="{FF2B5EF4-FFF2-40B4-BE49-F238E27FC236}">
                <a16:creationId xmlns:a16="http://schemas.microsoft.com/office/drawing/2014/main" id="{1F2960C6-0371-4914-A158-F389B99C402F}"/>
              </a:ext>
            </a:extLst>
          </p:cNvPr>
          <p:cNvSpPr>
            <a:spLocks/>
          </p:cNvSpPr>
          <p:nvPr/>
        </p:nvSpPr>
        <p:spPr bwMode="auto">
          <a:xfrm>
            <a:off x="0" y="0"/>
            <a:ext cx="2111375" cy="6858000"/>
          </a:xfrm>
          <a:custGeom>
            <a:avLst/>
            <a:gdLst>
              <a:gd name="T0" fmla="*/ 891 w 1773"/>
              <a:gd name="T1" fmla="*/ 0 h 4320"/>
              <a:gd name="T2" fmla="*/ 921 w 1773"/>
              <a:gd name="T3" fmla="*/ 111 h 4320"/>
              <a:gd name="T4" fmla="*/ 957 w 1773"/>
              <a:gd name="T5" fmla="*/ 217 h 4320"/>
              <a:gd name="T6" fmla="*/ 1007 w 1773"/>
              <a:gd name="T7" fmla="*/ 312 h 4320"/>
              <a:gd name="T8" fmla="*/ 1069 w 1773"/>
              <a:gd name="T9" fmla="*/ 387 h 4320"/>
              <a:gd name="T10" fmla="*/ 1145 w 1773"/>
              <a:gd name="T11" fmla="*/ 456 h 4320"/>
              <a:gd name="T12" fmla="*/ 1227 w 1773"/>
              <a:gd name="T13" fmla="*/ 520 h 4320"/>
              <a:gd name="T14" fmla="*/ 1311 w 1773"/>
              <a:gd name="T15" fmla="*/ 584 h 4320"/>
              <a:gd name="T16" fmla="*/ 1390 w 1773"/>
              <a:gd name="T17" fmla="*/ 651 h 4320"/>
              <a:gd name="T18" fmla="*/ 1456 w 1773"/>
              <a:gd name="T19" fmla="*/ 725 h 4320"/>
              <a:gd name="T20" fmla="*/ 1505 w 1773"/>
              <a:gd name="T21" fmla="*/ 808 h 4320"/>
              <a:gd name="T22" fmla="*/ 1530 w 1773"/>
              <a:gd name="T23" fmla="*/ 907 h 4320"/>
              <a:gd name="T24" fmla="*/ 1534 w 1773"/>
              <a:gd name="T25" fmla="*/ 1013 h 4320"/>
              <a:gd name="T26" fmla="*/ 1523 w 1773"/>
              <a:gd name="T27" fmla="*/ 1125 h 4320"/>
              <a:gd name="T28" fmla="*/ 1508 w 1773"/>
              <a:gd name="T29" fmla="*/ 1237 h 4320"/>
              <a:gd name="T30" fmla="*/ 1496 w 1773"/>
              <a:gd name="T31" fmla="*/ 1350 h 4320"/>
              <a:gd name="T32" fmla="*/ 1497 w 1773"/>
              <a:gd name="T33" fmla="*/ 1458 h 4320"/>
              <a:gd name="T34" fmla="*/ 1517 w 1773"/>
              <a:gd name="T35" fmla="*/ 1560 h 4320"/>
              <a:gd name="T36" fmla="*/ 1557 w 1773"/>
              <a:gd name="T37" fmla="*/ 1659 h 4320"/>
              <a:gd name="T38" fmla="*/ 1611 w 1773"/>
              <a:gd name="T39" fmla="*/ 1757 h 4320"/>
              <a:gd name="T40" fmla="*/ 1669 w 1773"/>
              <a:gd name="T41" fmla="*/ 1855 h 4320"/>
              <a:gd name="T42" fmla="*/ 1721 w 1773"/>
              <a:gd name="T43" fmla="*/ 1954 h 4320"/>
              <a:gd name="T44" fmla="*/ 1759 w 1773"/>
              <a:gd name="T45" fmla="*/ 2057 h 4320"/>
              <a:gd name="T46" fmla="*/ 1773 w 1773"/>
              <a:gd name="T47" fmla="*/ 2160 h 4320"/>
              <a:gd name="T48" fmla="*/ 1759 w 1773"/>
              <a:gd name="T49" fmla="*/ 2263 h 4320"/>
              <a:gd name="T50" fmla="*/ 1721 w 1773"/>
              <a:gd name="T51" fmla="*/ 2366 h 4320"/>
              <a:gd name="T52" fmla="*/ 1669 w 1773"/>
              <a:gd name="T53" fmla="*/ 2465 h 4320"/>
              <a:gd name="T54" fmla="*/ 1611 w 1773"/>
              <a:gd name="T55" fmla="*/ 2563 h 4320"/>
              <a:gd name="T56" fmla="*/ 1557 w 1773"/>
              <a:gd name="T57" fmla="*/ 2661 h 4320"/>
              <a:gd name="T58" fmla="*/ 1517 w 1773"/>
              <a:gd name="T59" fmla="*/ 2760 h 4320"/>
              <a:gd name="T60" fmla="*/ 1497 w 1773"/>
              <a:gd name="T61" fmla="*/ 2862 h 4320"/>
              <a:gd name="T62" fmla="*/ 1496 w 1773"/>
              <a:gd name="T63" fmla="*/ 2970 h 4320"/>
              <a:gd name="T64" fmla="*/ 1508 w 1773"/>
              <a:gd name="T65" fmla="*/ 3083 h 4320"/>
              <a:gd name="T66" fmla="*/ 1523 w 1773"/>
              <a:gd name="T67" fmla="*/ 3195 h 4320"/>
              <a:gd name="T68" fmla="*/ 1534 w 1773"/>
              <a:gd name="T69" fmla="*/ 3307 h 4320"/>
              <a:gd name="T70" fmla="*/ 1530 w 1773"/>
              <a:gd name="T71" fmla="*/ 3413 h 4320"/>
              <a:gd name="T72" fmla="*/ 1505 w 1773"/>
              <a:gd name="T73" fmla="*/ 3512 h 4320"/>
              <a:gd name="T74" fmla="*/ 1456 w 1773"/>
              <a:gd name="T75" fmla="*/ 3595 h 4320"/>
              <a:gd name="T76" fmla="*/ 1390 w 1773"/>
              <a:gd name="T77" fmla="*/ 3669 h 4320"/>
              <a:gd name="T78" fmla="*/ 1311 w 1773"/>
              <a:gd name="T79" fmla="*/ 3736 h 4320"/>
              <a:gd name="T80" fmla="*/ 1227 w 1773"/>
              <a:gd name="T81" fmla="*/ 3800 h 4320"/>
              <a:gd name="T82" fmla="*/ 1145 w 1773"/>
              <a:gd name="T83" fmla="*/ 3864 h 4320"/>
              <a:gd name="T84" fmla="*/ 1069 w 1773"/>
              <a:gd name="T85" fmla="*/ 3933 h 4320"/>
              <a:gd name="T86" fmla="*/ 1007 w 1773"/>
              <a:gd name="T87" fmla="*/ 4008 h 4320"/>
              <a:gd name="T88" fmla="*/ 957 w 1773"/>
              <a:gd name="T89" fmla="*/ 4103 h 4320"/>
              <a:gd name="T90" fmla="*/ 921 w 1773"/>
              <a:gd name="T91" fmla="*/ 4209 h 4320"/>
              <a:gd name="T92" fmla="*/ 891 w 1773"/>
              <a:gd name="T93" fmla="*/ 4320 h 4320"/>
              <a:gd name="T94" fmla="*/ 0 w 1773"/>
              <a:gd name="T95" fmla="*/ 0 h 4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bg2"/>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l-GR"/>
          </a:p>
        </p:txBody>
      </p:sp>
      <p:sp>
        <p:nvSpPr>
          <p:cNvPr id="5" name="Freeform 11">
            <a:extLst>
              <a:ext uri="{FF2B5EF4-FFF2-40B4-BE49-F238E27FC236}">
                <a16:creationId xmlns:a16="http://schemas.microsoft.com/office/drawing/2014/main" id="{2AD8152E-5E75-4A9E-971F-17C0AA386A21}"/>
              </a:ext>
            </a:extLst>
          </p:cNvPr>
          <p:cNvSpPr>
            <a:spLocks/>
          </p:cNvSpPr>
          <p:nvPr/>
        </p:nvSpPr>
        <p:spPr bwMode="auto">
          <a:xfrm>
            <a:off x="655638" y="0"/>
            <a:ext cx="1235075" cy="6858000"/>
          </a:xfrm>
          <a:custGeom>
            <a:avLst/>
            <a:gdLst>
              <a:gd name="T0" fmla="*/ 188 w 1037"/>
              <a:gd name="T1" fmla="*/ 55 h 4320"/>
              <a:gd name="T2" fmla="*/ 234 w 1037"/>
              <a:gd name="T3" fmla="*/ 223 h 4320"/>
              <a:gd name="T4" fmla="*/ 292 w 1037"/>
              <a:gd name="T5" fmla="*/ 381 h 4320"/>
              <a:gd name="T6" fmla="*/ 382 w 1037"/>
              <a:gd name="T7" fmla="*/ 503 h 4320"/>
              <a:gd name="T8" fmla="*/ 502 w 1037"/>
              <a:gd name="T9" fmla="*/ 603 h 4320"/>
              <a:gd name="T10" fmla="*/ 628 w 1037"/>
              <a:gd name="T11" fmla="*/ 700 h 4320"/>
              <a:gd name="T12" fmla="*/ 736 w 1037"/>
              <a:gd name="T13" fmla="*/ 808 h 4320"/>
              <a:gd name="T14" fmla="*/ 800 w 1037"/>
              <a:gd name="T15" fmla="*/ 937 h 4320"/>
              <a:gd name="T16" fmla="*/ 812 w 1037"/>
              <a:gd name="T17" fmla="*/ 1085 h 4320"/>
              <a:gd name="T18" fmla="*/ 796 w 1037"/>
              <a:gd name="T19" fmla="*/ 1242 h 4320"/>
              <a:gd name="T20" fmla="*/ 778 w 1037"/>
              <a:gd name="T21" fmla="*/ 1401 h 4320"/>
              <a:gd name="T22" fmla="*/ 784 w 1037"/>
              <a:gd name="T23" fmla="*/ 1551 h 4320"/>
              <a:gd name="T24" fmla="*/ 841 w 1037"/>
              <a:gd name="T25" fmla="*/ 1702 h 4320"/>
              <a:gd name="T26" fmla="*/ 926 w 1037"/>
              <a:gd name="T27" fmla="*/ 1851 h 4320"/>
              <a:gd name="T28" fmla="*/ 1003 w 1037"/>
              <a:gd name="T29" fmla="*/ 2003 h 4320"/>
              <a:gd name="T30" fmla="*/ 1037 w 1037"/>
              <a:gd name="T31" fmla="*/ 2160 h 4320"/>
              <a:gd name="T32" fmla="*/ 1003 w 1037"/>
              <a:gd name="T33" fmla="*/ 2317 h 4320"/>
              <a:gd name="T34" fmla="*/ 926 w 1037"/>
              <a:gd name="T35" fmla="*/ 2469 h 4320"/>
              <a:gd name="T36" fmla="*/ 841 w 1037"/>
              <a:gd name="T37" fmla="*/ 2618 h 4320"/>
              <a:gd name="T38" fmla="*/ 784 w 1037"/>
              <a:gd name="T39" fmla="*/ 2769 h 4320"/>
              <a:gd name="T40" fmla="*/ 778 w 1037"/>
              <a:gd name="T41" fmla="*/ 2919 h 4320"/>
              <a:gd name="T42" fmla="*/ 796 w 1037"/>
              <a:gd name="T43" fmla="*/ 3078 h 4320"/>
              <a:gd name="T44" fmla="*/ 812 w 1037"/>
              <a:gd name="T45" fmla="*/ 3235 h 4320"/>
              <a:gd name="T46" fmla="*/ 800 w 1037"/>
              <a:gd name="T47" fmla="*/ 3383 h 4320"/>
              <a:gd name="T48" fmla="*/ 736 w 1037"/>
              <a:gd name="T49" fmla="*/ 3512 h 4320"/>
              <a:gd name="T50" fmla="*/ 628 w 1037"/>
              <a:gd name="T51" fmla="*/ 3620 h 4320"/>
              <a:gd name="T52" fmla="*/ 502 w 1037"/>
              <a:gd name="T53" fmla="*/ 3717 h 4320"/>
              <a:gd name="T54" fmla="*/ 382 w 1037"/>
              <a:gd name="T55" fmla="*/ 3817 h 4320"/>
              <a:gd name="T56" fmla="*/ 292 w 1037"/>
              <a:gd name="T57" fmla="*/ 3939 h 4320"/>
              <a:gd name="T58" fmla="*/ 234 w 1037"/>
              <a:gd name="T59" fmla="*/ 4097 h 4320"/>
              <a:gd name="T60" fmla="*/ 188 w 1037"/>
              <a:gd name="T61" fmla="*/ 4265 h 4320"/>
              <a:gd name="T62" fmla="*/ 17 w 1037"/>
              <a:gd name="T63" fmla="*/ 4278 h 4320"/>
              <a:gd name="T64" fmla="*/ 60 w 1037"/>
              <a:gd name="T65" fmla="*/ 4131 h 4320"/>
              <a:gd name="T66" fmla="*/ 109 w 1037"/>
              <a:gd name="T67" fmla="*/ 3964 h 4320"/>
              <a:gd name="T68" fmla="*/ 186 w 1037"/>
              <a:gd name="T69" fmla="*/ 3804 h 4320"/>
              <a:gd name="T70" fmla="*/ 303 w 1037"/>
              <a:gd name="T71" fmla="*/ 3672 h 4320"/>
              <a:gd name="T72" fmla="*/ 438 w 1037"/>
              <a:gd name="T73" fmla="*/ 3565 h 4320"/>
              <a:gd name="T74" fmla="*/ 561 w 1037"/>
              <a:gd name="T75" fmla="*/ 3466 h 4320"/>
              <a:gd name="T76" fmla="*/ 638 w 1037"/>
              <a:gd name="T77" fmla="*/ 3367 h 4320"/>
              <a:gd name="T78" fmla="*/ 654 w 1037"/>
              <a:gd name="T79" fmla="*/ 3265 h 4320"/>
              <a:gd name="T80" fmla="*/ 642 w 1037"/>
              <a:gd name="T81" fmla="*/ 3137 h 4320"/>
              <a:gd name="T82" fmla="*/ 620 w 1037"/>
              <a:gd name="T83" fmla="*/ 2952 h 4320"/>
              <a:gd name="T84" fmla="*/ 628 w 1037"/>
              <a:gd name="T85" fmla="*/ 2737 h 4320"/>
              <a:gd name="T86" fmla="*/ 685 w 1037"/>
              <a:gd name="T87" fmla="*/ 2574 h 4320"/>
              <a:gd name="T88" fmla="*/ 767 w 1037"/>
              <a:gd name="T89" fmla="*/ 2423 h 4320"/>
              <a:gd name="T90" fmla="*/ 834 w 1037"/>
              <a:gd name="T91" fmla="*/ 2303 h 4320"/>
              <a:gd name="T92" fmla="*/ 873 w 1037"/>
              <a:gd name="T93" fmla="*/ 2194 h 4320"/>
              <a:gd name="T94" fmla="*/ 864 w 1037"/>
              <a:gd name="T95" fmla="*/ 2092 h 4320"/>
              <a:gd name="T96" fmla="*/ 813 w 1037"/>
              <a:gd name="T97" fmla="*/ 1978 h 4320"/>
              <a:gd name="T98" fmla="*/ 739 w 1037"/>
              <a:gd name="T99" fmla="*/ 1848 h 4320"/>
              <a:gd name="T100" fmla="*/ 661 w 1037"/>
              <a:gd name="T101" fmla="*/ 1694 h 4320"/>
              <a:gd name="T102" fmla="*/ 618 w 1037"/>
              <a:gd name="T103" fmla="*/ 1511 h 4320"/>
              <a:gd name="T104" fmla="*/ 626 w 1037"/>
              <a:gd name="T105" fmla="*/ 1299 h 4320"/>
              <a:gd name="T106" fmla="*/ 647 w 1037"/>
              <a:gd name="T107" fmla="*/ 1139 h 4320"/>
              <a:gd name="T108" fmla="*/ 652 w 1037"/>
              <a:gd name="T109" fmla="*/ 1018 h 4320"/>
              <a:gd name="T110" fmla="*/ 620 w 1037"/>
              <a:gd name="T111" fmla="*/ 920 h 4320"/>
              <a:gd name="T112" fmla="*/ 523 w 1037"/>
              <a:gd name="T113" fmla="*/ 822 h 4320"/>
              <a:gd name="T114" fmla="*/ 392 w 1037"/>
              <a:gd name="T115" fmla="*/ 721 h 4320"/>
              <a:gd name="T116" fmla="*/ 261 w 1037"/>
              <a:gd name="T117" fmla="*/ 607 h 4320"/>
              <a:gd name="T118" fmla="*/ 156 w 1037"/>
              <a:gd name="T119" fmla="*/ 465 h 4320"/>
              <a:gd name="T120" fmla="*/ 90 w 1037"/>
              <a:gd name="T121" fmla="*/ 301 h 4320"/>
              <a:gd name="T122" fmla="*/ 46 w 1037"/>
              <a:gd name="T123" fmla="*/ 137 h 4320"/>
              <a:gd name="T124" fmla="*/ 0 w 1037"/>
              <a:gd name="T125" fmla="*/ 0 h 43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close/>
              </a:path>
            </a:pathLst>
          </a:custGeom>
          <a:solidFill>
            <a:schemeClr val="accent1"/>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a:lstStyle/>
          <a:p>
            <a:endParaRPr lang="el-GR"/>
          </a:p>
        </p:txBody>
      </p:sp>
      <p:grpSp>
        <p:nvGrpSpPr>
          <p:cNvPr id="6" name="Group 6">
            <a:extLst>
              <a:ext uri="{FF2B5EF4-FFF2-40B4-BE49-F238E27FC236}">
                <a16:creationId xmlns:a16="http://schemas.microsoft.com/office/drawing/2014/main" id="{E358C778-810F-4563-898C-A834F7C559F3}"/>
              </a:ext>
            </a:extLst>
          </p:cNvPr>
          <p:cNvGrpSpPr>
            <a:grpSpLocks/>
          </p:cNvGrpSpPr>
          <p:nvPr/>
        </p:nvGrpSpPr>
        <p:grpSpPr bwMode="auto">
          <a:xfrm>
            <a:off x="0" y="0"/>
            <a:ext cx="2111375" cy="6858000"/>
            <a:chOff x="0" y="0"/>
            <a:chExt cx="2110979" cy="6858000"/>
          </a:xfrm>
        </p:grpSpPr>
        <p:sp>
          <p:nvSpPr>
            <p:cNvPr id="7" name="Freeform 8">
              <a:extLst>
                <a:ext uri="{FF2B5EF4-FFF2-40B4-BE49-F238E27FC236}">
                  <a16:creationId xmlns:a16="http://schemas.microsoft.com/office/drawing/2014/main" id="{912CB0AF-4FFE-4163-8E24-9BBBBC25F674}"/>
                </a:ext>
              </a:extLst>
            </p:cNvPr>
            <p:cNvSpPr/>
            <p:nvPr/>
          </p:nvSpPr>
          <p:spPr bwMode="auto">
            <a:xfrm>
              <a:off x="0" y="0"/>
              <a:ext cx="2110979"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8" name="Freeform 11">
              <a:extLst>
                <a:ext uri="{FF2B5EF4-FFF2-40B4-BE49-F238E27FC236}">
                  <a16:creationId xmlns:a16="http://schemas.microsoft.com/office/drawing/2014/main" id="{BDB4181E-4DF1-4803-913C-C25BA529EE51}"/>
                </a:ext>
              </a:extLst>
            </p:cNvPr>
            <p:cNvSpPr/>
            <p:nvPr/>
          </p:nvSpPr>
          <p:spPr bwMode="auto">
            <a:xfrm>
              <a:off x="655515" y="0"/>
              <a:ext cx="1234843"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
        <p:nvSpPr>
          <p:cNvPr id="2" name="Title 1"/>
          <p:cNvSpPr>
            <a:spLocks noGrp="1"/>
          </p:cNvSpPr>
          <p:nvPr>
            <p:ph type="title"/>
          </p:nvPr>
        </p:nvSpPr>
        <p:spPr>
          <a:xfrm>
            <a:off x="2432197" y="1073889"/>
            <a:ext cx="6140303" cy="4064627"/>
          </a:xfrm>
        </p:spPr>
        <p:txBody>
          <a:bodyPr anchor="b"/>
          <a:lstStyle>
            <a:lvl1pPr>
              <a:defRPr sz="6300" spc="600" baseline="0">
                <a:solidFill>
                  <a:schemeClr val="tx2"/>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432198" y="5159782"/>
            <a:ext cx="5263116" cy="951135"/>
          </a:xfrm>
        </p:spPr>
        <p:txBody>
          <a:bodyPr>
            <a:normAutofit/>
          </a:bodyPr>
          <a:lstStyle>
            <a:lvl1pPr marL="0" indent="0">
              <a:lnSpc>
                <a:spcPct val="100000"/>
              </a:lnSpc>
              <a:buNone/>
              <a:defRPr sz="1500" b="1" i="0" cap="all" spc="300" baseline="0">
                <a:solidFill>
                  <a:schemeClr val="accent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Επεξεργασία στυλ υποδείγματος κειμένου</a:t>
            </a:r>
          </a:p>
        </p:txBody>
      </p:sp>
      <p:sp>
        <p:nvSpPr>
          <p:cNvPr id="9" name="Date Placeholder 3">
            <a:extLst>
              <a:ext uri="{FF2B5EF4-FFF2-40B4-BE49-F238E27FC236}">
                <a16:creationId xmlns:a16="http://schemas.microsoft.com/office/drawing/2014/main" id="{DAF14961-C908-4F55-8446-195E8EA460B3}"/>
              </a:ext>
            </a:extLst>
          </p:cNvPr>
          <p:cNvSpPr>
            <a:spLocks noGrp="1"/>
          </p:cNvSpPr>
          <p:nvPr>
            <p:ph type="dt" sz="half" idx="10"/>
          </p:nvPr>
        </p:nvSpPr>
        <p:spPr>
          <a:xfrm>
            <a:off x="2427288" y="6375400"/>
            <a:ext cx="1120775" cy="349250"/>
          </a:xfrm>
        </p:spPr>
        <p:txBody>
          <a:bodyPr/>
          <a:lstStyle>
            <a:lvl1pPr>
              <a:defRPr baseline="0">
                <a:solidFill>
                  <a:schemeClr val="tx2"/>
                </a:solidFill>
              </a:defRPr>
            </a:lvl1pPr>
          </a:lstStyle>
          <a:p>
            <a:pPr>
              <a:defRPr/>
            </a:pPr>
            <a:endParaRPr lang="el-GR"/>
          </a:p>
        </p:txBody>
      </p:sp>
      <p:sp>
        <p:nvSpPr>
          <p:cNvPr id="10" name="Footer Placeholder 4">
            <a:extLst>
              <a:ext uri="{FF2B5EF4-FFF2-40B4-BE49-F238E27FC236}">
                <a16:creationId xmlns:a16="http://schemas.microsoft.com/office/drawing/2014/main" id="{E13A59B8-33AA-41A0-9369-DB88BAC02EF0}"/>
              </a:ext>
            </a:extLst>
          </p:cNvPr>
          <p:cNvSpPr>
            <a:spLocks noGrp="1"/>
          </p:cNvSpPr>
          <p:nvPr>
            <p:ph type="ftr" sz="quarter" idx="11"/>
          </p:nvPr>
        </p:nvSpPr>
        <p:spPr>
          <a:xfrm>
            <a:off x="3959225" y="6375400"/>
            <a:ext cx="3086100" cy="346075"/>
          </a:xfrm>
        </p:spPr>
        <p:txBody>
          <a:bodyPr/>
          <a:lstStyle>
            <a:lvl1pPr>
              <a:defRPr baseline="0">
                <a:solidFill>
                  <a:schemeClr val="tx2"/>
                </a:solidFill>
              </a:defRPr>
            </a:lvl1pPr>
          </a:lstStyle>
          <a:p>
            <a:pPr>
              <a:defRPr/>
            </a:pPr>
            <a:endParaRPr lang="el-GR"/>
          </a:p>
        </p:txBody>
      </p:sp>
      <p:sp>
        <p:nvSpPr>
          <p:cNvPr id="11" name="Slide Number Placeholder 5">
            <a:extLst>
              <a:ext uri="{FF2B5EF4-FFF2-40B4-BE49-F238E27FC236}">
                <a16:creationId xmlns:a16="http://schemas.microsoft.com/office/drawing/2014/main" id="{624DC49D-D2C9-4C4C-83C0-748A6759DA88}"/>
              </a:ext>
            </a:extLst>
          </p:cNvPr>
          <p:cNvSpPr>
            <a:spLocks noGrp="1"/>
          </p:cNvSpPr>
          <p:nvPr>
            <p:ph type="sldNum" sz="quarter" idx="12"/>
          </p:nvPr>
        </p:nvSpPr>
        <p:spPr>
          <a:xfrm>
            <a:off x="7456488" y="6375400"/>
            <a:ext cx="1116012" cy="346075"/>
          </a:xfrm>
        </p:spPr>
        <p:txBody>
          <a:bodyPr/>
          <a:lstStyle>
            <a:lvl1pPr>
              <a:defRPr baseline="0" smtClean="0">
                <a:solidFill>
                  <a:schemeClr val="tx2"/>
                </a:solidFill>
              </a:defRPr>
            </a:lvl1pPr>
          </a:lstStyle>
          <a:p>
            <a:pPr>
              <a:defRPr/>
            </a:pPr>
            <a:fld id="{9AC0A1E1-0435-482B-A280-AE23DBF30D61}" type="slidenum">
              <a:rPr lang="el-GR" altLang="el-GR"/>
              <a:pPr>
                <a:defRPr/>
              </a:pPr>
              <a:t>‹#›</a:t>
            </a:fld>
            <a:endParaRPr lang="el-GR" altLang="el-GR"/>
          </a:p>
        </p:txBody>
      </p:sp>
    </p:spTree>
    <p:extLst>
      <p:ext uri="{BB962C8B-B14F-4D97-AF65-F5344CB8AC3E}">
        <p14:creationId xmlns:p14="http://schemas.microsoft.com/office/powerpoint/2010/main" val="925192466"/>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942975" y="2286000"/>
            <a:ext cx="3593592" cy="361950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4985846" y="2286000"/>
            <a:ext cx="3593592" cy="3619500"/>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3">
            <a:extLst>
              <a:ext uri="{FF2B5EF4-FFF2-40B4-BE49-F238E27FC236}">
                <a16:creationId xmlns:a16="http://schemas.microsoft.com/office/drawing/2014/main" id="{C887082C-E098-4E6F-9B97-7A7D59EFB882}"/>
              </a:ext>
            </a:extLst>
          </p:cNvPr>
          <p:cNvSpPr>
            <a:spLocks noGrp="1"/>
          </p:cNvSpPr>
          <p:nvPr>
            <p:ph type="dt" sz="half" idx="10"/>
          </p:nvPr>
        </p:nvSpPr>
        <p:spPr/>
        <p:txBody>
          <a:bodyPr/>
          <a:lstStyle>
            <a:lvl1pPr>
              <a:defRPr/>
            </a:lvl1pPr>
          </a:lstStyle>
          <a:p>
            <a:pPr>
              <a:defRPr/>
            </a:pPr>
            <a:endParaRPr lang="el-GR"/>
          </a:p>
        </p:txBody>
      </p:sp>
      <p:sp>
        <p:nvSpPr>
          <p:cNvPr id="6" name="Footer Placeholder 4">
            <a:extLst>
              <a:ext uri="{FF2B5EF4-FFF2-40B4-BE49-F238E27FC236}">
                <a16:creationId xmlns:a16="http://schemas.microsoft.com/office/drawing/2014/main" id="{D0A0DCAB-969C-4E42-9679-FB2B6CB66155}"/>
              </a:ext>
            </a:extLst>
          </p:cNvPr>
          <p:cNvSpPr>
            <a:spLocks noGrp="1"/>
          </p:cNvSpPr>
          <p:nvPr>
            <p:ph type="ftr" sz="quarter" idx="11"/>
          </p:nvPr>
        </p:nvSpPr>
        <p:spPr/>
        <p:txBody>
          <a:bodyPr/>
          <a:lstStyle>
            <a:lvl1pPr>
              <a:defRPr/>
            </a:lvl1pPr>
          </a:lstStyle>
          <a:p>
            <a:pPr>
              <a:defRPr/>
            </a:pPr>
            <a:endParaRPr lang="el-GR"/>
          </a:p>
        </p:txBody>
      </p:sp>
      <p:sp>
        <p:nvSpPr>
          <p:cNvPr id="7" name="Slide Number Placeholder 5">
            <a:extLst>
              <a:ext uri="{FF2B5EF4-FFF2-40B4-BE49-F238E27FC236}">
                <a16:creationId xmlns:a16="http://schemas.microsoft.com/office/drawing/2014/main" id="{09E99A06-F88A-41AD-A966-4AED6AEB77B8}"/>
              </a:ext>
            </a:extLst>
          </p:cNvPr>
          <p:cNvSpPr>
            <a:spLocks noGrp="1"/>
          </p:cNvSpPr>
          <p:nvPr>
            <p:ph type="sldNum" sz="quarter" idx="12"/>
          </p:nvPr>
        </p:nvSpPr>
        <p:spPr/>
        <p:txBody>
          <a:bodyPr/>
          <a:lstStyle>
            <a:lvl1pPr>
              <a:defRPr/>
            </a:lvl1pPr>
          </a:lstStyle>
          <a:p>
            <a:pPr>
              <a:defRPr/>
            </a:pPr>
            <a:fld id="{F9940610-DE44-428D-92BB-F8BE77CF5EA9}" type="slidenum">
              <a:rPr lang="el-GR" altLang="el-GR"/>
              <a:pPr>
                <a:defRPr/>
              </a:pPr>
              <a:t>‹#›</a:t>
            </a:fld>
            <a:endParaRPr lang="el-GR" altLang="el-GR"/>
          </a:p>
        </p:txBody>
      </p:sp>
    </p:spTree>
    <p:extLst>
      <p:ext uri="{BB962C8B-B14F-4D97-AF65-F5344CB8AC3E}">
        <p14:creationId xmlns:p14="http://schemas.microsoft.com/office/powerpoint/2010/main" val="3179408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Κάντε κλικ για να επεξεργαστείτε τον τίτλο υποδείγματος</a:t>
            </a:r>
          </a:p>
        </p:txBody>
      </p:sp>
      <p:sp>
        <p:nvSpPr>
          <p:cNvPr id="3" name="Rectangle 8">
            <a:extLst>
              <a:ext uri="{FF2B5EF4-FFF2-40B4-BE49-F238E27FC236}">
                <a16:creationId xmlns:a16="http://schemas.microsoft.com/office/drawing/2014/main" id="{FFDC4667-3691-465D-B5D7-26A6A1014EBA}"/>
              </a:ext>
            </a:extLst>
          </p:cNvPr>
          <p:cNvSpPr>
            <a:spLocks noGrp="1" noChangeArrowheads="1"/>
          </p:cNvSpPr>
          <p:nvPr>
            <p:ph type="dt" sz="half" idx="10"/>
          </p:nvPr>
        </p:nvSpPr>
        <p:spPr>
          <a:ln/>
        </p:spPr>
        <p:txBody>
          <a:bodyPr/>
          <a:lstStyle>
            <a:lvl1pPr>
              <a:defRPr/>
            </a:lvl1pPr>
          </a:lstStyle>
          <a:p>
            <a:pPr>
              <a:defRPr/>
            </a:pPr>
            <a:endParaRPr lang="el-GR"/>
          </a:p>
        </p:txBody>
      </p:sp>
      <p:sp>
        <p:nvSpPr>
          <p:cNvPr id="4" name="Rectangle 9">
            <a:extLst>
              <a:ext uri="{FF2B5EF4-FFF2-40B4-BE49-F238E27FC236}">
                <a16:creationId xmlns:a16="http://schemas.microsoft.com/office/drawing/2014/main" id="{F5F40819-E6D0-4644-92EB-8E288AE7C918}"/>
              </a:ext>
            </a:extLst>
          </p:cNvPr>
          <p:cNvSpPr>
            <a:spLocks noGrp="1" noChangeArrowheads="1"/>
          </p:cNvSpPr>
          <p:nvPr>
            <p:ph type="ftr" sz="quarter" idx="11"/>
          </p:nvPr>
        </p:nvSpPr>
        <p:spPr>
          <a:ln/>
        </p:spPr>
        <p:txBody>
          <a:bodyPr/>
          <a:lstStyle>
            <a:lvl1pPr>
              <a:defRPr/>
            </a:lvl1pPr>
          </a:lstStyle>
          <a:p>
            <a:pPr>
              <a:defRPr/>
            </a:pPr>
            <a:endParaRPr lang="el-GR"/>
          </a:p>
        </p:txBody>
      </p:sp>
      <p:sp>
        <p:nvSpPr>
          <p:cNvPr id="5" name="Rectangle 10">
            <a:extLst>
              <a:ext uri="{FF2B5EF4-FFF2-40B4-BE49-F238E27FC236}">
                <a16:creationId xmlns:a16="http://schemas.microsoft.com/office/drawing/2014/main" id="{B1596744-0721-4831-84C7-7D366EA6CDBA}"/>
              </a:ext>
            </a:extLst>
          </p:cNvPr>
          <p:cNvSpPr>
            <a:spLocks noGrp="1" noChangeArrowheads="1"/>
          </p:cNvSpPr>
          <p:nvPr>
            <p:ph type="sldNum" sz="quarter" idx="12"/>
          </p:nvPr>
        </p:nvSpPr>
        <p:spPr>
          <a:ln/>
        </p:spPr>
        <p:txBody>
          <a:bodyPr/>
          <a:lstStyle>
            <a:lvl1pPr>
              <a:defRPr/>
            </a:lvl1pPr>
          </a:lstStyle>
          <a:p>
            <a:pPr>
              <a:defRPr/>
            </a:pPr>
            <a:fld id="{4EB46F8D-DE97-4FAD-B224-4A6974127198}" type="slidenum">
              <a:rPr lang="el-GR" altLang="el-GR"/>
              <a:pPr>
                <a:defRPr/>
              </a:pPr>
              <a:t>‹#›</a:t>
            </a:fld>
            <a:endParaRPr lang="el-GR" altLang="el-GR"/>
          </a:p>
        </p:txBody>
      </p:sp>
    </p:spTree>
    <p:extLst>
      <p:ext uri="{BB962C8B-B14F-4D97-AF65-F5344CB8AC3E}">
        <p14:creationId xmlns:p14="http://schemas.microsoft.com/office/powerpoint/2010/main" val="393098824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942975" y="381001"/>
            <a:ext cx="7629525" cy="1493517"/>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41832"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941832" y="2909102"/>
            <a:ext cx="3611880" cy="299639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975398" y="2199634"/>
            <a:ext cx="3611880" cy="632529"/>
          </a:xfrm>
        </p:spPr>
        <p:txBody>
          <a:bodyPr anchor="b">
            <a:noAutofit/>
          </a:bodyPr>
          <a:lstStyle>
            <a:lvl1pPr marL="0" indent="0">
              <a:lnSpc>
                <a:spcPct val="100000"/>
              </a:lnSpc>
              <a:buNone/>
              <a:defRPr sz="1800" b="1" cap="all" spc="15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4975398" y="2909102"/>
            <a:ext cx="3611880" cy="2996398"/>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3">
            <a:extLst>
              <a:ext uri="{FF2B5EF4-FFF2-40B4-BE49-F238E27FC236}">
                <a16:creationId xmlns:a16="http://schemas.microsoft.com/office/drawing/2014/main" id="{1B13B53A-92DC-42B7-8EBC-CF6FE2B14A18}"/>
              </a:ext>
            </a:extLst>
          </p:cNvPr>
          <p:cNvSpPr>
            <a:spLocks noGrp="1"/>
          </p:cNvSpPr>
          <p:nvPr>
            <p:ph type="dt" sz="half" idx="10"/>
          </p:nvPr>
        </p:nvSpPr>
        <p:spPr/>
        <p:txBody>
          <a:bodyPr/>
          <a:lstStyle>
            <a:lvl1pPr>
              <a:defRPr/>
            </a:lvl1pPr>
          </a:lstStyle>
          <a:p>
            <a:pPr>
              <a:defRPr/>
            </a:pPr>
            <a:endParaRPr lang="el-GR"/>
          </a:p>
        </p:txBody>
      </p:sp>
      <p:sp>
        <p:nvSpPr>
          <p:cNvPr id="8" name="Footer Placeholder 4">
            <a:extLst>
              <a:ext uri="{FF2B5EF4-FFF2-40B4-BE49-F238E27FC236}">
                <a16:creationId xmlns:a16="http://schemas.microsoft.com/office/drawing/2014/main" id="{4CE5601D-02BA-43BC-8588-75EE27CAD20D}"/>
              </a:ext>
            </a:extLst>
          </p:cNvPr>
          <p:cNvSpPr>
            <a:spLocks noGrp="1"/>
          </p:cNvSpPr>
          <p:nvPr>
            <p:ph type="ftr" sz="quarter" idx="11"/>
          </p:nvPr>
        </p:nvSpPr>
        <p:spPr/>
        <p:txBody>
          <a:bodyPr/>
          <a:lstStyle>
            <a:lvl1pPr>
              <a:defRPr/>
            </a:lvl1pPr>
          </a:lstStyle>
          <a:p>
            <a:pPr>
              <a:defRPr/>
            </a:pPr>
            <a:endParaRPr lang="el-GR"/>
          </a:p>
        </p:txBody>
      </p:sp>
      <p:sp>
        <p:nvSpPr>
          <p:cNvPr id="9" name="Slide Number Placeholder 5">
            <a:extLst>
              <a:ext uri="{FF2B5EF4-FFF2-40B4-BE49-F238E27FC236}">
                <a16:creationId xmlns:a16="http://schemas.microsoft.com/office/drawing/2014/main" id="{ECB56D2A-8414-4AD6-8886-DA1BE42FA198}"/>
              </a:ext>
            </a:extLst>
          </p:cNvPr>
          <p:cNvSpPr>
            <a:spLocks noGrp="1"/>
          </p:cNvSpPr>
          <p:nvPr>
            <p:ph type="sldNum" sz="quarter" idx="12"/>
          </p:nvPr>
        </p:nvSpPr>
        <p:spPr/>
        <p:txBody>
          <a:bodyPr/>
          <a:lstStyle>
            <a:lvl1pPr>
              <a:defRPr/>
            </a:lvl1pPr>
          </a:lstStyle>
          <a:p>
            <a:pPr>
              <a:defRPr/>
            </a:pPr>
            <a:fld id="{F7CB4ACA-61E6-4F5F-AAE1-5D8B61A936DF}" type="slidenum">
              <a:rPr lang="el-GR" altLang="el-GR"/>
              <a:pPr>
                <a:defRPr/>
              </a:pPr>
              <a:t>‹#›</a:t>
            </a:fld>
            <a:endParaRPr lang="el-GR" altLang="el-GR"/>
          </a:p>
        </p:txBody>
      </p:sp>
    </p:spTree>
    <p:extLst>
      <p:ext uri="{BB962C8B-B14F-4D97-AF65-F5344CB8AC3E}">
        <p14:creationId xmlns:p14="http://schemas.microsoft.com/office/powerpoint/2010/main" val="167927458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3">
            <a:extLst>
              <a:ext uri="{FF2B5EF4-FFF2-40B4-BE49-F238E27FC236}">
                <a16:creationId xmlns:a16="http://schemas.microsoft.com/office/drawing/2014/main" id="{200D2300-9E87-44B5-8600-521A65A9B038}"/>
              </a:ext>
            </a:extLst>
          </p:cNvPr>
          <p:cNvSpPr>
            <a:spLocks noGrp="1"/>
          </p:cNvSpPr>
          <p:nvPr>
            <p:ph type="dt" sz="half" idx="10"/>
          </p:nvPr>
        </p:nvSpPr>
        <p:spPr/>
        <p:txBody>
          <a:bodyPr/>
          <a:lstStyle>
            <a:lvl1pPr>
              <a:defRPr/>
            </a:lvl1pPr>
          </a:lstStyle>
          <a:p>
            <a:pPr>
              <a:defRPr/>
            </a:pPr>
            <a:endParaRPr lang="el-GR"/>
          </a:p>
        </p:txBody>
      </p:sp>
      <p:sp>
        <p:nvSpPr>
          <p:cNvPr id="4" name="Footer Placeholder 4">
            <a:extLst>
              <a:ext uri="{FF2B5EF4-FFF2-40B4-BE49-F238E27FC236}">
                <a16:creationId xmlns:a16="http://schemas.microsoft.com/office/drawing/2014/main" id="{4F7CDAC2-339B-4715-8C97-1062FA0BBABC}"/>
              </a:ext>
            </a:extLst>
          </p:cNvPr>
          <p:cNvSpPr>
            <a:spLocks noGrp="1"/>
          </p:cNvSpPr>
          <p:nvPr>
            <p:ph type="ftr" sz="quarter" idx="11"/>
          </p:nvPr>
        </p:nvSpPr>
        <p:spPr/>
        <p:txBody>
          <a:bodyPr/>
          <a:lstStyle>
            <a:lvl1pPr>
              <a:defRPr/>
            </a:lvl1pPr>
          </a:lstStyle>
          <a:p>
            <a:pPr>
              <a:defRPr/>
            </a:pPr>
            <a:endParaRPr lang="el-GR"/>
          </a:p>
        </p:txBody>
      </p:sp>
      <p:sp>
        <p:nvSpPr>
          <p:cNvPr id="5" name="Slide Number Placeholder 5">
            <a:extLst>
              <a:ext uri="{FF2B5EF4-FFF2-40B4-BE49-F238E27FC236}">
                <a16:creationId xmlns:a16="http://schemas.microsoft.com/office/drawing/2014/main" id="{2B424CA2-1764-4E09-A8C6-49AC87EA1B5E}"/>
              </a:ext>
            </a:extLst>
          </p:cNvPr>
          <p:cNvSpPr>
            <a:spLocks noGrp="1"/>
          </p:cNvSpPr>
          <p:nvPr>
            <p:ph type="sldNum" sz="quarter" idx="12"/>
          </p:nvPr>
        </p:nvSpPr>
        <p:spPr/>
        <p:txBody>
          <a:bodyPr/>
          <a:lstStyle>
            <a:lvl1pPr>
              <a:defRPr/>
            </a:lvl1pPr>
          </a:lstStyle>
          <a:p>
            <a:pPr>
              <a:defRPr/>
            </a:pPr>
            <a:fld id="{FCBC27A3-BBEA-4FCD-AE3A-F4E4CA1D90A2}" type="slidenum">
              <a:rPr lang="el-GR" altLang="el-GR"/>
              <a:pPr>
                <a:defRPr/>
              </a:pPr>
              <a:t>‹#›</a:t>
            </a:fld>
            <a:endParaRPr lang="el-GR" altLang="el-GR"/>
          </a:p>
        </p:txBody>
      </p:sp>
    </p:spTree>
    <p:extLst>
      <p:ext uri="{BB962C8B-B14F-4D97-AF65-F5344CB8AC3E}">
        <p14:creationId xmlns:p14="http://schemas.microsoft.com/office/powerpoint/2010/main" val="359965747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9DC12B40-F7B0-4330-AECB-A3E88CAF04AF}"/>
              </a:ext>
            </a:extLst>
          </p:cNvPr>
          <p:cNvSpPr>
            <a:spLocks noGrp="1"/>
          </p:cNvSpPr>
          <p:nvPr>
            <p:ph type="dt" sz="half" idx="10"/>
          </p:nvPr>
        </p:nvSpPr>
        <p:spPr/>
        <p:txBody>
          <a:bodyPr/>
          <a:lstStyle>
            <a:lvl1pPr>
              <a:defRPr/>
            </a:lvl1pPr>
          </a:lstStyle>
          <a:p>
            <a:pPr>
              <a:defRPr/>
            </a:pPr>
            <a:endParaRPr lang="el-GR"/>
          </a:p>
        </p:txBody>
      </p:sp>
      <p:sp>
        <p:nvSpPr>
          <p:cNvPr id="3" name="Footer Placeholder 4">
            <a:extLst>
              <a:ext uri="{FF2B5EF4-FFF2-40B4-BE49-F238E27FC236}">
                <a16:creationId xmlns:a16="http://schemas.microsoft.com/office/drawing/2014/main" id="{625CA929-0562-414E-ADD5-F074E586AB88}"/>
              </a:ext>
            </a:extLst>
          </p:cNvPr>
          <p:cNvSpPr>
            <a:spLocks noGrp="1"/>
          </p:cNvSpPr>
          <p:nvPr>
            <p:ph type="ftr" sz="quarter" idx="11"/>
          </p:nvPr>
        </p:nvSpPr>
        <p:spPr/>
        <p:txBody>
          <a:bodyPr/>
          <a:lstStyle>
            <a:lvl1pPr>
              <a:defRPr/>
            </a:lvl1pPr>
          </a:lstStyle>
          <a:p>
            <a:pPr>
              <a:defRPr/>
            </a:pPr>
            <a:endParaRPr lang="el-GR"/>
          </a:p>
        </p:txBody>
      </p:sp>
      <p:sp>
        <p:nvSpPr>
          <p:cNvPr id="4" name="Slide Number Placeholder 5">
            <a:extLst>
              <a:ext uri="{FF2B5EF4-FFF2-40B4-BE49-F238E27FC236}">
                <a16:creationId xmlns:a16="http://schemas.microsoft.com/office/drawing/2014/main" id="{A63F3871-D57C-4548-9520-11C97F7A02BE}"/>
              </a:ext>
            </a:extLst>
          </p:cNvPr>
          <p:cNvSpPr>
            <a:spLocks noGrp="1"/>
          </p:cNvSpPr>
          <p:nvPr>
            <p:ph type="sldNum" sz="quarter" idx="12"/>
          </p:nvPr>
        </p:nvSpPr>
        <p:spPr/>
        <p:txBody>
          <a:bodyPr/>
          <a:lstStyle>
            <a:lvl1pPr>
              <a:defRPr/>
            </a:lvl1pPr>
          </a:lstStyle>
          <a:p>
            <a:pPr>
              <a:defRPr/>
            </a:pPr>
            <a:fld id="{C66FEE3A-1BA9-4FA0-836C-9436E8F75D04}" type="slidenum">
              <a:rPr lang="el-GR" altLang="el-GR"/>
              <a:pPr>
                <a:defRPr/>
              </a:pPr>
              <a:t>‹#›</a:t>
            </a:fld>
            <a:endParaRPr lang="el-GR" altLang="el-GR"/>
          </a:p>
        </p:txBody>
      </p:sp>
    </p:spTree>
    <p:extLst>
      <p:ext uri="{BB962C8B-B14F-4D97-AF65-F5344CB8AC3E}">
        <p14:creationId xmlns:p14="http://schemas.microsoft.com/office/powerpoint/2010/main" val="283343800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F111E569-ADA0-4705-B77D-32312F381E1E}"/>
              </a:ext>
            </a:extLst>
          </p:cNvPr>
          <p:cNvSpPr/>
          <p:nvPr/>
        </p:nvSpPr>
        <p:spPr bwMode="auto">
          <a:xfrm>
            <a:off x="5541963" y="0"/>
            <a:ext cx="3602037"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6" name="Rectangle 7">
            <a:extLst>
              <a:ext uri="{FF2B5EF4-FFF2-40B4-BE49-F238E27FC236}">
                <a16:creationId xmlns:a16="http://schemas.microsoft.com/office/drawing/2014/main" id="{0ACE6FFD-4B0E-42BA-931D-589DA27D26AB}"/>
              </a:ext>
            </a:extLst>
          </p:cNvPr>
          <p:cNvSpPr/>
          <p:nvPr/>
        </p:nvSpPr>
        <p:spPr>
          <a:xfrm>
            <a:off x="0"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10">
            <a:extLst>
              <a:ext uri="{FF2B5EF4-FFF2-40B4-BE49-F238E27FC236}">
                <a16:creationId xmlns:a16="http://schemas.microsoft.com/office/drawing/2014/main" id="{0E79243D-FE53-4957-B288-CC3E3061BF10}"/>
              </a:ext>
            </a:extLst>
          </p:cNvPr>
          <p:cNvSpPr/>
          <p:nvPr/>
        </p:nvSpPr>
        <p:spPr>
          <a:xfrm>
            <a:off x="0"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53414" y="457200"/>
            <a:ext cx="2319086" cy="1196671"/>
          </a:xfrm>
        </p:spPr>
        <p:txBody>
          <a:bodyPr anchor="b"/>
          <a:lstStyle>
            <a:lvl1pPr>
              <a:lnSpc>
                <a:spcPct val="100000"/>
              </a:lnSpc>
              <a:defRPr sz="1800" b="1" i="0" cap="all" spc="225" baseline="0">
                <a:solidFill>
                  <a:schemeClr val="accent1"/>
                </a:solidFill>
                <a:latin typeface="+mn-lt"/>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73788" y="920377"/>
            <a:ext cx="4618814" cy="498512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6253414" y="1741336"/>
            <a:ext cx="2319086"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Επεξεργασία στυλ υποδείγματος κειμένου</a:t>
            </a:r>
          </a:p>
        </p:txBody>
      </p:sp>
      <p:sp>
        <p:nvSpPr>
          <p:cNvPr id="8" name="Date Placeholder 4">
            <a:extLst>
              <a:ext uri="{FF2B5EF4-FFF2-40B4-BE49-F238E27FC236}">
                <a16:creationId xmlns:a16="http://schemas.microsoft.com/office/drawing/2014/main" id="{AC05118C-8878-4CF6-A00E-FE3335DE1FAC}"/>
              </a:ext>
            </a:extLst>
          </p:cNvPr>
          <p:cNvSpPr>
            <a:spLocks noGrp="1"/>
          </p:cNvSpPr>
          <p:nvPr>
            <p:ph type="dt" sz="half" idx="10"/>
          </p:nvPr>
        </p:nvSpPr>
        <p:spPr>
          <a:xfrm>
            <a:off x="573088" y="6375400"/>
            <a:ext cx="925512" cy="349250"/>
          </a:xfrm>
        </p:spPr>
        <p:txBody>
          <a:bodyPr/>
          <a:lstStyle>
            <a:lvl1pPr>
              <a:defRPr/>
            </a:lvl1pPr>
          </a:lstStyle>
          <a:p>
            <a:pPr>
              <a:defRPr/>
            </a:pPr>
            <a:endParaRPr lang="el-GR"/>
          </a:p>
        </p:txBody>
      </p:sp>
      <p:sp>
        <p:nvSpPr>
          <p:cNvPr id="9" name="Footer Placeholder 5">
            <a:extLst>
              <a:ext uri="{FF2B5EF4-FFF2-40B4-BE49-F238E27FC236}">
                <a16:creationId xmlns:a16="http://schemas.microsoft.com/office/drawing/2014/main" id="{76A08BA4-431C-48F2-993E-4DF61017246A}"/>
              </a:ext>
            </a:extLst>
          </p:cNvPr>
          <p:cNvSpPr>
            <a:spLocks noGrp="1"/>
          </p:cNvSpPr>
          <p:nvPr>
            <p:ph type="ftr" sz="quarter" idx="11"/>
          </p:nvPr>
        </p:nvSpPr>
        <p:spPr>
          <a:xfrm>
            <a:off x="1577975" y="6375400"/>
            <a:ext cx="2611438" cy="346075"/>
          </a:xfrm>
        </p:spPr>
        <p:txBody>
          <a:bodyPr/>
          <a:lstStyle>
            <a:lvl1pPr>
              <a:defRPr/>
            </a:lvl1pPr>
          </a:lstStyle>
          <a:p>
            <a:pPr>
              <a:defRPr/>
            </a:pPr>
            <a:endParaRPr lang="el-GR"/>
          </a:p>
        </p:txBody>
      </p:sp>
      <p:sp>
        <p:nvSpPr>
          <p:cNvPr id="10" name="Slide Number Placeholder 6">
            <a:extLst>
              <a:ext uri="{FF2B5EF4-FFF2-40B4-BE49-F238E27FC236}">
                <a16:creationId xmlns:a16="http://schemas.microsoft.com/office/drawing/2014/main" id="{7D6C036D-A867-4B86-A328-B0AE48FFC554}"/>
              </a:ext>
            </a:extLst>
          </p:cNvPr>
          <p:cNvSpPr>
            <a:spLocks noGrp="1"/>
          </p:cNvSpPr>
          <p:nvPr>
            <p:ph type="sldNum" sz="quarter" idx="12"/>
          </p:nvPr>
        </p:nvSpPr>
        <p:spPr>
          <a:xfrm>
            <a:off x="4268788" y="6375400"/>
            <a:ext cx="923925" cy="346075"/>
          </a:xfrm>
        </p:spPr>
        <p:txBody>
          <a:bodyPr/>
          <a:lstStyle>
            <a:lvl1pPr>
              <a:defRPr/>
            </a:lvl1pPr>
          </a:lstStyle>
          <a:p>
            <a:pPr>
              <a:defRPr/>
            </a:pPr>
            <a:fld id="{AB55C71C-F64E-422A-97EC-F1CE3CEA7186}" type="slidenum">
              <a:rPr lang="el-GR" altLang="el-GR"/>
              <a:pPr>
                <a:defRPr/>
              </a:pPr>
              <a:t>‹#›</a:t>
            </a:fld>
            <a:endParaRPr lang="el-GR" altLang="el-GR"/>
          </a:p>
        </p:txBody>
      </p:sp>
    </p:spTree>
    <p:extLst>
      <p:ext uri="{BB962C8B-B14F-4D97-AF65-F5344CB8AC3E}">
        <p14:creationId xmlns:p14="http://schemas.microsoft.com/office/powerpoint/2010/main" val="357901548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5" name="Freeform 11">
            <a:extLst>
              <a:ext uri="{FF2B5EF4-FFF2-40B4-BE49-F238E27FC236}">
                <a16:creationId xmlns:a16="http://schemas.microsoft.com/office/drawing/2014/main" id="{2B4C1F88-BE0C-4466-91EE-5BC2FC3C6D42}"/>
              </a:ext>
            </a:extLst>
          </p:cNvPr>
          <p:cNvSpPr/>
          <p:nvPr/>
        </p:nvSpPr>
        <p:spPr bwMode="auto">
          <a:xfrm>
            <a:off x="5541963" y="0"/>
            <a:ext cx="3602037"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6" name="Rectangle 11">
            <a:extLst>
              <a:ext uri="{FF2B5EF4-FFF2-40B4-BE49-F238E27FC236}">
                <a16:creationId xmlns:a16="http://schemas.microsoft.com/office/drawing/2014/main" id="{592ACDDD-0499-49B4-B04A-487A7A3C8B63}"/>
              </a:ext>
            </a:extLst>
          </p:cNvPr>
          <p:cNvSpPr/>
          <p:nvPr/>
        </p:nvSpPr>
        <p:spPr>
          <a:xfrm>
            <a:off x="0"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Rectangle 12">
            <a:extLst>
              <a:ext uri="{FF2B5EF4-FFF2-40B4-BE49-F238E27FC236}">
                <a16:creationId xmlns:a16="http://schemas.microsoft.com/office/drawing/2014/main" id="{CCA31CC8-0D27-45E2-8583-76C78F27FF9A}"/>
              </a:ext>
            </a:extLst>
          </p:cNvPr>
          <p:cNvSpPr/>
          <p:nvPr/>
        </p:nvSpPr>
        <p:spPr>
          <a:xfrm>
            <a:off x="0"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12598" y="1"/>
            <a:ext cx="5516689" cy="6857999"/>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l-GR" noProof="0"/>
              <a:t>Κάντε κλικ στο εικονίδιο για να προσθέσετε εικόνα</a:t>
            </a:r>
            <a:endParaRPr lang="en-US" noProof="0" dirty="0"/>
          </a:p>
        </p:txBody>
      </p:sp>
      <p:sp>
        <p:nvSpPr>
          <p:cNvPr id="2" name="Title 1"/>
          <p:cNvSpPr>
            <a:spLocks noGrp="1"/>
          </p:cNvSpPr>
          <p:nvPr>
            <p:ph type="title"/>
          </p:nvPr>
        </p:nvSpPr>
        <p:spPr>
          <a:xfrm>
            <a:off x="6253413" y="457200"/>
            <a:ext cx="2319088" cy="1196670"/>
          </a:xfrm>
        </p:spPr>
        <p:txBody>
          <a:bodyPr anchor="b"/>
          <a:lstStyle>
            <a:lvl1pPr>
              <a:lnSpc>
                <a:spcPct val="100000"/>
              </a:lnSpc>
              <a:defRPr sz="1800" b="1" i="0" spc="225" baseline="0">
                <a:solidFill>
                  <a:schemeClr val="accent1"/>
                </a:solidFill>
                <a:latin typeface="+mn-lt"/>
              </a:defRPr>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6253413" y="1741336"/>
            <a:ext cx="2319088" cy="4164164"/>
          </a:xfrm>
        </p:spPr>
        <p:txBody>
          <a:bodyPr>
            <a:normAutofit/>
          </a:bodyPr>
          <a:lstStyle>
            <a:lvl1pPr marL="0" indent="0">
              <a:lnSpc>
                <a:spcPct val="110000"/>
              </a:lnSpc>
              <a:spcBef>
                <a:spcPts val="1200"/>
              </a:spcBef>
              <a:buNone/>
              <a:defRPr sz="1400" baseline="0">
                <a:solidFill>
                  <a:schemeClr val="bg2"/>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Επεξεργασία στυλ υποδείγματος κειμένου</a:t>
            </a:r>
          </a:p>
        </p:txBody>
      </p:sp>
      <p:sp>
        <p:nvSpPr>
          <p:cNvPr id="8" name="Date Placeholder 4">
            <a:extLst>
              <a:ext uri="{FF2B5EF4-FFF2-40B4-BE49-F238E27FC236}">
                <a16:creationId xmlns:a16="http://schemas.microsoft.com/office/drawing/2014/main" id="{95808148-3A7A-4057-9D9D-3CAAAC478964}"/>
              </a:ext>
            </a:extLst>
          </p:cNvPr>
          <p:cNvSpPr>
            <a:spLocks noGrp="1"/>
          </p:cNvSpPr>
          <p:nvPr>
            <p:ph type="dt" sz="half" idx="10"/>
          </p:nvPr>
        </p:nvSpPr>
        <p:spPr>
          <a:xfrm>
            <a:off x="574675" y="6375400"/>
            <a:ext cx="923925" cy="349250"/>
          </a:xfrm>
        </p:spPr>
        <p:txBody>
          <a:bodyPr/>
          <a:lstStyle>
            <a:lvl1pPr>
              <a:defRPr/>
            </a:lvl1pPr>
          </a:lstStyle>
          <a:p>
            <a:pPr>
              <a:defRPr/>
            </a:pPr>
            <a:endParaRPr lang="el-GR"/>
          </a:p>
        </p:txBody>
      </p:sp>
      <p:sp>
        <p:nvSpPr>
          <p:cNvPr id="9" name="Footer Placeholder 5">
            <a:extLst>
              <a:ext uri="{FF2B5EF4-FFF2-40B4-BE49-F238E27FC236}">
                <a16:creationId xmlns:a16="http://schemas.microsoft.com/office/drawing/2014/main" id="{36D3828C-CF04-4C05-8758-12B2F3FFBA9E}"/>
              </a:ext>
            </a:extLst>
          </p:cNvPr>
          <p:cNvSpPr>
            <a:spLocks noGrp="1"/>
          </p:cNvSpPr>
          <p:nvPr>
            <p:ph type="ftr" sz="quarter" idx="11"/>
          </p:nvPr>
        </p:nvSpPr>
        <p:spPr>
          <a:xfrm>
            <a:off x="1577975" y="6375400"/>
            <a:ext cx="2611438" cy="346075"/>
          </a:xfrm>
        </p:spPr>
        <p:txBody>
          <a:bodyPr/>
          <a:lstStyle>
            <a:lvl1pPr>
              <a:defRPr/>
            </a:lvl1pPr>
          </a:lstStyle>
          <a:p>
            <a:pPr>
              <a:defRPr/>
            </a:pPr>
            <a:endParaRPr lang="el-GR"/>
          </a:p>
        </p:txBody>
      </p:sp>
      <p:sp>
        <p:nvSpPr>
          <p:cNvPr id="10" name="Slide Number Placeholder 6">
            <a:extLst>
              <a:ext uri="{FF2B5EF4-FFF2-40B4-BE49-F238E27FC236}">
                <a16:creationId xmlns:a16="http://schemas.microsoft.com/office/drawing/2014/main" id="{ACA0E14C-F250-4681-AEAC-9B521A659D1D}"/>
              </a:ext>
            </a:extLst>
          </p:cNvPr>
          <p:cNvSpPr>
            <a:spLocks noGrp="1"/>
          </p:cNvSpPr>
          <p:nvPr>
            <p:ph type="sldNum" sz="quarter" idx="12"/>
          </p:nvPr>
        </p:nvSpPr>
        <p:spPr>
          <a:xfrm>
            <a:off x="4256088" y="6375400"/>
            <a:ext cx="947737" cy="346075"/>
          </a:xfrm>
        </p:spPr>
        <p:txBody>
          <a:bodyPr/>
          <a:lstStyle>
            <a:lvl1pPr>
              <a:defRPr/>
            </a:lvl1pPr>
          </a:lstStyle>
          <a:p>
            <a:pPr>
              <a:defRPr/>
            </a:pPr>
            <a:fld id="{C149AC5B-2FF4-438D-81CE-A4D52CBD256E}" type="slidenum">
              <a:rPr lang="el-GR" altLang="el-GR"/>
              <a:pPr>
                <a:defRPr/>
              </a:pPr>
              <a:t>‹#›</a:t>
            </a:fld>
            <a:endParaRPr lang="el-GR" altLang="el-GR"/>
          </a:p>
        </p:txBody>
      </p:sp>
    </p:spTree>
    <p:extLst>
      <p:ext uri="{BB962C8B-B14F-4D97-AF65-F5344CB8AC3E}">
        <p14:creationId xmlns:p14="http://schemas.microsoft.com/office/powerpoint/2010/main" val="255323346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a:extLst>
              <a:ext uri="{FF2B5EF4-FFF2-40B4-BE49-F238E27FC236}">
                <a16:creationId xmlns:a16="http://schemas.microsoft.com/office/drawing/2014/main" id="{9739D65E-B86E-4FE2-92CD-310E16B3E52B}"/>
              </a:ext>
            </a:extLst>
          </p:cNvPr>
          <p:cNvSpPr>
            <a:spLocks noGrp="1"/>
          </p:cNvSpPr>
          <p:nvPr>
            <p:ph type="dt" sz="half" idx="10"/>
          </p:nvPr>
        </p:nvSpPr>
        <p:spPr/>
        <p:txBody>
          <a:bodyPr/>
          <a:lstStyle>
            <a:lvl1pPr>
              <a:defRPr/>
            </a:lvl1pPr>
          </a:lstStyle>
          <a:p>
            <a:pPr>
              <a:defRPr/>
            </a:pPr>
            <a:endParaRPr lang="el-GR"/>
          </a:p>
        </p:txBody>
      </p:sp>
      <p:sp>
        <p:nvSpPr>
          <p:cNvPr id="5" name="Footer Placeholder 4">
            <a:extLst>
              <a:ext uri="{FF2B5EF4-FFF2-40B4-BE49-F238E27FC236}">
                <a16:creationId xmlns:a16="http://schemas.microsoft.com/office/drawing/2014/main" id="{7B927FFC-80F0-4E09-9003-C90CED1E4EA7}"/>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9EC635D3-D0AD-4DF5-B7CA-F2FBCE660FCE}"/>
              </a:ext>
            </a:extLst>
          </p:cNvPr>
          <p:cNvSpPr>
            <a:spLocks noGrp="1"/>
          </p:cNvSpPr>
          <p:nvPr>
            <p:ph type="sldNum" sz="quarter" idx="12"/>
          </p:nvPr>
        </p:nvSpPr>
        <p:spPr/>
        <p:txBody>
          <a:bodyPr/>
          <a:lstStyle>
            <a:lvl1pPr>
              <a:defRPr/>
            </a:lvl1pPr>
          </a:lstStyle>
          <a:p>
            <a:pPr>
              <a:defRPr/>
            </a:pPr>
            <a:fld id="{195817FE-3092-44E8-874F-1F6B0E3A4603}" type="slidenum">
              <a:rPr lang="el-GR" altLang="el-GR"/>
              <a:pPr>
                <a:defRPr/>
              </a:pPr>
              <a:t>‹#›</a:t>
            </a:fld>
            <a:endParaRPr lang="el-GR" altLang="el-GR"/>
          </a:p>
        </p:txBody>
      </p:sp>
    </p:spTree>
    <p:extLst>
      <p:ext uri="{BB962C8B-B14F-4D97-AF65-F5344CB8AC3E}">
        <p14:creationId xmlns:p14="http://schemas.microsoft.com/office/powerpoint/2010/main" val="329940244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6911" y="382386"/>
            <a:ext cx="1771930" cy="5600404"/>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942974" y="382386"/>
            <a:ext cx="5809517" cy="5600404"/>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a:extLst>
              <a:ext uri="{FF2B5EF4-FFF2-40B4-BE49-F238E27FC236}">
                <a16:creationId xmlns:a16="http://schemas.microsoft.com/office/drawing/2014/main" id="{E4F6AD56-221B-4154-A105-76783B44B1C5}"/>
              </a:ext>
            </a:extLst>
          </p:cNvPr>
          <p:cNvSpPr>
            <a:spLocks noGrp="1"/>
          </p:cNvSpPr>
          <p:nvPr>
            <p:ph type="dt" sz="half" idx="10"/>
          </p:nvPr>
        </p:nvSpPr>
        <p:spPr/>
        <p:txBody>
          <a:bodyPr/>
          <a:lstStyle>
            <a:lvl1pPr>
              <a:defRPr/>
            </a:lvl1pPr>
          </a:lstStyle>
          <a:p>
            <a:pPr>
              <a:defRPr/>
            </a:pPr>
            <a:endParaRPr lang="el-GR"/>
          </a:p>
        </p:txBody>
      </p:sp>
      <p:sp>
        <p:nvSpPr>
          <p:cNvPr id="5" name="Footer Placeholder 4">
            <a:extLst>
              <a:ext uri="{FF2B5EF4-FFF2-40B4-BE49-F238E27FC236}">
                <a16:creationId xmlns:a16="http://schemas.microsoft.com/office/drawing/2014/main" id="{1873EEE3-A27A-4AF1-84B7-7287714E54F2}"/>
              </a:ext>
            </a:extLst>
          </p:cNvPr>
          <p:cNvSpPr>
            <a:spLocks noGrp="1"/>
          </p:cNvSpPr>
          <p:nvPr>
            <p:ph type="ftr" sz="quarter" idx="11"/>
          </p:nvPr>
        </p:nvSpPr>
        <p:spPr/>
        <p:txBody>
          <a:bodyPr/>
          <a:lstStyle>
            <a:lvl1pPr>
              <a:defRPr/>
            </a:lvl1pPr>
          </a:lstStyle>
          <a:p>
            <a:pPr>
              <a:defRPr/>
            </a:pPr>
            <a:endParaRPr lang="el-GR"/>
          </a:p>
        </p:txBody>
      </p:sp>
      <p:sp>
        <p:nvSpPr>
          <p:cNvPr id="6" name="Slide Number Placeholder 5">
            <a:extLst>
              <a:ext uri="{FF2B5EF4-FFF2-40B4-BE49-F238E27FC236}">
                <a16:creationId xmlns:a16="http://schemas.microsoft.com/office/drawing/2014/main" id="{91B57D7D-3BA2-4B1B-B13B-40DC5F4D6C9A}"/>
              </a:ext>
            </a:extLst>
          </p:cNvPr>
          <p:cNvSpPr>
            <a:spLocks noGrp="1"/>
          </p:cNvSpPr>
          <p:nvPr>
            <p:ph type="sldNum" sz="quarter" idx="12"/>
          </p:nvPr>
        </p:nvSpPr>
        <p:spPr/>
        <p:txBody>
          <a:bodyPr/>
          <a:lstStyle>
            <a:lvl1pPr>
              <a:defRPr/>
            </a:lvl1pPr>
          </a:lstStyle>
          <a:p>
            <a:pPr>
              <a:defRPr/>
            </a:pPr>
            <a:fld id="{821A46CD-C7C0-4C76-8DB6-7E7F7B354309}" type="slidenum">
              <a:rPr lang="el-GR" altLang="el-GR"/>
              <a:pPr>
                <a:defRPr/>
              </a:pPr>
              <a:t>‹#›</a:t>
            </a:fld>
            <a:endParaRPr lang="el-GR" altLang="el-GR"/>
          </a:p>
        </p:txBody>
      </p:sp>
    </p:spTree>
    <p:extLst>
      <p:ext uri="{BB962C8B-B14F-4D97-AF65-F5344CB8AC3E}">
        <p14:creationId xmlns:p14="http://schemas.microsoft.com/office/powerpoint/2010/main" val="91267175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6000" cap="all" baseline="0">
                <a:solidFill>
                  <a:schemeClr val="tx2"/>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pPr>
              <a:defRPr/>
            </a:pPr>
            <a:endParaRPr lang="el-GR"/>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pPr>
              <a:defRPr/>
            </a:pPr>
            <a:endParaRPr lang="el-GR"/>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pPr>
              <a:defRPr/>
            </a:pPr>
            <a:fld id="{EB756CB6-4A37-4762-BA0B-7FED213F5076}" type="slidenum">
              <a:rPr lang="el-GR" altLang="el-GR" smtClean="0"/>
              <a:pPr>
                <a:defRPr/>
              </a:pPr>
              <a:t>‹#›</a:t>
            </a:fld>
            <a:endParaRPr lang="el-GR" altLang="el-GR"/>
          </a:p>
        </p:txBody>
      </p:sp>
      <p:grpSp>
        <p:nvGrpSpPr>
          <p:cNvPr id="8" name="Group 7"/>
          <p:cNvGrpSpPr/>
          <p:nvPr/>
        </p:nvGrpSpPr>
        <p:grpSpPr>
          <a:xfrm>
            <a:off x="564643" y="744469"/>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7077977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346236484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6000" cap="all" baseline="0">
                <a:solidFill>
                  <a:schemeClr val="tx2"/>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pPr>
              <a:defRPr/>
            </a:pPr>
            <a:endParaRPr lang="el-GR"/>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pPr>
              <a:defRPr/>
            </a:pPr>
            <a:endParaRPr lang="el-GR"/>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pPr>
              <a:defRPr/>
            </a:pPr>
            <a:fld id="{6B1DA5D7-C485-4FF2-87D6-795292061EC9}" type="slidenum">
              <a:rPr lang="el-GR" altLang="el-GR" smtClean="0"/>
              <a:pPr>
                <a:defRPr/>
              </a:pPr>
              <a:t>‹#›</a:t>
            </a:fld>
            <a:endParaRPr lang="el-GR" altLang="el-GR"/>
          </a:p>
        </p:txBody>
      </p:sp>
      <p:sp>
        <p:nvSpPr>
          <p:cNvPr id="7" name="Freeform 6"/>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202172630"/>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8">
            <a:extLst>
              <a:ext uri="{FF2B5EF4-FFF2-40B4-BE49-F238E27FC236}">
                <a16:creationId xmlns:a16="http://schemas.microsoft.com/office/drawing/2014/main" id="{ED172FE8-813D-4CD6-8A6C-9F4AA98BD98A}"/>
              </a:ext>
            </a:extLst>
          </p:cNvPr>
          <p:cNvSpPr>
            <a:spLocks noGrp="1" noChangeArrowheads="1"/>
          </p:cNvSpPr>
          <p:nvPr>
            <p:ph type="dt" sz="half" idx="10"/>
          </p:nvPr>
        </p:nvSpPr>
        <p:spPr>
          <a:ln/>
        </p:spPr>
        <p:txBody>
          <a:bodyPr/>
          <a:lstStyle>
            <a:lvl1pPr>
              <a:defRPr/>
            </a:lvl1pPr>
          </a:lstStyle>
          <a:p>
            <a:pPr>
              <a:defRPr/>
            </a:pPr>
            <a:endParaRPr lang="el-GR"/>
          </a:p>
        </p:txBody>
      </p:sp>
      <p:sp>
        <p:nvSpPr>
          <p:cNvPr id="3" name="Rectangle 9">
            <a:extLst>
              <a:ext uri="{FF2B5EF4-FFF2-40B4-BE49-F238E27FC236}">
                <a16:creationId xmlns:a16="http://schemas.microsoft.com/office/drawing/2014/main" id="{B947B48D-F84D-46DC-B5D0-F29D68CB4A11}"/>
              </a:ext>
            </a:extLst>
          </p:cNvPr>
          <p:cNvSpPr>
            <a:spLocks noGrp="1" noChangeArrowheads="1"/>
          </p:cNvSpPr>
          <p:nvPr>
            <p:ph type="ftr" sz="quarter" idx="11"/>
          </p:nvPr>
        </p:nvSpPr>
        <p:spPr>
          <a:ln/>
        </p:spPr>
        <p:txBody>
          <a:bodyPr/>
          <a:lstStyle>
            <a:lvl1pPr>
              <a:defRPr/>
            </a:lvl1pPr>
          </a:lstStyle>
          <a:p>
            <a:pPr>
              <a:defRPr/>
            </a:pPr>
            <a:endParaRPr lang="el-GR"/>
          </a:p>
        </p:txBody>
      </p:sp>
      <p:sp>
        <p:nvSpPr>
          <p:cNvPr id="4" name="Rectangle 10">
            <a:extLst>
              <a:ext uri="{FF2B5EF4-FFF2-40B4-BE49-F238E27FC236}">
                <a16:creationId xmlns:a16="http://schemas.microsoft.com/office/drawing/2014/main" id="{B3B171B4-9C24-4AA1-8838-E8D7493BD486}"/>
              </a:ext>
            </a:extLst>
          </p:cNvPr>
          <p:cNvSpPr>
            <a:spLocks noGrp="1" noChangeArrowheads="1"/>
          </p:cNvSpPr>
          <p:nvPr>
            <p:ph type="sldNum" sz="quarter" idx="12"/>
          </p:nvPr>
        </p:nvSpPr>
        <p:spPr>
          <a:ln/>
        </p:spPr>
        <p:txBody>
          <a:bodyPr/>
          <a:lstStyle>
            <a:lvl1pPr>
              <a:defRPr/>
            </a:lvl1pPr>
          </a:lstStyle>
          <a:p>
            <a:pPr>
              <a:defRPr/>
            </a:pPr>
            <a:fld id="{A1064D33-957B-4BE0-8460-9A01EA9BD4B5}" type="slidenum">
              <a:rPr lang="el-GR" altLang="el-GR"/>
              <a:pPr>
                <a:defRPr/>
              </a:pPr>
              <a:t>‹#›</a:t>
            </a:fld>
            <a:endParaRPr lang="el-GR" altLang="el-GR"/>
          </a:p>
        </p:txBody>
      </p:sp>
    </p:spTree>
    <p:extLst>
      <p:ext uri="{BB962C8B-B14F-4D97-AF65-F5344CB8AC3E}">
        <p14:creationId xmlns:p14="http://schemas.microsoft.com/office/powerpoint/2010/main" val="299442222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CBC4B2D9-0EF6-4C85-B497-4C53E8ED1025}" type="slidenum">
              <a:rPr lang="el-GR" altLang="el-GR" smtClean="0"/>
              <a:pPr>
                <a:defRPr/>
              </a:pPr>
              <a:t>‹#›</a:t>
            </a:fld>
            <a:endParaRPr lang="el-GR" altLang="el-GR"/>
          </a:p>
        </p:txBody>
      </p:sp>
    </p:spTree>
    <p:extLst>
      <p:ext uri="{BB962C8B-B14F-4D97-AF65-F5344CB8AC3E}">
        <p14:creationId xmlns:p14="http://schemas.microsoft.com/office/powerpoint/2010/main" val="94525798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1028700" y="3305208"/>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4893760" y="3305208"/>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pPr>
              <a:defRPr/>
            </a:pPr>
            <a:endParaRPr lang="el-GR"/>
          </a:p>
        </p:txBody>
      </p:sp>
      <p:sp>
        <p:nvSpPr>
          <p:cNvPr id="8" name="Footer Placeholder 7"/>
          <p:cNvSpPr>
            <a:spLocks noGrp="1"/>
          </p:cNvSpPr>
          <p:nvPr>
            <p:ph type="ftr" sz="quarter" idx="11"/>
          </p:nvPr>
        </p:nvSpPr>
        <p:spPr/>
        <p:txBody>
          <a:bodyPr/>
          <a:lstStyle/>
          <a:p>
            <a:pPr>
              <a:defRPr/>
            </a:pPr>
            <a:endParaRPr lang="el-GR"/>
          </a:p>
        </p:txBody>
      </p:sp>
      <p:sp>
        <p:nvSpPr>
          <p:cNvPr id="9" name="Slide Number Placeholder 8"/>
          <p:cNvSpPr>
            <a:spLocks noGrp="1"/>
          </p:cNvSpPr>
          <p:nvPr>
            <p:ph type="sldNum" sz="quarter" idx="12"/>
          </p:nvPr>
        </p:nvSpPr>
        <p:spPr/>
        <p:txBody>
          <a:bodyPr/>
          <a:lstStyle/>
          <a:p>
            <a:pPr>
              <a:defRPr/>
            </a:pPr>
            <a:fld id="{BBD20FDB-A953-428F-92F3-8C7453E1F447}" type="slidenum">
              <a:rPr lang="el-GR" altLang="el-GR" smtClean="0"/>
              <a:pPr>
                <a:defRPr/>
              </a:pPr>
              <a:t>‹#›</a:t>
            </a:fld>
            <a:endParaRPr lang="el-GR" altLang="el-GR"/>
          </a:p>
        </p:txBody>
      </p:sp>
    </p:spTree>
    <p:extLst>
      <p:ext uri="{BB962C8B-B14F-4D97-AF65-F5344CB8AC3E}">
        <p14:creationId xmlns:p14="http://schemas.microsoft.com/office/powerpoint/2010/main" val="39554104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a:defRPr/>
            </a:pPr>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pPr>
              <a:defRPr/>
            </a:pPr>
            <a:fld id="{4EB46F8D-DE97-4FAD-B224-4A6974127198}" type="slidenum">
              <a:rPr lang="el-GR" altLang="el-GR" smtClean="0"/>
              <a:pPr>
                <a:defRPr/>
              </a:pPr>
              <a:t>‹#›</a:t>
            </a:fld>
            <a:endParaRPr lang="el-GR" altLang="el-GR"/>
          </a:p>
        </p:txBody>
      </p:sp>
    </p:spTree>
    <p:extLst>
      <p:ext uri="{BB962C8B-B14F-4D97-AF65-F5344CB8AC3E}">
        <p14:creationId xmlns:p14="http://schemas.microsoft.com/office/powerpoint/2010/main" val="25001037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l-GR"/>
          </a:p>
        </p:txBody>
      </p:sp>
      <p:sp>
        <p:nvSpPr>
          <p:cNvPr id="3" name="Footer Placeholder 2"/>
          <p:cNvSpPr>
            <a:spLocks noGrp="1"/>
          </p:cNvSpPr>
          <p:nvPr>
            <p:ph type="ftr" sz="quarter" idx="11"/>
          </p:nvPr>
        </p:nvSpPr>
        <p:spPr/>
        <p:txBody>
          <a:bodyPr/>
          <a:lstStyle/>
          <a:p>
            <a:pPr>
              <a:defRPr/>
            </a:pPr>
            <a:endParaRPr lang="el-GR"/>
          </a:p>
        </p:txBody>
      </p:sp>
      <p:sp>
        <p:nvSpPr>
          <p:cNvPr id="4" name="Slide Number Placeholder 3"/>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294294634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400" baseline="0">
                <a:solidFill>
                  <a:schemeClr val="tx2"/>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542925" y="2856344"/>
            <a:ext cx="2891790" cy="3011056"/>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Επεξεργασία στυλ υποδείγματος κειμένου</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pPr>
              <a:defRPr/>
            </a:pPr>
            <a:endParaRPr lang="el-GR"/>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pPr>
              <a:defRPr/>
            </a:pPr>
            <a:endParaRPr lang="el-GR"/>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pPr>
              <a:defRPr/>
            </a:pPr>
            <a:fld id="{2AEB8AA5-D14E-4C63-956F-D9CFC6900D1D}" type="slidenum">
              <a:rPr lang="el-GR" altLang="el-GR" smtClean="0"/>
              <a:pPr>
                <a:defRPr/>
              </a:pPr>
              <a:t>‹#›</a:t>
            </a:fld>
            <a:endParaRPr lang="el-GR" altLang="el-GR"/>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961833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400" baseline="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Επεξεργασία στυλ υποδείγματος κειμένου</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pPr>
              <a:defRPr/>
            </a:pPr>
            <a:endParaRPr lang="el-GR"/>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pPr>
              <a:defRPr/>
            </a:pPr>
            <a:endParaRPr lang="el-GR"/>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pPr>
              <a:defRPr/>
            </a:pPr>
            <a:fld id="{2B8A273D-E542-4433-AF3F-E331E17C9FEF}" type="slidenum">
              <a:rPr lang="el-GR" altLang="el-GR" smtClean="0"/>
              <a:pPr>
                <a:defRPr/>
              </a:pPr>
              <a:t>‹#›</a:t>
            </a:fld>
            <a:endParaRPr lang="el-GR" altLang="el-GR"/>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0926231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DF25D222-231F-4A2B-9321-415B5401486E}" type="slidenum">
              <a:rPr lang="el-GR" altLang="el-GR" smtClean="0"/>
              <a:pPr>
                <a:defRPr/>
              </a:pPr>
              <a:t>‹#›</a:t>
            </a:fld>
            <a:endParaRPr lang="el-GR" altLang="el-GR"/>
          </a:p>
        </p:txBody>
      </p:sp>
    </p:spTree>
    <p:extLst>
      <p:ext uri="{BB962C8B-B14F-4D97-AF65-F5344CB8AC3E}">
        <p14:creationId xmlns:p14="http://schemas.microsoft.com/office/powerpoint/2010/main" val="1819403753"/>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028700" y="624156"/>
            <a:ext cx="5724525" cy="5243244"/>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BABEAE83-F2BD-4D29-9454-801A1C2334FF}" type="slidenum">
              <a:rPr lang="el-GR" altLang="el-GR" smtClean="0"/>
              <a:pPr>
                <a:defRPr/>
              </a:pPr>
              <a:t>‹#›</a:t>
            </a:fld>
            <a:endParaRPr lang="el-GR" altLang="el-GR"/>
          </a:p>
        </p:txBody>
      </p:sp>
    </p:spTree>
    <p:extLst>
      <p:ext uri="{BB962C8B-B14F-4D97-AF65-F5344CB8AC3E}">
        <p14:creationId xmlns:p14="http://schemas.microsoft.com/office/powerpoint/2010/main" val="190230887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25" name="Group 24"/>
          <p:cNvGrpSpPr/>
          <p:nvPr/>
        </p:nvGrpSpPr>
        <p:grpSpPr>
          <a:xfrm>
            <a:off x="203200" y="0"/>
            <a:ext cx="3778250" cy="6858001"/>
            <a:chOff x="203200" y="0"/>
            <a:chExt cx="3778250" cy="6858001"/>
          </a:xfrm>
        </p:grpSpPr>
        <p:sp>
          <p:nvSpPr>
            <p:cNvPr id="14" name="Freeform 6"/>
            <p:cNvSpPr/>
            <p:nvPr/>
          </p:nvSpPr>
          <p:spPr bwMode="auto">
            <a:xfrm>
              <a:off x="641350" y="0"/>
              <a:ext cx="1365250" cy="3971925"/>
            </a:xfrm>
            <a:custGeom>
              <a:avLst/>
              <a:gdLst/>
              <a:ahLst/>
              <a:cxnLst/>
              <a:rect l="0" t="0" r="r" b="b"/>
              <a:pathLst>
                <a:path w="860" h="2502">
                  <a:moveTo>
                    <a:pt x="0" y="2445"/>
                  </a:moveTo>
                  <a:lnTo>
                    <a:pt x="228" y="2502"/>
                  </a:lnTo>
                  <a:lnTo>
                    <a:pt x="860" y="0"/>
                  </a:lnTo>
                  <a:lnTo>
                    <a:pt x="620" y="0"/>
                  </a:lnTo>
                  <a:lnTo>
                    <a:pt x="0" y="2445"/>
                  </a:lnTo>
                  <a:close/>
                </a:path>
              </a:pathLst>
            </a:custGeom>
            <a:solidFill>
              <a:schemeClr val="accent1"/>
            </a:solidFill>
            <a:ln>
              <a:noFill/>
            </a:ln>
          </p:spPr>
        </p:sp>
        <p:sp>
          <p:nvSpPr>
            <p:cNvPr id="15" name="Freeform 7"/>
            <p:cNvSpPr/>
            <p:nvPr/>
          </p:nvSpPr>
          <p:spPr bwMode="auto">
            <a:xfrm>
              <a:off x="203200" y="0"/>
              <a:ext cx="1336675" cy="3862388"/>
            </a:xfrm>
            <a:custGeom>
              <a:avLst/>
              <a:gdLst/>
              <a:ahLst/>
              <a:cxnLst/>
              <a:rect l="0" t="0" r="r" b="b"/>
              <a:pathLst>
                <a:path w="842" h="2433">
                  <a:moveTo>
                    <a:pt x="842" y="0"/>
                  </a:moveTo>
                  <a:lnTo>
                    <a:pt x="602" y="0"/>
                  </a:lnTo>
                  <a:lnTo>
                    <a:pt x="0" y="2376"/>
                  </a:lnTo>
                  <a:lnTo>
                    <a:pt x="228" y="2433"/>
                  </a:lnTo>
                  <a:lnTo>
                    <a:pt x="842" y="0"/>
                  </a:lnTo>
                  <a:close/>
                </a:path>
              </a:pathLst>
            </a:custGeom>
            <a:solidFill>
              <a:schemeClr val="tx1">
                <a:lumMod val="65000"/>
                <a:lumOff val="35000"/>
              </a:schemeClr>
            </a:solidFill>
            <a:ln>
              <a:noFill/>
            </a:ln>
          </p:spPr>
        </p:sp>
        <p:sp>
          <p:nvSpPr>
            <p:cNvPr id="16" name="Freeform 8"/>
            <p:cNvSpPr/>
            <p:nvPr/>
          </p:nvSpPr>
          <p:spPr bwMode="auto">
            <a:xfrm>
              <a:off x="207963" y="3776663"/>
              <a:ext cx="1936750" cy="3081338"/>
            </a:xfrm>
            <a:custGeom>
              <a:avLst/>
              <a:gdLst/>
              <a:ahLst/>
              <a:cxnLst/>
              <a:rect l="0" t="0" r="r" b="b"/>
              <a:pathLst>
                <a:path w="1220" h="1941">
                  <a:moveTo>
                    <a:pt x="0" y="0"/>
                  </a:moveTo>
                  <a:lnTo>
                    <a:pt x="1166" y="1941"/>
                  </a:lnTo>
                  <a:lnTo>
                    <a:pt x="1220" y="1941"/>
                  </a:lnTo>
                  <a:lnTo>
                    <a:pt x="0" y="0"/>
                  </a:lnTo>
                  <a:close/>
                </a:path>
              </a:pathLst>
            </a:custGeom>
            <a:solidFill>
              <a:schemeClr val="tx1">
                <a:lumMod val="85000"/>
                <a:lumOff val="15000"/>
              </a:schemeClr>
            </a:solidFill>
            <a:ln>
              <a:noFill/>
            </a:ln>
          </p:spPr>
        </p:sp>
        <p:sp>
          <p:nvSpPr>
            <p:cNvPr id="20" name="Freeform 9"/>
            <p:cNvSpPr/>
            <p:nvPr/>
          </p:nvSpPr>
          <p:spPr bwMode="auto">
            <a:xfrm>
              <a:off x="646113" y="3886200"/>
              <a:ext cx="2373313" cy="2971800"/>
            </a:xfrm>
            <a:custGeom>
              <a:avLst/>
              <a:gdLst/>
              <a:ahLst/>
              <a:cxnLst/>
              <a:rect l="0" t="0" r="r" b="b"/>
              <a:pathLst>
                <a:path w="1495" h="1872">
                  <a:moveTo>
                    <a:pt x="1495" y="1872"/>
                  </a:moveTo>
                  <a:lnTo>
                    <a:pt x="0" y="0"/>
                  </a:lnTo>
                  <a:lnTo>
                    <a:pt x="1442" y="1872"/>
                  </a:lnTo>
                  <a:lnTo>
                    <a:pt x="1495" y="1872"/>
                  </a:lnTo>
                  <a:close/>
                </a:path>
              </a:pathLst>
            </a:custGeom>
            <a:solidFill>
              <a:schemeClr val="accent1">
                <a:lumMod val="50000"/>
              </a:schemeClr>
            </a:solidFill>
            <a:ln>
              <a:noFill/>
            </a:ln>
          </p:spPr>
        </p:sp>
        <p:sp>
          <p:nvSpPr>
            <p:cNvPr id="21" name="Freeform 10"/>
            <p:cNvSpPr/>
            <p:nvPr/>
          </p:nvSpPr>
          <p:spPr bwMode="auto">
            <a:xfrm>
              <a:off x="641350" y="3881438"/>
              <a:ext cx="3340100" cy="2976563"/>
            </a:xfrm>
            <a:custGeom>
              <a:avLst/>
              <a:gdLst/>
              <a:ahLst/>
              <a:cxnLst/>
              <a:rect l="0" t="0" r="r" b="b"/>
              <a:pathLst>
                <a:path w="2104" h="1875">
                  <a:moveTo>
                    <a:pt x="0" y="0"/>
                  </a:moveTo>
                  <a:lnTo>
                    <a:pt x="3" y="3"/>
                  </a:lnTo>
                  <a:lnTo>
                    <a:pt x="1498" y="1875"/>
                  </a:lnTo>
                  <a:lnTo>
                    <a:pt x="2104" y="1875"/>
                  </a:lnTo>
                  <a:lnTo>
                    <a:pt x="228" y="57"/>
                  </a:lnTo>
                  <a:lnTo>
                    <a:pt x="0" y="0"/>
                  </a:lnTo>
                  <a:close/>
                </a:path>
              </a:pathLst>
            </a:custGeom>
            <a:solidFill>
              <a:schemeClr val="accent1">
                <a:lumMod val="75000"/>
              </a:schemeClr>
            </a:solidFill>
            <a:ln>
              <a:noFill/>
            </a:ln>
          </p:spPr>
        </p:sp>
        <p:sp>
          <p:nvSpPr>
            <p:cNvPr id="22" name="Freeform 11"/>
            <p:cNvSpPr/>
            <p:nvPr/>
          </p:nvSpPr>
          <p:spPr bwMode="auto">
            <a:xfrm>
              <a:off x="203200" y="3771900"/>
              <a:ext cx="2660650" cy="3086100"/>
            </a:xfrm>
            <a:custGeom>
              <a:avLst/>
              <a:gdLst/>
              <a:ahLst/>
              <a:cxnLst/>
              <a:rect l="0" t="0" r="r" b="b"/>
              <a:pathLst>
                <a:path w="1676" h="1944">
                  <a:moveTo>
                    <a:pt x="1676" y="1944"/>
                  </a:moveTo>
                  <a:lnTo>
                    <a:pt x="264" y="111"/>
                  </a:lnTo>
                  <a:lnTo>
                    <a:pt x="225" y="60"/>
                  </a:lnTo>
                  <a:lnTo>
                    <a:pt x="228" y="60"/>
                  </a:lnTo>
                  <a:lnTo>
                    <a:pt x="264" y="111"/>
                  </a:lnTo>
                  <a:lnTo>
                    <a:pt x="234" y="69"/>
                  </a:lnTo>
                  <a:lnTo>
                    <a:pt x="228" y="57"/>
                  </a:lnTo>
                  <a:lnTo>
                    <a:pt x="222" y="54"/>
                  </a:lnTo>
                  <a:lnTo>
                    <a:pt x="0" y="0"/>
                  </a:lnTo>
                  <a:lnTo>
                    <a:pt x="3" y="3"/>
                  </a:lnTo>
                  <a:lnTo>
                    <a:pt x="1223" y="1944"/>
                  </a:lnTo>
                  <a:lnTo>
                    <a:pt x="1676" y="1944"/>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1739673" y="914401"/>
            <a:ext cx="6947127" cy="3488266"/>
          </a:xfrm>
        </p:spPr>
        <p:txBody>
          <a:bodyPr anchor="b">
            <a:normAutofit/>
          </a:bodyPr>
          <a:lstStyle>
            <a:lvl1pPr algn="r">
              <a:defRPr sz="5400">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924238" y="4402666"/>
            <a:ext cx="5762563" cy="1364531"/>
          </a:xfrm>
        </p:spPr>
        <p:txBody>
          <a:bodyPr anchor="t">
            <a:normAutofit/>
          </a:bodyPr>
          <a:lstStyle>
            <a:lvl1pPr marL="0" indent="0" algn="r">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325773" y="6117336"/>
            <a:ext cx="857473" cy="365125"/>
          </a:xfrm>
        </p:spPr>
        <p:txBody>
          <a:bodyPr/>
          <a:lstStyle/>
          <a:p>
            <a:pPr>
              <a:defRPr/>
            </a:pPr>
            <a:endParaRPr lang="el-GR"/>
          </a:p>
        </p:txBody>
      </p:sp>
      <p:sp>
        <p:nvSpPr>
          <p:cNvPr id="5" name="Footer Placeholder 4"/>
          <p:cNvSpPr>
            <a:spLocks noGrp="1"/>
          </p:cNvSpPr>
          <p:nvPr>
            <p:ph type="ftr" sz="quarter" idx="11"/>
          </p:nvPr>
        </p:nvSpPr>
        <p:spPr>
          <a:xfrm>
            <a:off x="3623733" y="6117336"/>
            <a:ext cx="3609438" cy="365125"/>
          </a:xfrm>
        </p:spPr>
        <p:txBody>
          <a:bodyPr/>
          <a:lstStyle/>
          <a:p>
            <a:pPr>
              <a:defRPr/>
            </a:pPr>
            <a:endParaRPr lang="el-GR"/>
          </a:p>
        </p:txBody>
      </p:sp>
      <p:sp>
        <p:nvSpPr>
          <p:cNvPr id="6" name="Slide Number Placeholder 5"/>
          <p:cNvSpPr>
            <a:spLocks noGrp="1"/>
          </p:cNvSpPr>
          <p:nvPr>
            <p:ph type="sldNum" sz="quarter" idx="12"/>
          </p:nvPr>
        </p:nvSpPr>
        <p:spPr>
          <a:xfrm>
            <a:off x="8275320" y="6117336"/>
            <a:ext cx="411480" cy="365125"/>
          </a:xfrm>
        </p:spPr>
        <p:txBody>
          <a:bodyPr/>
          <a:lstStyle/>
          <a:p>
            <a:pPr>
              <a:defRPr/>
            </a:pPr>
            <a:fld id="{EB756CB6-4A37-4762-BA0B-7FED213F5076}" type="slidenum">
              <a:rPr lang="el-GR" altLang="el-GR" smtClean="0"/>
              <a:pPr>
                <a:defRPr/>
              </a:pPr>
              <a:t>‹#›</a:t>
            </a:fld>
            <a:endParaRPr lang="el-GR" altLang="el-GR"/>
          </a:p>
        </p:txBody>
      </p:sp>
      <p:sp>
        <p:nvSpPr>
          <p:cNvPr id="23" name="Freeform 12"/>
          <p:cNvSpPr/>
          <p:nvPr/>
        </p:nvSpPr>
        <p:spPr bwMode="auto">
          <a:xfrm>
            <a:off x="203200" y="3771900"/>
            <a:ext cx="361950" cy="90488"/>
          </a:xfrm>
          <a:custGeom>
            <a:avLst/>
            <a:gdLst/>
            <a:ahLst/>
            <a:cxnLst/>
            <a:rect l="0" t="0" r="r" b="b"/>
            <a:pathLst>
              <a:path w="228" h="57">
                <a:moveTo>
                  <a:pt x="228" y="57"/>
                </a:moveTo>
                <a:lnTo>
                  <a:pt x="0" y="0"/>
                </a:lnTo>
                <a:lnTo>
                  <a:pt x="222" y="54"/>
                </a:lnTo>
                <a:lnTo>
                  <a:pt x="228" y="57"/>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3"/>
          <p:cNvSpPr/>
          <p:nvPr/>
        </p:nvSpPr>
        <p:spPr bwMode="auto">
          <a:xfrm>
            <a:off x="560388" y="3867150"/>
            <a:ext cx="61913" cy="80963"/>
          </a:xfrm>
          <a:custGeom>
            <a:avLst/>
            <a:gdLst/>
            <a:ahLst/>
            <a:cxnLst/>
            <a:rect l="0" t="0" r="r" b="b"/>
            <a:pathLst>
              <a:path w="39" h="51">
                <a:moveTo>
                  <a:pt x="0" y="0"/>
                </a:moveTo>
                <a:lnTo>
                  <a:pt x="39" y="51"/>
                </a:lnTo>
                <a:lnTo>
                  <a:pt x="3" y="0"/>
                </a:lnTo>
                <a:lnTo>
                  <a:pt x="0" y="0"/>
                </a:lnTo>
                <a:close/>
              </a:path>
            </a:pathLst>
          </a:custGeom>
          <a:solidFill>
            <a:srgbClr val="29ABE2"/>
          </a:solidFill>
          <a:ln>
            <a:noFill/>
          </a:ln>
          <a:extLst>
            <a:ext uri="{91240B29-F687-4f45-9708-019B960494DF}">
              <a14:hiddenLine xmlns="" xmlns:a14="http://schemas.microsoft.com/office/drawing/2010/main" w="9525">
                <a:solidFill>
                  <a:srgbClr val="000000"/>
                </a:solidFill>
                <a:round/>
                <a:headEnd/>
                <a:tailEnd/>
              </a14:hiddenLine>
            </a:ext>
          </a:extLst>
        </p:spPr>
      </p:sp>
    </p:spTree>
    <p:extLst>
      <p:ext uri="{BB962C8B-B14F-4D97-AF65-F5344CB8AC3E}">
        <p14:creationId xmlns:p14="http://schemas.microsoft.com/office/powerpoint/2010/main" val="40405378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98120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982133" y="2667000"/>
            <a:ext cx="7704667" cy="3332816"/>
          </a:xfrm>
        </p:spPr>
        <p:txBody>
          <a:bodyPr anchor="ct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a:xfrm>
            <a:off x="7344329" y="6108173"/>
            <a:ext cx="857473" cy="365125"/>
          </a:xfrm>
        </p:spPr>
        <p:txBody>
          <a:bodyPr/>
          <a:lstStyle/>
          <a:p>
            <a:pPr>
              <a:defRPr/>
            </a:pPr>
            <a:endParaRPr lang="el-GR"/>
          </a:p>
        </p:txBody>
      </p:sp>
      <p:sp>
        <p:nvSpPr>
          <p:cNvPr id="5" name="Footer Placeholder 4"/>
          <p:cNvSpPr>
            <a:spLocks noGrp="1"/>
          </p:cNvSpPr>
          <p:nvPr>
            <p:ph type="ftr" sz="quarter" idx="11"/>
          </p:nvPr>
        </p:nvSpPr>
        <p:spPr>
          <a:xfrm>
            <a:off x="1972647" y="6108173"/>
            <a:ext cx="5314517" cy="365125"/>
          </a:xfrm>
        </p:spPr>
        <p:txBody>
          <a:bodyPr/>
          <a:lstStyle/>
          <a:p>
            <a:pPr>
              <a:defRPr/>
            </a:pPr>
            <a:endParaRPr lang="el-GR"/>
          </a:p>
        </p:txBody>
      </p:sp>
      <p:sp>
        <p:nvSpPr>
          <p:cNvPr id="6" name="Slide Number Placeholder 5"/>
          <p:cNvSpPr>
            <a:spLocks noGrp="1"/>
          </p:cNvSpPr>
          <p:nvPr>
            <p:ph type="sldNum" sz="quarter" idx="12"/>
          </p:nvPr>
        </p:nvSpPr>
        <p:spPr>
          <a:xfrm>
            <a:off x="8258967" y="6108173"/>
            <a:ext cx="427833" cy="365125"/>
          </a:xfrm>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28595301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lstStyle>
            <a:lvl1pPr algn="l">
              <a:defRPr sz="2000" b="1"/>
            </a:lvl1pPr>
          </a:lstStyle>
          <a:p>
            <a:r>
              <a:rPr lang="el-GR"/>
              <a:t>Κάντε κλικ για να επεξεργαστείτε τον τίτλο υποδείγματος</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Rectangle 8">
            <a:extLst>
              <a:ext uri="{FF2B5EF4-FFF2-40B4-BE49-F238E27FC236}">
                <a16:creationId xmlns:a16="http://schemas.microsoft.com/office/drawing/2014/main" id="{E4FCB112-80AB-4A5C-B3F4-A6993ACC1D37}"/>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9">
            <a:extLst>
              <a:ext uri="{FF2B5EF4-FFF2-40B4-BE49-F238E27FC236}">
                <a16:creationId xmlns:a16="http://schemas.microsoft.com/office/drawing/2014/main" id="{547AB6F2-5B8E-48B3-A0DE-608A27338E42}"/>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10">
            <a:extLst>
              <a:ext uri="{FF2B5EF4-FFF2-40B4-BE49-F238E27FC236}">
                <a16:creationId xmlns:a16="http://schemas.microsoft.com/office/drawing/2014/main" id="{F6327245-3E07-4D4C-89C5-99AFA18F3939}"/>
              </a:ext>
            </a:extLst>
          </p:cNvPr>
          <p:cNvSpPr>
            <a:spLocks noGrp="1" noChangeArrowheads="1"/>
          </p:cNvSpPr>
          <p:nvPr>
            <p:ph type="sldNum" sz="quarter" idx="12"/>
          </p:nvPr>
        </p:nvSpPr>
        <p:spPr>
          <a:ln/>
        </p:spPr>
        <p:txBody>
          <a:bodyPr/>
          <a:lstStyle>
            <a:lvl1pPr>
              <a:defRPr/>
            </a:lvl1pPr>
          </a:lstStyle>
          <a:p>
            <a:pPr>
              <a:defRPr/>
            </a:pPr>
            <a:fld id="{2AEB8AA5-D14E-4C63-956F-D9CFC6900D1D}" type="slidenum">
              <a:rPr lang="el-GR" altLang="el-GR"/>
              <a:pPr>
                <a:defRPr/>
              </a:pPr>
              <a:t>‹#›</a:t>
            </a:fld>
            <a:endParaRPr lang="el-GR" altLang="el-GR"/>
          </a:p>
        </p:txBody>
      </p:sp>
    </p:spTree>
    <p:extLst>
      <p:ext uri="{BB962C8B-B14F-4D97-AF65-F5344CB8AC3E}">
        <p14:creationId xmlns:p14="http://schemas.microsoft.com/office/powerpoint/2010/main" val="285529981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986995" y="2666998"/>
            <a:ext cx="6699805" cy="2360071"/>
          </a:xfrm>
        </p:spPr>
        <p:txBody>
          <a:bodyPr anchor="b"/>
          <a:lstStyle>
            <a:lvl1pPr algn="r">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986998" y="5027070"/>
            <a:ext cx="6699802"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a:xfrm>
            <a:off x="8273317" y="6116070"/>
            <a:ext cx="413483" cy="365125"/>
          </a:xfrm>
        </p:spPr>
        <p:txBody>
          <a:bodyPr/>
          <a:lstStyle/>
          <a:p>
            <a:pPr>
              <a:defRPr/>
            </a:pPr>
            <a:fld id="{6B1DA5D7-C485-4FF2-87D6-795292061EC9}" type="slidenum">
              <a:rPr lang="el-GR" altLang="el-GR" smtClean="0"/>
              <a:pPr>
                <a:defRPr/>
              </a:pPr>
              <a:t>‹#›</a:t>
            </a:fld>
            <a:endParaRPr lang="el-GR" altLang="el-GR"/>
          </a:p>
        </p:txBody>
      </p:sp>
    </p:spTree>
    <p:extLst>
      <p:ext uri="{BB962C8B-B14F-4D97-AF65-F5344CB8AC3E}">
        <p14:creationId xmlns:p14="http://schemas.microsoft.com/office/powerpoint/2010/main" val="212459942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a:xfrm>
            <a:off x="982133" y="685801"/>
            <a:ext cx="7704667" cy="1752599"/>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982133" y="2667000"/>
            <a:ext cx="3739896" cy="336867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4946904" y="2667000"/>
            <a:ext cx="3739896" cy="3346824"/>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CBC4B2D9-0EF6-4C85-B497-4C53E8ED1025}" type="slidenum">
              <a:rPr lang="el-GR" altLang="el-GR" smtClean="0"/>
              <a:pPr>
                <a:defRPr/>
              </a:pPr>
              <a:t>‹#›</a:t>
            </a:fld>
            <a:endParaRPr lang="el-GR" altLang="el-GR"/>
          </a:p>
        </p:txBody>
      </p:sp>
    </p:spTree>
    <p:extLst>
      <p:ext uri="{BB962C8B-B14F-4D97-AF65-F5344CB8AC3E}">
        <p14:creationId xmlns:p14="http://schemas.microsoft.com/office/powerpoint/2010/main" val="77484726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29481" y="2658533"/>
            <a:ext cx="3456291"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1113523"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5161710" y="2667000"/>
            <a:ext cx="3467806"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4957266" y="3335336"/>
            <a:ext cx="3672248" cy="2665259"/>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pPr>
              <a:defRPr/>
            </a:pPr>
            <a:endParaRPr lang="el-GR"/>
          </a:p>
        </p:txBody>
      </p:sp>
      <p:sp>
        <p:nvSpPr>
          <p:cNvPr id="8" name="Footer Placeholder 7"/>
          <p:cNvSpPr>
            <a:spLocks noGrp="1"/>
          </p:cNvSpPr>
          <p:nvPr>
            <p:ph type="ftr" sz="quarter" idx="11"/>
          </p:nvPr>
        </p:nvSpPr>
        <p:spPr/>
        <p:txBody>
          <a:bodyPr/>
          <a:lstStyle/>
          <a:p>
            <a:pPr>
              <a:defRPr/>
            </a:pPr>
            <a:endParaRPr lang="el-GR"/>
          </a:p>
        </p:txBody>
      </p:sp>
      <p:sp>
        <p:nvSpPr>
          <p:cNvPr id="9" name="Slide Number Placeholder 8"/>
          <p:cNvSpPr>
            <a:spLocks noGrp="1"/>
          </p:cNvSpPr>
          <p:nvPr>
            <p:ph type="sldNum" sz="quarter" idx="12"/>
          </p:nvPr>
        </p:nvSpPr>
        <p:spPr/>
        <p:txBody>
          <a:bodyPr/>
          <a:lstStyle/>
          <a:p>
            <a:pPr>
              <a:defRPr/>
            </a:pPr>
            <a:fld id="{BBD20FDB-A953-428F-92F3-8C7453E1F447}" type="slidenum">
              <a:rPr lang="el-GR" altLang="el-GR" smtClean="0"/>
              <a:pPr>
                <a:defRPr/>
              </a:pPr>
              <a:t>‹#›</a:t>
            </a:fld>
            <a:endParaRPr lang="el-GR" altLang="el-GR"/>
          </a:p>
        </p:txBody>
      </p:sp>
    </p:spTree>
    <p:extLst>
      <p:ext uri="{BB962C8B-B14F-4D97-AF65-F5344CB8AC3E}">
        <p14:creationId xmlns:p14="http://schemas.microsoft.com/office/powerpoint/2010/main" val="4017526121"/>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a:defRPr/>
            </a:pPr>
            <a:endParaRPr lang="el-GR"/>
          </a:p>
        </p:txBody>
      </p:sp>
      <p:sp>
        <p:nvSpPr>
          <p:cNvPr id="4" name="Footer Placeholder 3"/>
          <p:cNvSpPr>
            <a:spLocks noGrp="1"/>
          </p:cNvSpPr>
          <p:nvPr>
            <p:ph type="ftr" sz="quarter" idx="11"/>
          </p:nvPr>
        </p:nvSpPr>
        <p:spPr/>
        <p:txBody>
          <a:bodyPr/>
          <a:lstStyle/>
          <a:p>
            <a:pPr>
              <a:defRPr/>
            </a:pPr>
            <a:endParaRPr lang="el-GR"/>
          </a:p>
        </p:txBody>
      </p:sp>
      <p:sp>
        <p:nvSpPr>
          <p:cNvPr id="5" name="Slide Number Placeholder 4"/>
          <p:cNvSpPr>
            <a:spLocks noGrp="1"/>
          </p:cNvSpPr>
          <p:nvPr>
            <p:ph type="sldNum" sz="quarter" idx="12"/>
          </p:nvPr>
        </p:nvSpPr>
        <p:spPr/>
        <p:txBody>
          <a:bodyPr/>
          <a:lstStyle/>
          <a:p>
            <a:pPr>
              <a:defRPr/>
            </a:pPr>
            <a:fld id="{4EB46F8D-DE97-4FAD-B224-4A6974127198}" type="slidenum">
              <a:rPr lang="el-GR" altLang="el-GR" smtClean="0"/>
              <a:pPr>
                <a:defRPr/>
              </a:pPr>
              <a:t>‹#›</a:t>
            </a:fld>
            <a:endParaRPr lang="el-GR" altLang="el-GR"/>
          </a:p>
        </p:txBody>
      </p:sp>
    </p:spTree>
    <p:extLst>
      <p:ext uri="{BB962C8B-B14F-4D97-AF65-F5344CB8AC3E}">
        <p14:creationId xmlns:p14="http://schemas.microsoft.com/office/powerpoint/2010/main" val="114253997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l-GR"/>
          </a:p>
        </p:txBody>
      </p:sp>
      <p:sp>
        <p:nvSpPr>
          <p:cNvPr id="3" name="Footer Placeholder 2"/>
          <p:cNvSpPr>
            <a:spLocks noGrp="1"/>
          </p:cNvSpPr>
          <p:nvPr>
            <p:ph type="ftr" sz="quarter" idx="11"/>
          </p:nvPr>
        </p:nvSpPr>
        <p:spPr/>
        <p:txBody>
          <a:bodyPr/>
          <a:lstStyle/>
          <a:p>
            <a:pPr>
              <a:defRPr/>
            </a:pPr>
            <a:endParaRPr lang="el-GR"/>
          </a:p>
        </p:txBody>
      </p:sp>
      <p:sp>
        <p:nvSpPr>
          <p:cNvPr id="4" name="Slide Number Placeholder 3"/>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67594999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13524" y="1600200"/>
            <a:ext cx="2662534" cy="1371600"/>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3947553" y="685800"/>
            <a:ext cx="4681962"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Text Placeholder 3"/>
          <p:cNvSpPr>
            <a:spLocks noGrp="1"/>
          </p:cNvSpPr>
          <p:nvPr>
            <p:ph type="body" sz="half" idx="2"/>
          </p:nvPr>
        </p:nvSpPr>
        <p:spPr>
          <a:xfrm>
            <a:off x="1113524" y="2971800"/>
            <a:ext cx="2662534"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2AEB8AA5-D14E-4C63-956F-D9CFC6900D1D}" type="slidenum">
              <a:rPr lang="el-GR" altLang="el-GR" smtClean="0"/>
              <a:pPr>
                <a:defRPr/>
              </a:pPr>
              <a:t>‹#›</a:t>
            </a:fld>
            <a:endParaRPr lang="el-GR" altLang="el-GR"/>
          </a:p>
        </p:txBody>
      </p:sp>
    </p:spTree>
    <p:extLst>
      <p:ext uri="{BB962C8B-B14F-4D97-AF65-F5344CB8AC3E}">
        <p14:creationId xmlns:p14="http://schemas.microsoft.com/office/powerpoint/2010/main" val="288728248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12332" y="1752599"/>
            <a:ext cx="4070679" cy="1371600"/>
          </a:xfrm>
        </p:spPr>
        <p:txBody>
          <a:bodyPr anchor="b">
            <a:normAutofit/>
          </a:bodyPr>
          <a:lstStyle>
            <a:lvl1pPr algn="ctr">
              <a:defRPr sz="2800" b="0"/>
            </a:lvl1pPr>
          </a:lstStyle>
          <a:p>
            <a:r>
              <a:rPr lang="el-GR"/>
              <a:t>Κάντε κλικ για να επεξεργαστείτε τον τίτλο υποδείγματος</a:t>
            </a:r>
            <a:endParaRPr lang="en-US" dirty="0"/>
          </a:p>
        </p:txBody>
      </p:sp>
      <p:sp>
        <p:nvSpPr>
          <p:cNvPr id="14" name="Picture Placeholder 2"/>
          <p:cNvSpPr>
            <a:spLocks noGrp="1" noChangeAspect="1"/>
          </p:cNvSpPr>
          <p:nvPr>
            <p:ph type="pic" idx="1"/>
          </p:nvPr>
        </p:nvSpPr>
        <p:spPr>
          <a:xfrm>
            <a:off x="5697495" y="914400"/>
            <a:ext cx="2461371"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12332" y="3124199"/>
            <a:ext cx="4070679"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2B8A273D-E542-4433-AF3F-E331E17C9FEF}" type="slidenum">
              <a:rPr lang="el-GR" altLang="el-GR" smtClean="0"/>
              <a:pPr>
                <a:defRPr/>
              </a:pPr>
              <a:t>‹#›</a:t>
            </a:fld>
            <a:endParaRPr lang="el-GR" altLang="el-GR"/>
          </a:p>
        </p:txBody>
      </p:sp>
    </p:spTree>
    <p:extLst>
      <p:ext uri="{BB962C8B-B14F-4D97-AF65-F5344CB8AC3E}">
        <p14:creationId xmlns:p14="http://schemas.microsoft.com/office/powerpoint/2010/main" val="297770427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13523" y="4732865"/>
            <a:ext cx="7515991" cy="566738"/>
          </a:xfrm>
        </p:spPr>
        <p:txBody>
          <a:bodyPr anchor="b">
            <a:normAutofit/>
          </a:bodyPr>
          <a:lstStyle>
            <a:lvl1pPr algn="ctr">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789975" y="932112"/>
            <a:ext cx="6171065"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13523" y="5299603"/>
            <a:ext cx="751599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333535216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13524" y="685800"/>
            <a:ext cx="7515991" cy="3048000"/>
          </a:xfrm>
        </p:spPr>
        <p:txBody>
          <a:bodyPr anchor="ctr">
            <a:normAutofit/>
          </a:bodyPr>
          <a:lstStyle>
            <a:lvl1pPr algn="ctr">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13524" y="4343400"/>
            <a:ext cx="7515992"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107894861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598235" y="3428999"/>
            <a:ext cx="6631128"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Επεξεργασία στυλ υποδείγματος κειμένου</a:t>
            </a:r>
          </a:p>
        </p:txBody>
      </p:sp>
      <p:sp>
        <p:nvSpPr>
          <p:cNvPr id="3" name="Text Placeholder 2"/>
          <p:cNvSpPr>
            <a:spLocks noGrp="1"/>
          </p:cNvSpPr>
          <p:nvPr>
            <p:ph type="body" idx="1"/>
          </p:nvPr>
        </p:nvSpPr>
        <p:spPr>
          <a:xfrm>
            <a:off x="1113523" y="4343400"/>
            <a:ext cx="751599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40039434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lstStyle>
            <a:lvl1pPr algn="l">
              <a:defRPr sz="2000" b="1"/>
            </a:lvl1pPr>
          </a:lstStyle>
          <a:p>
            <a:r>
              <a:rPr lang="el-GR"/>
              <a:t>Κάντε κλικ για να επεξεργαστείτε τον τίτλο υποδείγματος</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l-GR" noProof="0"/>
              <a:t>Κάντε κλικ στο εικονίδιο για να προσθέσετε εικόνα</a:t>
            </a:r>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Επεξεργασία στυλ υποδείγματος κειμένου</a:t>
            </a:r>
          </a:p>
        </p:txBody>
      </p:sp>
      <p:sp>
        <p:nvSpPr>
          <p:cNvPr id="5" name="Rectangle 8">
            <a:extLst>
              <a:ext uri="{FF2B5EF4-FFF2-40B4-BE49-F238E27FC236}">
                <a16:creationId xmlns:a16="http://schemas.microsoft.com/office/drawing/2014/main" id="{CD185755-A202-40F0-9CAA-1A65AD8DBF91}"/>
              </a:ext>
            </a:extLst>
          </p:cNvPr>
          <p:cNvSpPr>
            <a:spLocks noGrp="1" noChangeArrowheads="1"/>
          </p:cNvSpPr>
          <p:nvPr>
            <p:ph type="dt" sz="half" idx="10"/>
          </p:nvPr>
        </p:nvSpPr>
        <p:spPr>
          <a:ln/>
        </p:spPr>
        <p:txBody>
          <a:bodyPr/>
          <a:lstStyle>
            <a:lvl1pPr>
              <a:defRPr/>
            </a:lvl1pPr>
          </a:lstStyle>
          <a:p>
            <a:pPr>
              <a:defRPr/>
            </a:pPr>
            <a:endParaRPr lang="el-GR"/>
          </a:p>
        </p:txBody>
      </p:sp>
      <p:sp>
        <p:nvSpPr>
          <p:cNvPr id="6" name="Rectangle 9">
            <a:extLst>
              <a:ext uri="{FF2B5EF4-FFF2-40B4-BE49-F238E27FC236}">
                <a16:creationId xmlns:a16="http://schemas.microsoft.com/office/drawing/2014/main" id="{BF7ABFB8-B67A-486E-A4B9-FEAFDCBCD89A}"/>
              </a:ext>
            </a:extLst>
          </p:cNvPr>
          <p:cNvSpPr>
            <a:spLocks noGrp="1" noChangeArrowheads="1"/>
          </p:cNvSpPr>
          <p:nvPr>
            <p:ph type="ftr" sz="quarter" idx="11"/>
          </p:nvPr>
        </p:nvSpPr>
        <p:spPr>
          <a:ln/>
        </p:spPr>
        <p:txBody>
          <a:bodyPr/>
          <a:lstStyle>
            <a:lvl1pPr>
              <a:defRPr/>
            </a:lvl1pPr>
          </a:lstStyle>
          <a:p>
            <a:pPr>
              <a:defRPr/>
            </a:pPr>
            <a:endParaRPr lang="el-GR"/>
          </a:p>
        </p:txBody>
      </p:sp>
      <p:sp>
        <p:nvSpPr>
          <p:cNvPr id="7" name="Rectangle 10">
            <a:extLst>
              <a:ext uri="{FF2B5EF4-FFF2-40B4-BE49-F238E27FC236}">
                <a16:creationId xmlns:a16="http://schemas.microsoft.com/office/drawing/2014/main" id="{AFB49D89-E085-44A1-AED2-162D0C8AC945}"/>
              </a:ext>
            </a:extLst>
          </p:cNvPr>
          <p:cNvSpPr>
            <a:spLocks noGrp="1" noChangeArrowheads="1"/>
          </p:cNvSpPr>
          <p:nvPr>
            <p:ph type="sldNum" sz="quarter" idx="12"/>
          </p:nvPr>
        </p:nvSpPr>
        <p:spPr>
          <a:ln/>
        </p:spPr>
        <p:txBody>
          <a:bodyPr/>
          <a:lstStyle>
            <a:lvl1pPr>
              <a:defRPr/>
            </a:lvl1pPr>
          </a:lstStyle>
          <a:p>
            <a:pPr>
              <a:defRPr/>
            </a:pPr>
            <a:fld id="{2B8A273D-E542-4433-AF3F-E331E17C9FEF}" type="slidenum">
              <a:rPr lang="el-GR" altLang="el-GR"/>
              <a:pPr>
                <a:defRPr/>
              </a:pPr>
              <a:t>‹#›</a:t>
            </a:fld>
            <a:endParaRPr lang="el-GR" altLang="el-GR"/>
          </a:p>
        </p:txBody>
      </p:sp>
    </p:spTree>
    <p:extLst>
      <p:ext uri="{BB962C8B-B14F-4D97-AF65-F5344CB8AC3E}">
        <p14:creationId xmlns:p14="http://schemas.microsoft.com/office/powerpoint/2010/main" val="315398467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13525" y="3308581"/>
            <a:ext cx="7515989" cy="1468800"/>
          </a:xfrm>
        </p:spPr>
        <p:txBody>
          <a:bodyPr anchor="b">
            <a:normAutofit/>
          </a:bodyPr>
          <a:lstStyle>
            <a:lvl1pPr algn="r">
              <a:defRPr sz="32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13524" y="4777381"/>
            <a:ext cx="751599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33941518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4" name="TextBox 13"/>
          <p:cNvSpPr txBox="1"/>
          <p:nvPr/>
        </p:nvSpPr>
        <p:spPr>
          <a:xfrm>
            <a:off x="969421" y="863023"/>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8172197" y="2819399"/>
            <a:ext cx="457319"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1426741" y="685801"/>
            <a:ext cx="6974115" cy="2743199"/>
          </a:xfrm>
        </p:spPr>
        <p:txBody>
          <a:bodyPr anchor="ctr">
            <a:normAutofit/>
          </a:bodyPr>
          <a:lstStyle>
            <a:lvl1pPr algn="ctr">
              <a:defRPr sz="3200" b="0" cap="none">
                <a:solidFill>
                  <a:schemeClr val="tx1"/>
                </a:solidFill>
              </a:defRPr>
            </a:lvl1pPr>
          </a:lstStyle>
          <a:p>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113525" y="3886200"/>
            <a:ext cx="751599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l-GR"/>
              <a:t>Επεξεργασία στυλ υποδείγματος κειμένου</a:t>
            </a:r>
          </a:p>
        </p:txBody>
      </p:sp>
      <p:sp>
        <p:nvSpPr>
          <p:cNvPr id="3" name="Text Placeholder 2"/>
          <p:cNvSpPr>
            <a:spLocks noGrp="1"/>
          </p:cNvSpPr>
          <p:nvPr>
            <p:ph type="body" idx="1"/>
          </p:nvPr>
        </p:nvSpPr>
        <p:spPr>
          <a:xfrm>
            <a:off x="1113524" y="4775200"/>
            <a:ext cx="751599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156777416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1113525" y="685801"/>
            <a:ext cx="7515991" cy="2727325"/>
          </a:xfrm>
        </p:spPr>
        <p:txBody>
          <a:bodyPr vert="horz" lIns="91440" tIns="45720" rIns="91440" bIns="45720" rtlCol="0" anchor="ctr">
            <a:normAutofit/>
          </a:bodyPr>
          <a:lstStyle>
            <a:lvl1pPr>
              <a:defRPr lang="en-US" b="0" dirty="0"/>
            </a:lvl1pPr>
          </a:lstStyle>
          <a:p>
            <a:pPr marL="0" lvl="0"/>
            <a:r>
              <a:rPr lang="el-GR"/>
              <a:t>Κάντε κλικ για να επεξεργαστείτε τον τίτλο υποδείγματος</a:t>
            </a:r>
            <a:endParaRPr lang="en-US" dirty="0"/>
          </a:p>
        </p:txBody>
      </p:sp>
      <p:sp>
        <p:nvSpPr>
          <p:cNvPr id="10" name="Text Placeholder 9"/>
          <p:cNvSpPr>
            <a:spLocks noGrp="1"/>
          </p:cNvSpPr>
          <p:nvPr>
            <p:ph type="body" sz="quarter" idx="13"/>
          </p:nvPr>
        </p:nvSpPr>
        <p:spPr>
          <a:xfrm>
            <a:off x="1113524" y="3505200"/>
            <a:ext cx="7515992"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l-GR"/>
              <a:t>Επεξεργασία στυλ υποδείγματος κειμένου</a:t>
            </a:r>
          </a:p>
        </p:txBody>
      </p:sp>
      <p:sp>
        <p:nvSpPr>
          <p:cNvPr id="3" name="Text Placeholder 2"/>
          <p:cNvSpPr>
            <a:spLocks noGrp="1"/>
          </p:cNvSpPr>
          <p:nvPr>
            <p:ph type="body" idx="1"/>
          </p:nvPr>
        </p:nvSpPr>
        <p:spPr>
          <a:xfrm>
            <a:off x="1113524" y="4343400"/>
            <a:ext cx="7515992"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97833681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DF25D222-231F-4A2B-9321-415B5401486E}" type="slidenum">
              <a:rPr lang="el-GR" altLang="el-GR" smtClean="0"/>
              <a:pPr>
                <a:defRPr/>
              </a:pPr>
              <a:t>‹#›</a:t>
            </a:fld>
            <a:endParaRPr lang="el-GR" altLang="el-GR"/>
          </a:p>
        </p:txBody>
      </p:sp>
    </p:spTree>
    <p:extLst>
      <p:ext uri="{BB962C8B-B14F-4D97-AF65-F5344CB8AC3E}">
        <p14:creationId xmlns:p14="http://schemas.microsoft.com/office/powerpoint/2010/main" val="15072809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1393" y="685800"/>
            <a:ext cx="1328123" cy="51054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13524" y="685800"/>
            <a:ext cx="6016373" cy="5105400"/>
          </a:xfrm>
        </p:spPr>
        <p:txBody>
          <a:bodyPr vert="eaVert" ancho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BABEAE83-F2BD-4D29-9454-801A1C2334FF}" type="slidenum">
              <a:rPr lang="el-GR" altLang="el-GR" smtClean="0"/>
              <a:pPr>
                <a:defRPr/>
              </a:pPr>
              <a:t>‹#›</a:t>
            </a:fld>
            <a:endParaRPr lang="el-GR" altLang="el-GR"/>
          </a:p>
        </p:txBody>
      </p:sp>
    </p:spTree>
    <p:extLst>
      <p:ext uri="{BB962C8B-B14F-4D97-AF65-F5344CB8AC3E}">
        <p14:creationId xmlns:p14="http://schemas.microsoft.com/office/powerpoint/2010/main" val="32336932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6065417" y="5054602"/>
            <a:ext cx="673276" cy="279400"/>
          </a:xfrm>
        </p:spPr>
        <p:txBody>
          <a:bodyPr/>
          <a:lstStyle/>
          <a:p>
            <a:pPr>
              <a:defRPr/>
            </a:pPr>
            <a:endParaRPr lang="el-GR"/>
          </a:p>
        </p:txBody>
      </p:sp>
      <p:sp>
        <p:nvSpPr>
          <p:cNvPr id="5" name="Footer Placeholder 4"/>
          <p:cNvSpPr>
            <a:spLocks noGrp="1"/>
          </p:cNvSpPr>
          <p:nvPr>
            <p:ph type="ftr" sz="quarter" idx="11"/>
          </p:nvPr>
        </p:nvSpPr>
        <p:spPr>
          <a:xfrm>
            <a:off x="1921934" y="5054602"/>
            <a:ext cx="4064860" cy="279400"/>
          </a:xfrm>
        </p:spPr>
        <p:txBody>
          <a:bodyPr/>
          <a:lstStyle/>
          <a:p>
            <a:pPr>
              <a:defRPr/>
            </a:pPr>
            <a:endParaRPr lang="el-GR"/>
          </a:p>
        </p:txBody>
      </p:sp>
      <p:sp>
        <p:nvSpPr>
          <p:cNvPr id="6" name="Slide Number Placeholder 5"/>
          <p:cNvSpPr>
            <a:spLocks noGrp="1"/>
          </p:cNvSpPr>
          <p:nvPr>
            <p:ph type="sldNum" sz="quarter" idx="12"/>
          </p:nvPr>
        </p:nvSpPr>
        <p:spPr>
          <a:xfrm>
            <a:off x="6817317" y="5054602"/>
            <a:ext cx="413483" cy="279400"/>
          </a:xfrm>
        </p:spPr>
        <p:txBody>
          <a:bodyPr/>
          <a:lstStyle/>
          <a:p>
            <a:pPr>
              <a:defRPr/>
            </a:pPr>
            <a:fld id="{EB756CB6-4A37-4762-BA0B-7FED213F5076}" type="slidenum">
              <a:rPr lang="el-GR" altLang="el-GR" smtClean="0"/>
              <a:pPr>
                <a:defRPr/>
              </a:pPr>
              <a:t>‹#›</a:t>
            </a:fld>
            <a:endParaRPr lang="el-GR" altLang="el-GR"/>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9062854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197260084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Επεξεργασία στυλ υποδείγματος κειμένου</a:t>
            </a:r>
          </a:p>
        </p:txBody>
      </p:sp>
      <p:sp>
        <p:nvSpPr>
          <p:cNvPr id="4" name="Date Placeholder 3"/>
          <p:cNvSpPr>
            <a:spLocks noGrp="1"/>
          </p:cNvSpPr>
          <p:nvPr>
            <p:ph type="dt" sz="half" idx="10"/>
          </p:nvPr>
        </p:nvSpPr>
        <p:spPr/>
        <p:txBody>
          <a:bodyPr/>
          <a:lstStyle/>
          <a:p>
            <a:pPr>
              <a:defRPr/>
            </a:pPr>
            <a:endParaRPr lang="el-GR"/>
          </a:p>
        </p:txBody>
      </p:sp>
      <p:sp>
        <p:nvSpPr>
          <p:cNvPr id="5" name="Footer Placeholder 4"/>
          <p:cNvSpPr>
            <a:spLocks noGrp="1"/>
          </p:cNvSpPr>
          <p:nvPr>
            <p:ph type="ftr" sz="quarter" idx="11"/>
          </p:nvPr>
        </p:nvSpPr>
        <p:spPr/>
        <p:txBody>
          <a:bodyPr/>
          <a:lstStyle/>
          <a:p>
            <a:pPr>
              <a:defRPr/>
            </a:pPr>
            <a:endParaRPr lang="el-GR"/>
          </a:p>
        </p:txBody>
      </p:sp>
      <p:sp>
        <p:nvSpPr>
          <p:cNvPr id="6" name="Slide Number Placeholder 5"/>
          <p:cNvSpPr>
            <a:spLocks noGrp="1"/>
          </p:cNvSpPr>
          <p:nvPr>
            <p:ph type="sldNum" sz="quarter" idx="12"/>
          </p:nvPr>
        </p:nvSpPr>
        <p:spPr/>
        <p:txBody>
          <a:bodyPr/>
          <a:lstStyle/>
          <a:p>
            <a:pPr>
              <a:defRPr/>
            </a:pPr>
            <a:fld id="{6B1DA5D7-C485-4FF2-87D6-795292061EC9}" type="slidenum">
              <a:rPr lang="el-GR" altLang="el-GR" smtClean="0"/>
              <a:pPr>
                <a:defRPr/>
              </a:pPr>
              <a:t>‹#›</a:t>
            </a:fld>
            <a:endParaRPr lang="el-GR" altLang="el-GR"/>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387604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Date Placeholder 4"/>
          <p:cNvSpPr>
            <a:spLocks noGrp="1"/>
          </p:cNvSpPr>
          <p:nvPr>
            <p:ph type="dt" sz="half" idx="10"/>
          </p:nvPr>
        </p:nvSpPr>
        <p:spPr/>
        <p:txBody>
          <a:bodyPr/>
          <a:lstStyle/>
          <a:p>
            <a:pPr>
              <a:defRPr/>
            </a:pPr>
            <a:endParaRPr lang="el-GR"/>
          </a:p>
        </p:txBody>
      </p:sp>
      <p:sp>
        <p:nvSpPr>
          <p:cNvPr id="6" name="Footer Placeholder 5"/>
          <p:cNvSpPr>
            <a:spLocks noGrp="1"/>
          </p:cNvSpPr>
          <p:nvPr>
            <p:ph type="ftr" sz="quarter" idx="11"/>
          </p:nvPr>
        </p:nvSpPr>
        <p:spPr/>
        <p:txBody>
          <a:bodyPr/>
          <a:lstStyle/>
          <a:p>
            <a:pPr>
              <a:defRPr/>
            </a:pPr>
            <a:endParaRPr lang="el-GR"/>
          </a:p>
        </p:txBody>
      </p:sp>
      <p:sp>
        <p:nvSpPr>
          <p:cNvPr id="7" name="Slide Number Placeholder 6"/>
          <p:cNvSpPr>
            <a:spLocks noGrp="1"/>
          </p:cNvSpPr>
          <p:nvPr>
            <p:ph type="sldNum" sz="quarter" idx="12"/>
          </p:nvPr>
        </p:nvSpPr>
        <p:spPr/>
        <p:txBody>
          <a:bodyPr/>
          <a:lstStyle/>
          <a:p>
            <a:pPr>
              <a:defRPr/>
            </a:pPr>
            <a:fld id="{CBC4B2D9-0EF6-4C85-B497-4C53E8ED1025}" type="slidenum">
              <a:rPr lang="el-GR" altLang="el-GR" smtClean="0"/>
              <a:pPr>
                <a:defRPr/>
              </a:pPr>
              <a:t>‹#›</a:t>
            </a:fld>
            <a:endParaRPr lang="el-GR" altLang="el-GR"/>
          </a:p>
        </p:txBody>
      </p:sp>
    </p:spTree>
    <p:extLst>
      <p:ext uri="{BB962C8B-B14F-4D97-AF65-F5344CB8AC3E}">
        <p14:creationId xmlns:p14="http://schemas.microsoft.com/office/powerpoint/2010/main" val="215152829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Επεξεργασία στυλ υποδείγματος κειμένου</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7" name="Date Placeholder 6"/>
          <p:cNvSpPr>
            <a:spLocks noGrp="1"/>
          </p:cNvSpPr>
          <p:nvPr>
            <p:ph type="dt" sz="half" idx="10"/>
          </p:nvPr>
        </p:nvSpPr>
        <p:spPr/>
        <p:txBody>
          <a:bodyPr/>
          <a:lstStyle/>
          <a:p>
            <a:pPr>
              <a:defRPr/>
            </a:pPr>
            <a:endParaRPr lang="el-GR"/>
          </a:p>
        </p:txBody>
      </p:sp>
      <p:sp>
        <p:nvSpPr>
          <p:cNvPr id="8" name="Footer Placeholder 7"/>
          <p:cNvSpPr>
            <a:spLocks noGrp="1"/>
          </p:cNvSpPr>
          <p:nvPr>
            <p:ph type="ftr" sz="quarter" idx="11"/>
          </p:nvPr>
        </p:nvSpPr>
        <p:spPr/>
        <p:txBody>
          <a:bodyPr/>
          <a:lstStyle/>
          <a:p>
            <a:pPr>
              <a:defRPr/>
            </a:pPr>
            <a:endParaRPr lang="el-GR"/>
          </a:p>
        </p:txBody>
      </p:sp>
      <p:sp>
        <p:nvSpPr>
          <p:cNvPr id="9" name="Slide Number Placeholder 8"/>
          <p:cNvSpPr>
            <a:spLocks noGrp="1"/>
          </p:cNvSpPr>
          <p:nvPr>
            <p:ph type="sldNum" sz="quarter" idx="12"/>
          </p:nvPr>
        </p:nvSpPr>
        <p:spPr/>
        <p:txBody>
          <a:bodyPr/>
          <a:lstStyle/>
          <a:p>
            <a:pPr>
              <a:defRPr/>
            </a:pPr>
            <a:fld id="{BBD20FDB-A953-428F-92F3-8C7453E1F447}" type="slidenum">
              <a:rPr lang="el-GR" altLang="el-GR" smtClean="0"/>
              <a:pPr>
                <a:defRPr/>
              </a:pPr>
              <a:t>‹#›</a:t>
            </a:fld>
            <a:endParaRPr lang="el-GR" altLang="el-GR"/>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73496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slideLayout" Target="../slideLayouts/slideLayout124.xml"/><Relationship Id="rId18" Type="http://schemas.openxmlformats.org/officeDocument/2006/relationships/slideLayout" Target="../slideLayouts/slideLayout129.xml"/><Relationship Id="rId3" Type="http://schemas.openxmlformats.org/officeDocument/2006/relationships/slideLayout" Target="../slideLayouts/slideLayout114.xml"/><Relationship Id="rId7" Type="http://schemas.openxmlformats.org/officeDocument/2006/relationships/slideLayout" Target="../slideLayouts/slideLayout118.xml"/><Relationship Id="rId12" Type="http://schemas.openxmlformats.org/officeDocument/2006/relationships/slideLayout" Target="../slideLayouts/slideLayout123.xml"/><Relationship Id="rId17" Type="http://schemas.openxmlformats.org/officeDocument/2006/relationships/slideLayout" Target="../slideLayouts/slideLayout128.xml"/><Relationship Id="rId2" Type="http://schemas.openxmlformats.org/officeDocument/2006/relationships/slideLayout" Target="../slideLayouts/slideLayout113.xml"/><Relationship Id="rId16" Type="http://schemas.openxmlformats.org/officeDocument/2006/relationships/slideLayout" Target="../slideLayouts/slideLayout127.xml"/><Relationship Id="rId20" Type="http://schemas.openxmlformats.org/officeDocument/2006/relationships/image" Target="../media/image12.jpeg"/><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5" Type="http://schemas.openxmlformats.org/officeDocument/2006/relationships/slideLayout" Target="../slideLayouts/slideLayout116.xml"/><Relationship Id="rId15" Type="http://schemas.openxmlformats.org/officeDocument/2006/relationships/slideLayout" Target="../slideLayouts/slideLayout126.xml"/><Relationship Id="rId10" Type="http://schemas.openxmlformats.org/officeDocument/2006/relationships/slideLayout" Target="../slideLayouts/slideLayout121.xml"/><Relationship Id="rId19" Type="http://schemas.openxmlformats.org/officeDocument/2006/relationships/theme" Target="../theme/theme10.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slideLayout" Target="../slideLayouts/slideLayout125.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37.xml"/><Relationship Id="rId13" Type="http://schemas.openxmlformats.org/officeDocument/2006/relationships/slideLayout" Target="../slideLayouts/slideLayout142.xml"/><Relationship Id="rId3" Type="http://schemas.openxmlformats.org/officeDocument/2006/relationships/slideLayout" Target="../slideLayouts/slideLayout132.xml"/><Relationship Id="rId7" Type="http://schemas.openxmlformats.org/officeDocument/2006/relationships/slideLayout" Target="../slideLayouts/slideLayout136.xml"/><Relationship Id="rId12" Type="http://schemas.openxmlformats.org/officeDocument/2006/relationships/slideLayout" Target="../slideLayouts/slideLayout141.xml"/><Relationship Id="rId17" Type="http://schemas.openxmlformats.org/officeDocument/2006/relationships/theme" Target="../theme/theme11.xml"/><Relationship Id="rId2" Type="http://schemas.openxmlformats.org/officeDocument/2006/relationships/slideLayout" Target="../slideLayouts/slideLayout131.xml"/><Relationship Id="rId16" Type="http://schemas.openxmlformats.org/officeDocument/2006/relationships/slideLayout" Target="../slideLayouts/slideLayout145.xml"/><Relationship Id="rId1" Type="http://schemas.openxmlformats.org/officeDocument/2006/relationships/slideLayout" Target="../slideLayouts/slideLayout130.xml"/><Relationship Id="rId6" Type="http://schemas.openxmlformats.org/officeDocument/2006/relationships/slideLayout" Target="../slideLayouts/slideLayout135.xml"/><Relationship Id="rId11" Type="http://schemas.openxmlformats.org/officeDocument/2006/relationships/slideLayout" Target="../slideLayouts/slideLayout140.xml"/><Relationship Id="rId5" Type="http://schemas.openxmlformats.org/officeDocument/2006/relationships/slideLayout" Target="../slideLayouts/slideLayout134.xml"/><Relationship Id="rId15" Type="http://schemas.openxmlformats.org/officeDocument/2006/relationships/slideLayout" Target="../slideLayouts/slideLayout144.xml"/><Relationship Id="rId10" Type="http://schemas.openxmlformats.org/officeDocument/2006/relationships/slideLayout" Target="../slideLayouts/slideLayout139.xml"/><Relationship Id="rId4" Type="http://schemas.openxmlformats.org/officeDocument/2006/relationships/slideLayout" Target="../slideLayouts/slideLayout133.xml"/><Relationship Id="rId9" Type="http://schemas.openxmlformats.org/officeDocument/2006/relationships/slideLayout" Target="../slideLayouts/slideLayout138.xml"/><Relationship Id="rId14" Type="http://schemas.openxmlformats.org/officeDocument/2006/relationships/slideLayout" Target="../slideLayouts/slideLayout143.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53.xml"/><Relationship Id="rId3" Type="http://schemas.openxmlformats.org/officeDocument/2006/relationships/slideLayout" Target="../slideLayouts/slideLayout148.xml"/><Relationship Id="rId7" Type="http://schemas.openxmlformats.org/officeDocument/2006/relationships/slideLayout" Target="../slideLayouts/slideLayout152.xml"/><Relationship Id="rId12" Type="http://schemas.openxmlformats.org/officeDocument/2006/relationships/theme" Target="../theme/theme12.xml"/><Relationship Id="rId2" Type="http://schemas.openxmlformats.org/officeDocument/2006/relationships/slideLayout" Target="../slideLayouts/slideLayout147.xml"/><Relationship Id="rId1" Type="http://schemas.openxmlformats.org/officeDocument/2006/relationships/slideLayout" Target="../slideLayouts/slideLayout146.xml"/><Relationship Id="rId6" Type="http://schemas.openxmlformats.org/officeDocument/2006/relationships/slideLayout" Target="../slideLayouts/slideLayout151.xml"/><Relationship Id="rId11" Type="http://schemas.openxmlformats.org/officeDocument/2006/relationships/slideLayout" Target="../slideLayouts/slideLayout156.xml"/><Relationship Id="rId5" Type="http://schemas.openxmlformats.org/officeDocument/2006/relationships/slideLayout" Target="../slideLayouts/slideLayout150.xml"/><Relationship Id="rId10" Type="http://schemas.openxmlformats.org/officeDocument/2006/relationships/slideLayout" Target="../slideLayouts/slideLayout155.xml"/><Relationship Id="rId4" Type="http://schemas.openxmlformats.org/officeDocument/2006/relationships/slideLayout" Target="../slideLayouts/slideLayout149.xml"/><Relationship Id="rId9" Type="http://schemas.openxmlformats.org/officeDocument/2006/relationships/slideLayout" Target="../slideLayouts/slideLayout154.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64.xml"/><Relationship Id="rId3" Type="http://schemas.openxmlformats.org/officeDocument/2006/relationships/slideLayout" Target="../slideLayouts/slideLayout159.xml"/><Relationship Id="rId7" Type="http://schemas.openxmlformats.org/officeDocument/2006/relationships/slideLayout" Target="../slideLayouts/slideLayout163.xml"/><Relationship Id="rId12" Type="http://schemas.openxmlformats.org/officeDocument/2006/relationships/theme" Target="../theme/theme13.xml"/><Relationship Id="rId2" Type="http://schemas.openxmlformats.org/officeDocument/2006/relationships/slideLayout" Target="../slideLayouts/slideLayout158.xml"/><Relationship Id="rId1" Type="http://schemas.openxmlformats.org/officeDocument/2006/relationships/slideLayout" Target="../slideLayouts/slideLayout157.xml"/><Relationship Id="rId6" Type="http://schemas.openxmlformats.org/officeDocument/2006/relationships/slideLayout" Target="../slideLayouts/slideLayout162.xml"/><Relationship Id="rId11" Type="http://schemas.openxmlformats.org/officeDocument/2006/relationships/slideLayout" Target="../slideLayouts/slideLayout167.xml"/><Relationship Id="rId5" Type="http://schemas.openxmlformats.org/officeDocument/2006/relationships/slideLayout" Target="../slideLayouts/slideLayout161.xml"/><Relationship Id="rId10" Type="http://schemas.openxmlformats.org/officeDocument/2006/relationships/slideLayout" Target="../slideLayouts/slideLayout166.xml"/><Relationship Id="rId4" Type="http://schemas.openxmlformats.org/officeDocument/2006/relationships/slideLayout" Target="../slideLayouts/slideLayout160.xml"/><Relationship Id="rId9" Type="http://schemas.openxmlformats.org/officeDocument/2006/relationships/slideLayout" Target="../slideLayouts/slideLayout16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18" Type="http://schemas.openxmlformats.org/officeDocument/2006/relationships/theme" Target="../theme/theme8.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17" Type="http://schemas.openxmlformats.org/officeDocument/2006/relationships/slideLayout" Target="../slideLayouts/slideLayout94.xml"/><Relationship Id="rId2" Type="http://schemas.openxmlformats.org/officeDocument/2006/relationships/slideLayout" Target="../slideLayouts/slideLayout79.xml"/><Relationship Id="rId16" Type="http://schemas.openxmlformats.org/officeDocument/2006/relationships/slideLayout" Target="../slideLayouts/slideLayout93.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slideLayout" Target="../slideLayouts/slideLayout107.xml"/><Relationship Id="rId18" Type="http://schemas.openxmlformats.org/officeDocument/2006/relationships/theme" Target="../theme/theme9.xml"/><Relationship Id="rId3" Type="http://schemas.openxmlformats.org/officeDocument/2006/relationships/slideLayout" Target="../slideLayouts/slideLayout97.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17" Type="http://schemas.openxmlformats.org/officeDocument/2006/relationships/slideLayout" Target="../slideLayouts/slideLayout111.xml"/><Relationship Id="rId2" Type="http://schemas.openxmlformats.org/officeDocument/2006/relationships/slideLayout" Target="../slideLayouts/slideLayout96.xml"/><Relationship Id="rId16" Type="http://schemas.openxmlformats.org/officeDocument/2006/relationships/slideLayout" Target="../slideLayouts/slideLayout110.xml"/><Relationship Id="rId20" Type="http://schemas.openxmlformats.org/officeDocument/2006/relationships/image" Target="../media/image7.png"/><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5" Type="http://schemas.openxmlformats.org/officeDocument/2006/relationships/slideLayout" Target="../slideLayouts/slideLayout109.xml"/><Relationship Id="rId10" Type="http://schemas.openxmlformats.org/officeDocument/2006/relationships/slideLayout" Target="../slideLayouts/slideLayout104.xml"/><Relationship Id="rId19" Type="http://schemas.openxmlformats.org/officeDocument/2006/relationships/image" Target="../media/image6.png"/><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CB4DD290-B113-43FE-97D7-9161555ABD59}"/>
              </a:ext>
            </a:extLst>
          </p:cNvPr>
          <p:cNvGrpSpPr>
            <a:grpSpLocks/>
          </p:cNvGrpSpPr>
          <p:nvPr/>
        </p:nvGrpSpPr>
        <p:grpSpPr bwMode="auto">
          <a:xfrm>
            <a:off x="-3238500" y="0"/>
            <a:ext cx="11925300" cy="3810000"/>
            <a:chOff x="-2040" y="0"/>
            <a:chExt cx="7512" cy="2400"/>
          </a:xfrm>
        </p:grpSpPr>
        <p:sp>
          <p:nvSpPr>
            <p:cNvPr id="1032" name="AutoShape 3">
              <a:extLst>
                <a:ext uri="{FF2B5EF4-FFF2-40B4-BE49-F238E27FC236}">
                  <a16:creationId xmlns:a16="http://schemas.microsoft.com/office/drawing/2014/main" id="{E2EB8BA5-AA12-40AC-83E4-7C446DBD715A}"/>
                </a:ext>
              </a:extLst>
            </p:cNvPr>
            <p:cNvSpPr>
              <a:spLocks/>
            </p:cNvSpPr>
            <p:nvPr/>
          </p:nvSpPr>
          <p:spPr bwMode="auto">
            <a:xfrm>
              <a:off x="-2040" y="432"/>
              <a:ext cx="2592" cy="1968"/>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296 w 64000"/>
                <a:gd name="T28" fmla="*/ -26244 h 64000"/>
                <a:gd name="T29" fmla="*/ 50296 w 64000"/>
                <a:gd name="T30" fmla="*/ 26244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296" y="5746"/>
                  </a:moveTo>
                  <a:cubicBezTo>
                    <a:pt x="58882" y="11730"/>
                    <a:pt x="64000" y="21534"/>
                    <a:pt x="64000" y="32000"/>
                  </a:cubicBezTo>
                  <a:cubicBezTo>
                    <a:pt x="64000" y="42465"/>
                    <a:pt x="58882" y="52269"/>
                    <a:pt x="50296" y="58253"/>
                  </a:cubicBezTo>
                  <a:cubicBezTo>
                    <a:pt x="50296" y="58253"/>
                    <a:pt x="50296" y="58253"/>
                    <a:pt x="50295" y="58253"/>
                  </a:cubicBezTo>
                  <a:lnTo>
                    <a:pt x="50296" y="58254"/>
                  </a:lnTo>
                  <a:lnTo>
                    <a:pt x="50296" y="5746"/>
                  </a:lnTo>
                  <a:lnTo>
                    <a:pt x="50295" y="5746"/>
                  </a:lnTo>
                  <a:cubicBezTo>
                    <a:pt x="50296" y="5746"/>
                    <a:pt x="50296" y="5746"/>
                    <a:pt x="50296" y="5746"/>
                  </a:cubicBezTo>
                  <a:close/>
                </a:path>
              </a:pathLst>
            </a:cu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1033" name="AutoShape 4">
              <a:extLst>
                <a:ext uri="{FF2B5EF4-FFF2-40B4-BE49-F238E27FC236}">
                  <a16:creationId xmlns:a16="http://schemas.microsoft.com/office/drawing/2014/main" id="{0A960B93-54D2-41C4-A6C3-79197D96EEB4}"/>
                </a:ext>
              </a:extLst>
            </p:cNvPr>
            <p:cNvSpPr>
              <a:spLocks/>
            </p:cNvSpPr>
            <p:nvPr/>
          </p:nvSpPr>
          <p:spPr bwMode="auto">
            <a:xfrm>
              <a:off x="-1528" y="0"/>
              <a:ext cx="1949" cy="1987"/>
            </a:xfrm>
            <a:custGeom>
              <a:avLst/>
              <a:gdLst>
                <a:gd name="T0" fmla="*/ 0 w 64000"/>
                <a:gd name="T1" fmla="*/ 0 h 64000"/>
                <a:gd name="T2" fmla="*/ 0 w 64000"/>
                <a:gd name="T3" fmla="*/ 0 h 64000"/>
                <a:gd name="T4" fmla="*/ 0 w 64000"/>
                <a:gd name="T5" fmla="*/ 0 h 64000"/>
                <a:gd name="T6" fmla="*/ 0 w 64000"/>
                <a:gd name="T7" fmla="*/ 0 h 64000"/>
                <a:gd name="T8" fmla="*/ 0 w 64000"/>
                <a:gd name="T9" fmla="*/ 0 h 64000"/>
                <a:gd name="T10" fmla="*/ 0 w 64000"/>
                <a:gd name="T11" fmla="*/ 0 h 64000"/>
                <a:gd name="T12" fmla="*/ 0 w 64000"/>
                <a:gd name="T13" fmla="*/ 0 h 64000"/>
                <a:gd name="T14" fmla="*/ 0 w 64000"/>
                <a:gd name="T15" fmla="*/ 0 h 64000"/>
                <a:gd name="T16" fmla="*/ 0 w 64000"/>
                <a:gd name="T17" fmla="*/ 0 h 6400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50077 w 64000"/>
                <a:gd name="T28" fmla="*/ -26412 h 64000"/>
                <a:gd name="T29" fmla="*/ 50077 w 64000"/>
                <a:gd name="T30" fmla="*/ 26412 h 6400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64000" h="64000">
                  <a:moveTo>
                    <a:pt x="50077" y="5595"/>
                  </a:moveTo>
                  <a:cubicBezTo>
                    <a:pt x="58790" y="11560"/>
                    <a:pt x="64000" y="21440"/>
                    <a:pt x="64000" y="32000"/>
                  </a:cubicBezTo>
                  <a:cubicBezTo>
                    <a:pt x="64000" y="42559"/>
                    <a:pt x="58790" y="52439"/>
                    <a:pt x="50077" y="58404"/>
                  </a:cubicBezTo>
                  <a:cubicBezTo>
                    <a:pt x="50077" y="58404"/>
                    <a:pt x="50077" y="58404"/>
                    <a:pt x="50076" y="58404"/>
                  </a:cubicBezTo>
                  <a:lnTo>
                    <a:pt x="50077" y="58405"/>
                  </a:lnTo>
                  <a:lnTo>
                    <a:pt x="50077" y="5595"/>
                  </a:lnTo>
                  <a:lnTo>
                    <a:pt x="50076" y="5595"/>
                  </a:lnTo>
                  <a:cubicBezTo>
                    <a:pt x="50077" y="5595"/>
                    <a:pt x="50077" y="5595"/>
                    <a:pt x="50077" y="5595"/>
                  </a:cubicBezTo>
                  <a:close/>
                </a:path>
              </a:pathLst>
            </a:custGeom>
            <a:solidFill>
              <a:schemeClr va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endParaRPr lang="el-GR"/>
            </a:p>
          </p:txBody>
        </p:sp>
        <p:sp>
          <p:nvSpPr>
            <p:cNvPr id="1034" name="Line 5">
              <a:extLst>
                <a:ext uri="{FF2B5EF4-FFF2-40B4-BE49-F238E27FC236}">
                  <a16:creationId xmlns:a16="http://schemas.microsoft.com/office/drawing/2014/main" id="{C2FAD314-5E50-4887-A275-0C84A0F179AD}"/>
                </a:ext>
              </a:extLst>
            </p:cNvPr>
            <p:cNvSpPr>
              <a:spLocks noChangeShapeType="1"/>
            </p:cNvSpPr>
            <p:nvPr/>
          </p:nvSpPr>
          <p:spPr bwMode="auto">
            <a:xfrm>
              <a:off x="864" y="960"/>
              <a:ext cx="4608"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grpSp>
      <p:sp>
        <p:nvSpPr>
          <p:cNvPr id="188422" name="Rectangle 6">
            <a:extLst>
              <a:ext uri="{FF2B5EF4-FFF2-40B4-BE49-F238E27FC236}">
                <a16:creationId xmlns:a16="http://schemas.microsoft.com/office/drawing/2014/main" id="{9D7F0A50-AA52-4E24-83E8-5457A15247BE}"/>
              </a:ext>
            </a:extLst>
          </p:cNvPr>
          <p:cNvSpPr>
            <a:spLocks noGrp="1" noChangeArrowheads="1"/>
          </p:cNvSpPr>
          <p:nvPr>
            <p:ph type="title"/>
          </p:nvPr>
        </p:nvSpPr>
        <p:spPr bwMode="auto">
          <a:xfrm>
            <a:off x="1370013" y="301625"/>
            <a:ext cx="731361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l-GR" altLang="el-GR"/>
              <a:t>Κάντε κλικ για επεξεργασία του τίτλου</a:t>
            </a:r>
          </a:p>
        </p:txBody>
      </p:sp>
      <p:sp>
        <p:nvSpPr>
          <p:cNvPr id="188423" name="Rectangle 7">
            <a:extLst>
              <a:ext uri="{FF2B5EF4-FFF2-40B4-BE49-F238E27FC236}">
                <a16:creationId xmlns:a16="http://schemas.microsoft.com/office/drawing/2014/main" id="{4F12D207-5FB4-43D5-9644-DE0BAEAB4FBA}"/>
              </a:ext>
            </a:extLst>
          </p:cNvPr>
          <p:cNvSpPr>
            <a:spLocks noGrp="1" noChangeArrowheads="1"/>
          </p:cNvSpPr>
          <p:nvPr>
            <p:ph type="body" idx="1"/>
          </p:nvPr>
        </p:nvSpPr>
        <p:spPr bwMode="auto">
          <a:xfrm>
            <a:off x="1370013" y="1827213"/>
            <a:ext cx="731361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
        <p:nvSpPr>
          <p:cNvPr id="188424" name="Rectangle 8">
            <a:extLst>
              <a:ext uri="{FF2B5EF4-FFF2-40B4-BE49-F238E27FC236}">
                <a16:creationId xmlns:a16="http://schemas.microsoft.com/office/drawing/2014/main" id="{CAF8CB79-622D-4EEE-893E-6EB463290B89}"/>
              </a:ext>
            </a:extLst>
          </p:cNvPr>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cs typeface="Arial" charset="0"/>
              </a:defRPr>
            </a:lvl1pPr>
          </a:lstStyle>
          <a:p>
            <a:pPr>
              <a:defRPr/>
            </a:pPr>
            <a:endParaRPr lang="el-GR"/>
          </a:p>
        </p:txBody>
      </p:sp>
      <p:sp>
        <p:nvSpPr>
          <p:cNvPr id="188425" name="Rectangle 9">
            <a:extLst>
              <a:ext uri="{FF2B5EF4-FFF2-40B4-BE49-F238E27FC236}">
                <a16:creationId xmlns:a16="http://schemas.microsoft.com/office/drawing/2014/main" id="{4EC3DDFA-0F96-46DC-B24F-1A390824DF0C}"/>
              </a:ext>
            </a:extLst>
          </p:cNvPr>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200">
                <a:cs typeface="Arial" charset="0"/>
              </a:defRPr>
            </a:lvl1pPr>
          </a:lstStyle>
          <a:p>
            <a:pPr>
              <a:defRPr/>
            </a:pPr>
            <a:endParaRPr lang="el-GR"/>
          </a:p>
        </p:txBody>
      </p:sp>
      <p:sp>
        <p:nvSpPr>
          <p:cNvPr id="188426" name="Rectangle 10">
            <a:extLst>
              <a:ext uri="{FF2B5EF4-FFF2-40B4-BE49-F238E27FC236}">
                <a16:creationId xmlns:a16="http://schemas.microsoft.com/office/drawing/2014/main" id="{BC1CEF93-5917-49AF-8EE3-538CC5C01041}"/>
              </a:ext>
            </a:extLst>
          </p:cNvPr>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87C2B909-373E-4971-9A80-A078DF59145B}" type="slidenum">
              <a:rPr lang="el-GR" altLang="el-GR"/>
              <a:pPr>
                <a:defRPr/>
              </a:pPr>
              <a:t>‹#›</a:t>
            </a:fld>
            <a:endParaRPr lang="el-GR" altLang="el-GR"/>
          </a:p>
        </p:txBody>
      </p:sp>
    </p:spTree>
  </p:cSld>
  <p:clrMap bg1="dk2" tx1="lt1" bg2="dk1" tx2="lt2" accent1="accent1" accent2="accent2" accent3="accent3" accent4="accent4" accent5="accent5" accent6="accent6" hlink="hlink" folHlink="folHlink"/>
  <p:sldLayoutIdLst>
    <p:sldLayoutId id="2147484130" r:id="rId1"/>
    <p:sldLayoutId id="2147484080" r:id="rId2"/>
    <p:sldLayoutId id="2147484081" r:id="rId3"/>
    <p:sldLayoutId id="2147484082" r:id="rId4"/>
    <p:sldLayoutId id="2147484083" r:id="rId5"/>
    <p:sldLayoutId id="2147484084" r:id="rId6"/>
    <p:sldLayoutId id="2147484085" r:id="rId7"/>
    <p:sldLayoutId id="2147484086" r:id="rId8"/>
    <p:sldLayoutId id="2147484087" r:id="rId9"/>
    <p:sldLayoutId id="2147484088" r:id="rId10"/>
    <p:sldLayoutId id="2147484089"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88422"/>
                                        </p:tgtEl>
                                        <p:attrNameLst>
                                          <p:attrName>style.visibility</p:attrName>
                                        </p:attrNameLst>
                                      </p:cBhvr>
                                      <p:to>
                                        <p:strVal val="visible"/>
                                      </p:to>
                                    </p:set>
                                    <p:anim calcmode="lin" valueType="num">
                                      <p:cBhvr>
                                        <p:cTn id="7" dur="500" fill="hold"/>
                                        <p:tgtEl>
                                          <p:spTgt spid="188422"/>
                                        </p:tgtEl>
                                        <p:attrNameLst>
                                          <p:attrName>ppt_w</p:attrName>
                                        </p:attrNameLst>
                                      </p:cBhvr>
                                      <p:tavLst>
                                        <p:tav tm="0">
                                          <p:val>
                                            <p:fltVal val="0"/>
                                          </p:val>
                                        </p:tav>
                                        <p:tav tm="100000">
                                          <p:val>
                                            <p:strVal val="#ppt_w"/>
                                          </p:val>
                                        </p:tav>
                                      </p:tavLst>
                                    </p:anim>
                                    <p:anim calcmode="lin" valueType="num">
                                      <p:cBhvr>
                                        <p:cTn id="8" dur="500" fill="hold"/>
                                        <p:tgtEl>
                                          <p:spTgt spid="18842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88423">
                                            <p:txEl>
                                              <p:pRg st="0" end="0"/>
                                            </p:txEl>
                                          </p:spTgt>
                                        </p:tgtEl>
                                        <p:attrNameLst>
                                          <p:attrName>style.visibility</p:attrName>
                                        </p:attrNameLst>
                                      </p:cBhvr>
                                      <p:to>
                                        <p:strVal val="visible"/>
                                      </p:to>
                                    </p:set>
                                    <p:anim calcmode="lin" valueType="num">
                                      <p:cBhvr>
                                        <p:cTn id="13" dur="500" fill="hold"/>
                                        <p:tgtEl>
                                          <p:spTgt spid="18842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8842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188423">
                                            <p:txEl>
                                              <p:pRg st="1" end="1"/>
                                            </p:txEl>
                                          </p:spTgt>
                                        </p:tgtEl>
                                        <p:attrNameLst>
                                          <p:attrName>style.visibility</p:attrName>
                                        </p:attrNameLst>
                                      </p:cBhvr>
                                      <p:to>
                                        <p:strVal val="visible"/>
                                      </p:to>
                                    </p:set>
                                    <p:anim calcmode="lin" valueType="num">
                                      <p:cBhvr>
                                        <p:cTn id="17" dur="500" fill="hold"/>
                                        <p:tgtEl>
                                          <p:spTgt spid="18842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18842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188423">
                                            <p:txEl>
                                              <p:pRg st="2" end="2"/>
                                            </p:txEl>
                                          </p:spTgt>
                                        </p:tgtEl>
                                        <p:attrNameLst>
                                          <p:attrName>style.visibility</p:attrName>
                                        </p:attrNameLst>
                                      </p:cBhvr>
                                      <p:to>
                                        <p:strVal val="visible"/>
                                      </p:to>
                                    </p:set>
                                    <p:anim calcmode="lin" valueType="num">
                                      <p:cBhvr>
                                        <p:cTn id="21" dur="500" fill="hold"/>
                                        <p:tgtEl>
                                          <p:spTgt spid="18842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8842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188423">
                                            <p:txEl>
                                              <p:pRg st="3" end="3"/>
                                            </p:txEl>
                                          </p:spTgt>
                                        </p:tgtEl>
                                        <p:attrNameLst>
                                          <p:attrName>style.visibility</p:attrName>
                                        </p:attrNameLst>
                                      </p:cBhvr>
                                      <p:to>
                                        <p:strVal val="visible"/>
                                      </p:to>
                                    </p:set>
                                    <p:anim calcmode="lin" valueType="num">
                                      <p:cBhvr>
                                        <p:cTn id="25" dur="500" fill="hold"/>
                                        <p:tgtEl>
                                          <p:spTgt spid="18842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8842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188423">
                                            <p:txEl>
                                              <p:pRg st="4" end="4"/>
                                            </p:txEl>
                                          </p:spTgt>
                                        </p:tgtEl>
                                        <p:attrNameLst>
                                          <p:attrName>style.visibility</p:attrName>
                                        </p:attrNameLst>
                                      </p:cBhvr>
                                      <p:to>
                                        <p:strVal val="visible"/>
                                      </p:to>
                                    </p:set>
                                    <p:anim calcmode="lin" valueType="num">
                                      <p:cBhvr>
                                        <p:cTn id="29" dur="500" fill="hold"/>
                                        <p:tgtEl>
                                          <p:spTgt spid="18842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18842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8422" grpId="0"/>
      <p:bldP spid="188423" grpId="0" build="p">
        <p:tmplLst>
          <p:tmpl lvl="1">
            <p:tnLst>
              <p:par>
                <p:cTn presetID="23" presetClass="entr" presetSubtype="16" fill="hold" nodeType="clickEffect">
                  <p:stCondLst>
                    <p:cond delay="0"/>
                  </p:stCondLst>
                  <p:childTnLst>
                    <p:set>
                      <p:cBhvr>
                        <p:cTn dur="1" fill="hold">
                          <p:stCondLst>
                            <p:cond delay="0"/>
                          </p:stCondLst>
                        </p:cTn>
                        <p:tgtEl>
                          <p:spTgt spid="188423"/>
                        </p:tgtEl>
                        <p:attrNameLst>
                          <p:attrName>style.visibility</p:attrName>
                        </p:attrNameLst>
                      </p:cBhvr>
                      <p:to>
                        <p:strVal val="visible"/>
                      </p:to>
                    </p:set>
                    <p:anim calcmode="lin" valueType="num">
                      <p:cBhvr>
                        <p:cTn dur="500" fill="hold"/>
                        <p:tgtEl>
                          <p:spTgt spid="188423"/>
                        </p:tgtEl>
                        <p:attrNameLst>
                          <p:attrName>ppt_w</p:attrName>
                        </p:attrNameLst>
                      </p:cBhvr>
                      <p:tavLst>
                        <p:tav tm="0">
                          <p:val>
                            <p:fltVal val="0"/>
                          </p:val>
                        </p:tav>
                        <p:tav tm="100000">
                          <p:val>
                            <p:strVal val="#ppt_w"/>
                          </p:val>
                        </p:tav>
                      </p:tavLst>
                    </p:anim>
                    <p:anim calcmode="lin" valueType="num">
                      <p:cBhvr>
                        <p:cTn dur="500" fill="hold"/>
                        <p:tgtEl>
                          <p:spTgt spid="188423"/>
                        </p:tgtEl>
                        <p:attrNameLst>
                          <p:attrName>ppt_h</p:attrName>
                        </p:attrNameLst>
                      </p:cBhvr>
                      <p:tavLst>
                        <p:tav tm="0">
                          <p:val>
                            <p:fltVal val="0"/>
                          </p:val>
                        </p:tav>
                        <p:tav tm="100000">
                          <p:val>
                            <p:strVal val="#ppt_h"/>
                          </p:val>
                        </p:tav>
                      </p:tavLst>
                    </p:anim>
                  </p:childTnLst>
                </p:cTn>
              </p:par>
            </p:tnLst>
          </p:tmpl>
          <p:tmpl lvl="2">
            <p:tnLst>
              <p:par>
                <p:cTn presetID="23" presetClass="entr" presetSubtype="16" fill="hold" nodeType="withEffect">
                  <p:stCondLst>
                    <p:cond delay="0"/>
                  </p:stCondLst>
                  <p:childTnLst>
                    <p:set>
                      <p:cBhvr>
                        <p:cTn dur="1" fill="hold">
                          <p:stCondLst>
                            <p:cond delay="0"/>
                          </p:stCondLst>
                        </p:cTn>
                        <p:tgtEl>
                          <p:spTgt spid="188423"/>
                        </p:tgtEl>
                        <p:attrNameLst>
                          <p:attrName>style.visibility</p:attrName>
                        </p:attrNameLst>
                      </p:cBhvr>
                      <p:to>
                        <p:strVal val="visible"/>
                      </p:to>
                    </p:set>
                    <p:anim calcmode="lin" valueType="num">
                      <p:cBhvr>
                        <p:cTn dur="500" fill="hold"/>
                        <p:tgtEl>
                          <p:spTgt spid="188423"/>
                        </p:tgtEl>
                        <p:attrNameLst>
                          <p:attrName>ppt_w</p:attrName>
                        </p:attrNameLst>
                      </p:cBhvr>
                      <p:tavLst>
                        <p:tav tm="0">
                          <p:val>
                            <p:fltVal val="0"/>
                          </p:val>
                        </p:tav>
                        <p:tav tm="100000">
                          <p:val>
                            <p:strVal val="#ppt_w"/>
                          </p:val>
                        </p:tav>
                      </p:tavLst>
                    </p:anim>
                    <p:anim calcmode="lin" valueType="num">
                      <p:cBhvr>
                        <p:cTn dur="500" fill="hold"/>
                        <p:tgtEl>
                          <p:spTgt spid="188423"/>
                        </p:tgtEl>
                        <p:attrNameLst>
                          <p:attrName>ppt_h</p:attrName>
                        </p:attrNameLst>
                      </p:cBhvr>
                      <p:tavLst>
                        <p:tav tm="0">
                          <p:val>
                            <p:fltVal val="0"/>
                          </p:val>
                        </p:tav>
                        <p:tav tm="100000">
                          <p:val>
                            <p:strVal val="#ppt_h"/>
                          </p:val>
                        </p:tav>
                      </p:tavLst>
                    </p:anim>
                  </p:childTnLst>
                </p:cTn>
              </p:par>
            </p:tnLst>
          </p:tmpl>
          <p:tmpl lvl="3">
            <p:tnLst>
              <p:par>
                <p:cTn presetID="23" presetClass="entr" presetSubtype="16" fill="hold" nodeType="withEffect">
                  <p:stCondLst>
                    <p:cond delay="0"/>
                  </p:stCondLst>
                  <p:childTnLst>
                    <p:set>
                      <p:cBhvr>
                        <p:cTn dur="1" fill="hold">
                          <p:stCondLst>
                            <p:cond delay="0"/>
                          </p:stCondLst>
                        </p:cTn>
                        <p:tgtEl>
                          <p:spTgt spid="188423"/>
                        </p:tgtEl>
                        <p:attrNameLst>
                          <p:attrName>style.visibility</p:attrName>
                        </p:attrNameLst>
                      </p:cBhvr>
                      <p:to>
                        <p:strVal val="visible"/>
                      </p:to>
                    </p:set>
                    <p:anim calcmode="lin" valueType="num">
                      <p:cBhvr>
                        <p:cTn dur="500" fill="hold"/>
                        <p:tgtEl>
                          <p:spTgt spid="188423"/>
                        </p:tgtEl>
                        <p:attrNameLst>
                          <p:attrName>ppt_w</p:attrName>
                        </p:attrNameLst>
                      </p:cBhvr>
                      <p:tavLst>
                        <p:tav tm="0">
                          <p:val>
                            <p:fltVal val="0"/>
                          </p:val>
                        </p:tav>
                        <p:tav tm="100000">
                          <p:val>
                            <p:strVal val="#ppt_w"/>
                          </p:val>
                        </p:tav>
                      </p:tavLst>
                    </p:anim>
                    <p:anim calcmode="lin" valueType="num">
                      <p:cBhvr>
                        <p:cTn dur="500" fill="hold"/>
                        <p:tgtEl>
                          <p:spTgt spid="188423"/>
                        </p:tgtEl>
                        <p:attrNameLst>
                          <p:attrName>ppt_h</p:attrName>
                        </p:attrNameLst>
                      </p:cBhvr>
                      <p:tavLst>
                        <p:tav tm="0">
                          <p:val>
                            <p:fltVal val="0"/>
                          </p:val>
                        </p:tav>
                        <p:tav tm="100000">
                          <p:val>
                            <p:strVal val="#ppt_h"/>
                          </p:val>
                        </p:tav>
                      </p:tavLst>
                    </p:anim>
                  </p:childTnLst>
                </p:cTn>
              </p:par>
            </p:tnLst>
          </p:tmpl>
          <p:tmpl lvl="4">
            <p:tnLst>
              <p:par>
                <p:cTn presetID="23" presetClass="entr" presetSubtype="16" fill="hold" nodeType="withEffect">
                  <p:stCondLst>
                    <p:cond delay="0"/>
                  </p:stCondLst>
                  <p:childTnLst>
                    <p:set>
                      <p:cBhvr>
                        <p:cTn dur="1" fill="hold">
                          <p:stCondLst>
                            <p:cond delay="0"/>
                          </p:stCondLst>
                        </p:cTn>
                        <p:tgtEl>
                          <p:spTgt spid="188423"/>
                        </p:tgtEl>
                        <p:attrNameLst>
                          <p:attrName>style.visibility</p:attrName>
                        </p:attrNameLst>
                      </p:cBhvr>
                      <p:to>
                        <p:strVal val="visible"/>
                      </p:to>
                    </p:set>
                    <p:anim calcmode="lin" valueType="num">
                      <p:cBhvr>
                        <p:cTn dur="500" fill="hold"/>
                        <p:tgtEl>
                          <p:spTgt spid="188423"/>
                        </p:tgtEl>
                        <p:attrNameLst>
                          <p:attrName>ppt_w</p:attrName>
                        </p:attrNameLst>
                      </p:cBhvr>
                      <p:tavLst>
                        <p:tav tm="0">
                          <p:val>
                            <p:fltVal val="0"/>
                          </p:val>
                        </p:tav>
                        <p:tav tm="100000">
                          <p:val>
                            <p:strVal val="#ppt_w"/>
                          </p:val>
                        </p:tav>
                      </p:tavLst>
                    </p:anim>
                    <p:anim calcmode="lin" valueType="num">
                      <p:cBhvr>
                        <p:cTn dur="500" fill="hold"/>
                        <p:tgtEl>
                          <p:spTgt spid="188423"/>
                        </p:tgtEl>
                        <p:attrNameLst>
                          <p:attrName>ppt_h</p:attrName>
                        </p:attrNameLst>
                      </p:cBhvr>
                      <p:tavLst>
                        <p:tav tm="0">
                          <p:val>
                            <p:fltVal val="0"/>
                          </p:val>
                        </p:tav>
                        <p:tav tm="100000">
                          <p:val>
                            <p:strVal val="#ppt_h"/>
                          </p:val>
                        </p:tav>
                      </p:tavLst>
                    </p:anim>
                  </p:childTnLst>
                </p:cTn>
              </p:par>
            </p:tnLst>
          </p:tmpl>
          <p:tmpl lvl="5">
            <p:tnLst>
              <p:par>
                <p:cTn presetID="23" presetClass="entr" presetSubtype="16" fill="hold" nodeType="withEffect">
                  <p:stCondLst>
                    <p:cond delay="0"/>
                  </p:stCondLst>
                  <p:childTnLst>
                    <p:set>
                      <p:cBhvr>
                        <p:cTn dur="1" fill="hold">
                          <p:stCondLst>
                            <p:cond delay="0"/>
                          </p:stCondLst>
                        </p:cTn>
                        <p:tgtEl>
                          <p:spTgt spid="188423"/>
                        </p:tgtEl>
                        <p:attrNameLst>
                          <p:attrName>style.visibility</p:attrName>
                        </p:attrNameLst>
                      </p:cBhvr>
                      <p:to>
                        <p:strVal val="visible"/>
                      </p:to>
                    </p:set>
                    <p:anim calcmode="lin" valueType="num">
                      <p:cBhvr>
                        <p:cTn dur="500" fill="hold"/>
                        <p:tgtEl>
                          <p:spTgt spid="188423"/>
                        </p:tgtEl>
                        <p:attrNameLst>
                          <p:attrName>ppt_w</p:attrName>
                        </p:attrNameLst>
                      </p:cBhvr>
                      <p:tavLst>
                        <p:tav tm="0">
                          <p:val>
                            <p:fltVal val="0"/>
                          </p:val>
                        </p:tav>
                        <p:tav tm="100000">
                          <p:val>
                            <p:strVal val="#ppt_w"/>
                          </p:val>
                        </p:tav>
                      </p:tavLst>
                    </p:anim>
                    <p:anim calcmode="lin" valueType="num">
                      <p:cBhvr>
                        <p:cTn dur="500" fill="hold"/>
                        <p:tgtEl>
                          <p:spTgt spid="188423"/>
                        </p:tgtEl>
                        <p:attrNameLst>
                          <p:attrName>ppt_h</p:attrName>
                        </p:attrNameLst>
                      </p:cBhvr>
                      <p:tavLst>
                        <p:tav tm="0">
                          <p:val>
                            <p:fltVal val="0"/>
                          </p:val>
                        </p:tav>
                        <p:tav tm="100000">
                          <p:val>
                            <p:strVal val="#ppt_h"/>
                          </p:val>
                        </p:tav>
                      </p:tavLst>
                    </p:anim>
                  </p:childTnLst>
                </p:cTn>
              </p:par>
            </p:tnLst>
          </p:tmpl>
        </p:tmplLst>
      </p:bldP>
    </p:bldLst>
  </p:timing>
  <p:txStyles>
    <p:titleStyle>
      <a:lvl1pPr algn="l"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2"/>
          </a:solidFill>
          <a:latin typeface="Arial" charset="0"/>
          <a:cs typeface="Arial" charset="0"/>
        </a:defRPr>
      </a:lvl2pPr>
      <a:lvl3pPr algn="l" rtl="0" eaLnBrk="1" fontAlgn="base" hangingPunct="1">
        <a:spcBef>
          <a:spcPct val="0"/>
        </a:spcBef>
        <a:spcAft>
          <a:spcPct val="0"/>
        </a:spcAft>
        <a:defRPr sz="3600">
          <a:solidFill>
            <a:schemeClr val="tx2"/>
          </a:solidFill>
          <a:latin typeface="Arial" charset="0"/>
          <a:cs typeface="Arial" charset="0"/>
        </a:defRPr>
      </a:lvl3pPr>
      <a:lvl4pPr algn="l" rtl="0" eaLnBrk="1" fontAlgn="base" hangingPunct="1">
        <a:spcBef>
          <a:spcPct val="0"/>
        </a:spcBef>
        <a:spcAft>
          <a:spcPct val="0"/>
        </a:spcAft>
        <a:defRPr sz="3600">
          <a:solidFill>
            <a:schemeClr val="tx2"/>
          </a:solidFill>
          <a:latin typeface="Arial" charset="0"/>
          <a:cs typeface="Arial" charset="0"/>
        </a:defRPr>
      </a:lvl4pPr>
      <a:lvl5pPr algn="l" rtl="0" eaLnBrk="1" fontAlgn="base" hangingPunct="1">
        <a:spcBef>
          <a:spcPct val="0"/>
        </a:spcBef>
        <a:spcAft>
          <a:spcPct val="0"/>
        </a:spcAft>
        <a:defRPr sz="3600">
          <a:solidFill>
            <a:schemeClr val="tx2"/>
          </a:solidFill>
          <a:latin typeface="Arial" charset="0"/>
          <a:cs typeface="Arial" charset="0"/>
        </a:defRPr>
      </a:lvl5pPr>
      <a:lvl6pPr marL="457200" algn="l" rtl="0" eaLnBrk="1" fontAlgn="base" hangingPunct="1">
        <a:spcBef>
          <a:spcPct val="0"/>
        </a:spcBef>
        <a:spcAft>
          <a:spcPct val="0"/>
        </a:spcAft>
        <a:defRPr sz="3600">
          <a:solidFill>
            <a:schemeClr val="tx2"/>
          </a:solidFill>
          <a:latin typeface="Arial" charset="0"/>
          <a:cs typeface="Arial" charset="0"/>
        </a:defRPr>
      </a:lvl6pPr>
      <a:lvl7pPr marL="914400" algn="l" rtl="0" eaLnBrk="1" fontAlgn="base" hangingPunct="1">
        <a:spcBef>
          <a:spcPct val="0"/>
        </a:spcBef>
        <a:spcAft>
          <a:spcPct val="0"/>
        </a:spcAft>
        <a:defRPr sz="3600">
          <a:solidFill>
            <a:schemeClr val="tx2"/>
          </a:solidFill>
          <a:latin typeface="Arial" charset="0"/>
          <a:cs typeface="Arial" charset="0"/>
        </a:defRPr>
      </a:lvl7pPr>
      <a:lvl8pPr marL="1371600" algn="l" rtl="0" eaLnBrk="1" fontAlgn="base" hangingPunct="1">
        <a:spcBef>
          <a:spcPct val="0"/>
        </a:spcBef>
        <a:spcAft>
          <a:spcPct val="0"/>
        </a:spcAft>
        <a:defRPr sz="3600">
          <a:solidFill>
            <a:schemeClr val="tx2"/>
          </a:solidFill>
          <a:latin typeface="Arial" charset="0"/>
          <a:cs typeface="Arial" charset="0"/>
        </a:defRPr>
      </a:lvl8pPr>
      <a:lvl9pPr marL="1828800" algn="l" rtl="0" eaLnBrk="1" fontAlgn="base" hangingPunct="1">
        <a:spcBef>
          <a:spcPct val="0"/>
        </a:spcBef>
        <a:spcAft>
          <a:spcPct val="0"/>
        </a:spcAft>
        <a:defRPr sz="3600">
          <a:solidFill>
            <a:schemeClr val="tx2"/>
          </a:solidFill>
          <a:latin typeface="Arial" charset="0"/>
          <a:cs typeface="Arial" charset="0"/>
        </a:defRPr>
      </a:lvl9pPr>
    </p:titleStyle>
    <p:bodyStyle>
      <a:lvl1pPr marL="342900" indent="-342900" algn="l" rtl="0" eaLnBrk="1" fontAlgn="base" hangingPunct="1">
        <a:spcBef>
          <a:spcPct val="20000"/>
        </a:spcBef>
        <a:spcAft>
          <a:spcPct val="0"/>
        </a:spcAft>
        <a:buClr>
          <a:schemeClr val="tx2"/>
        </a:buClr>
        <a:buSzPct val="70000"/>
        <a:buFont typeface="Wingdings" panose="05000000000000000000" pitchFamily="2" charset="2"/>
        <a:buChar char="¡"/>
        <a:defRPr sz="2900">
          <a:solidFill>
            <a:schemeClr val="tx1"/>
          </a:solidFill>
          <a:latin typeface="+mn-lt"/>
          <a:ea typeface="+mn-ea"/>
          <a:cs typeface="+mn-cs"/>
        </a:defRPr>
      </a:lvl1pPr>
      <a:lvl2pPr marL="742950" indent="-285750" algn="l" rtl="0" eaLnBrk="1" fontAlgn="base" hangingPunct="1">
        <a:spcBef>
          <a:spcPct val="20000"/>
        </a:spcBef>
        <a:spcAft>
          <a:spcPct val="0"/>
        </a:spcAft>
        <a:buClr>
          <a:schemeClr val="accent2"/>
        </a:buClr>
        <a:buSzPct val="70000"/>
        <a:buFont typeface="Wingdings" panose="05000000000000000000" pitchFamily="2" charset="2"/>
        <a:buChar char="l"/>
        <a:defRPr sz="2500">
          <a:solidFill>
            <a:schemeClr val="tx1"/>
          </a:solidFill>
          <a:latin typeface="+mn-lt"/>
          <a:cs typeface="+mn-cs"/>
        </a:defRPr>
      </a:lvl2pPr>
      <a:lvl3pPr marL="1143000" indent="-228600" algn="l" rtl="0" eaLnBrk="1" fontAlgn="base" hangingPunct="1">
        <a:spcBef>
          <a:spcPct val="20000"/>
        </a:spcBef>
        <a:spcAft>
          <a:spcPct val="0"/>
        </a:spcAft>
        <a:buClr>
          <a:schemeClr val="tx2"/>
        </a:buClr>
        <a:buSzPct val="65000"/>
        <a:buFont typeface="Wingdings" panose="05000000000000000000" pitchFamily="2" charset="2"/>
        <a:buChar char="¡"/>
        <a:defRPr sz="2200">
          <a:solidFill>
            <a:schemeClr val="tx1"/>
          </a:solidFill>
          <a:latin typeface="+mn-lt"/>
          <a:cs typeface="+mn-cs"/>
        </a:defRPr>
      </a:lvl3pPr>
      <a:lvl4pPr marL="1600200" indent="-228600" algn="l" rtl="0" eaLnBrk="1" fontAlgn="base" hangingPunct="1">
        <a:spcBef>
          <a:spcPct val="20000"/>
        </a:spcBef>
        <a:spcAft>
          <a:spcPct val="0"/>
        </a:spcAft>
        <a:buClr>
          <a:schemeClr val="accent2"/>
        </a:buClr>
        <a:buSzPct val="70000"/>
        <a:buFont typeface="Wingdings" panose="05000000000000000000" pitchFamily="2" charset="2"/>
        <a:buChar char="l"/>
        <a:defRPr sz="1900">
          <a:solidFill>
            <a:schemeClr val="tx1"/>
          </a:solidFill>
          <a:latin typeface="+mn-lt"/>
          <a:cs typeface="+mn-cs"/>
        </a:defRPr>
      </a:lvl4pPr>
      <a:lvl5pPr marL="2057400" indent="-228600" algn="l" rtl="0" eaLnBrk="1" fontAlgn="base" hangingPunct="1">
        <a:spcBef>
          <a:spcPct val="20000"/>
        </a:spcBef>
        <a:spcAft>
          <a:spcPct val="0"/>
        </a:spcAft>
        <a:buClr>
          <a:schemeClr val="tx2"/>
        </a:buClr>
        <a:buSzPct val="60000"/>
        <a:buFont typeface="Wingdings" panose="05000000000000000000" pitchFamily="2" charset="2"/>
        <a:buChar char="¡"/>
        <a:defRPr sz="1900">
          <a:solidFill>
            <a:schemeClr val="tx1"/>
          </a:solidFill>
          <a:latin typeface="+mn-lt"/>
          <a:cs typeface="+mn-cs"/>
        </a:defRPr>
      </a:lvl5pPr>
      <a:lvl6pPr marL="2514600" indent="-228600" algn="l" rtl="0" eaLnBrk="1" fontAlgn="base" hangingPunct="1">
        <a:spcBef>
          <a:spcPct val="20000"/>
        </a:spcBef>
        <a:spcAft>
          <a:spcPct val="0"/>
        </a:spcAft>
        <a:buClr>
          <a:schemeClr val="tx2"/>
        </a:buClr>
        <a:buSzPct val="60000"/>
        <a:buFont typeface="Wingdings" pitchFamily="2" charset="2"/>
        <a:buChar char="¡"/>
        <a:defRPr sz="1900">
          <a:solidFill>
            <a:schemeClr val="tx1"/>
          </a:solidFill>
          <a:latin typeface="+mn-lt"/>
          <a:cs typeface="+mn-cs"/>
        </a:defRPr>
      </a:lvl6pPr>
      <a:lvl7pPr marL="2971800" indent="-228600" algn="l" rtl="0" eaLnBrk="1" fontAlgn="base" hangingPunct="1">
        <a:spcBef>
          <a:spcPct val="20000"/>
        </a:spcBef>
        <a:spcAft>
          <a:spcPct val="0"/>
        </a:spcAft>
        <a:buClr>
          <a:schemeClr val="tx2"/>
        </a:buClr>
        <a:buSzPct val="60000"/>
        <a:buFont typeface="Wingdings" pitchFamily="2" charset="2"/>
        <a:buChar char="¡"/>
        <a:defRPr sz="1900">
          <a:solidFill>
            <a:schemeClr val="tx1"/>
          </a:solidFill>
          <a:latin typeface="+mn-lt"/>
          <a:cs typeface="+mn-cs"/>
        </a:defRPr>
      </a:lvl7pPr>
      <a:lvl8pPr marL="3429000" indent="-228600" algn="l" rtl="0" eaLnBrk="1" fontAlgn="base" hangingPunct="1">
        <a:spcBef>
          <a:spcPct val="20000"/>
        </a:spcBef>
        <a:spcAft>
          <a:spcPct val="0"/>
        </a:spcAft>
        <a:buClr>
          <a:schemeClr val="tx2"/>
        </a:buClr>
        <a:buSzPct val="60000"/>
        <a:buFont typeface="Wingdings" pitchFamily="2" charset="2"/>
        <a:buChar char="¡"/>
        <a:defRPr sz="1900">
          <a:solidFill>
            <a:schemeClr val="tx1"/>
          </a:solidFill>
          <a:latin typeface="+mn-lt"/>
          <a:cs typeface="+mn-cs"/>
        </a:defRPr>
      </a:lvl8pPr>
      <a:lvl9pPr marL="3886200" indent="-228600" algn="l" rtl="0" eaLnBrk="1" fontAlgn="base" hangingPunct="1">
        <a:spcBef>
          <a:spcPct val="20000"/>
        </a:spcBef>
        <a:spcAft>
          <a:spcPct val="0"/>
        </a:spcAft>
        <a:buClr>
          <a:schemeClr val="tx2"/>
        </a:buClr>
        <a:buSzPct val="60000"/>
        <a:buFont typeface="Wingdings" pitchFamily="2" charset="2"/>
        <a:buChar char="¡"/>
        <a:defRPr sz="19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8" name="Picture 7" descr="Brickwork-SD-R1acrop.jp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grpSp>
        <p:nvGrpSpPr>
          <p:cNvPr id="10" name="Group 9"/>
          <p:cNvGrpSpPr/>
          <p:nvPr/>
        </p:nvGrpSpPr>
        <p:grpSpPr>
          <a:xfrm>
            <a:off x="-19048" y="1"/>
            <a:ext cx="9004013"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grpSp>
      <p:sp>
        <p:nvSpPr>
          <p:cNvPr id="2" name="Title Placeholder 1"/>
          <p:cNvSpPr>
            <a:spLocks noGrp="1"/>
          </p:cNvSpPr>
          <p:nvPr>
            <p:ph type="title"/>
          </p:nvPr>
        </p:nvSpPr>
        <p:spPr>
          <a:xfrm>
            <a:off x="514351" y="685801"/>
            <a:ext cx="7797662" cy="1151965"/>
          </a:xfrm>
          <a:prstGeom prst="rect">
            <a:avLst/>
          </a:prstGeom>
        </p:spPr>
        <p:txBody>
          <a:bodyPr vert="horz" lIns="91440" tIns="45720" rIns="91440" bIns="45720" rtlCol="0" anchor="ctr">
            <a:no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514351" y="2063396"/>
            <a:ext cx="7797662" cy="3311189"/>
          </a:xfrm>
          <a:prstGeom prst="rect">
            <a:avLst/>
          </a:prstGeom>
        </p:spPr>
        <p:txBody>
          <a:bodyPr vert="horz" lIns="91440" tIns="45720" rIns="91440" bIns="45720" rtlCol="0" anchor="ct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5473562" y="5757334"/>
            <a:ext cx="2838450" cy="498470"/>
          </a:xfrm>
          <a:prstGeom prst="rect">
            <a:avLst/>
          </a:prstGeom>
        </p:spPr>
        <p:txBody>
          <a:bodyPr vert="horz" lIns="91440" tIns="45720" rIns="91440" bIns="45720" rtlCol="0" anchor="ctr"/>
          <a:lstStyle>
            <a:lvl1pPr algn="r">
              <a:defRPr sz="2800" cap="all" baseline="0">
                <a:solidFill>
                  <a:schemeClr val="accent1">
                    <a:lumMod val="50000"/>
                  </a:schemeClr>
                </a:solidFill>
              </a:defRPr>
            </a:lvl1pPr>
          </a:lstStyle>
          <a:p>
            <a:pPr>
              <a:defRPr/>
            </a:pPr>
            <a:endParaRPr lang="el-GR"/>
          </a:p>
        </p:txBody>
      </p:sp>
      <p:sp>
        <p:nvSpPr>
          <p:cNvPr id="5" name="Footer Placeholder 4"/>
          <p:cNvSpPr>
            <a:spLocks noGrp="1"/>
          </p:cNvSpPr>
          <p:nvPr>
            <p:ph type="ftr" sz="quarter" idx="3"/>
          </p:nvPr>
        </p:nvSpPr>
        <p:spPr>
          <a:xfrm>
            <a:off x="514351" y="5757334"/>
            <a:ext cx="4124789" cy="498470"/>
          </a:xfrm>
          <a:prstGeom prst="rect">
            <a:avLst/>
          </a:prstGeom>
        </p:spPr>
        <p:txBody>
          <a:bodyPr vert="horz" lIns="91440" tIns="45720" rIns="91440" bIns="45720" rtlCol="0" anchor="ctr"/>
          <a:lstStyle>
            <a:lvl1pPr algn="l">
              <a:defRPr sz="2800" cap="all" baseline="0">
                <a:solidFill>
                  <a:schemeClr val="accent1">
                    <a:lumMod val="50000"/>
                  </a:schemeClr>
                </a:solidFill>
              </a:defRPr>
            </a:lvl1pPr>
          </a:lstStyle>
          <a:p>
            <a:pPr>
              <a:defRPr/>
            </a:pPr>
            <a:endParaRPr lang="el-GR"/>
          </a:p>
        </p:txBody>
      </p:sp>
      <p:sp>
        <p:nvSpPr>
          <p:cNvPr id="6" name="Slide Number Placeholder 5"/>
          <p:cNvSpPr>
            <a:spLocks noGrp="1"/>
          </p:cNvSpPr>
          <p:nvPr>
            <p:ph type="sldNum" sz="quarter" idx="4"/>
          </p:nvPr>
        </p:nvSpPr>
        <p:spPr>
          <a:xfrm>
            <a:off x="4715341" y="5757334"/>
            <a:ext cx="680390" cy="498470"/>
          </a:xfrm>
          <a:prstGeom prst="rect">
            <a:avLst/>
          </a:prstGeom>
        </p:spPr>
        <p:txBody>
          <a:bodyPr vert="horz" lIns="91440" tIns="45720" rIns="91440" bIns="45720" rtlCol="0" anchor="ctr"/>
          <a:lstStyle>
            <a:lvl1pPr algn="ctr">
              <a:defRPr sz="2800" cap="all" baseline="0">
                <a:solidFill>
                  <a:schemeClr val="accent1">
                    <a:lumMod val="50000"/>
                  </a:schemeClr>
                </a:solidFill>
              </a:defRPr>
            </a:lvl1p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4235509156"/>
      </p:ext>
    </p:extLst>
  </p:cSld>
  <p:clrMap bg1="lt1" tx1="dk1" bg2="lt2" tx2="dk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67" r:id="rId7"/>
    <p:sldLayoutId id="2147484268" r:id="rId8"/>
    <p:sldLayoutId id="2147484269" r:id="rId9"/>
    <p:sldLayoutId id="2147484270" r:id="rId10"/>
    <p:sldLayoutId id="2147484271" r:id="rId11"/>
    <p:sldLayoutId id="2147484272" r:id="rId12"/>
    <p:sldLayoutId id="2147484273" r:id="rId13"/>
    <p:sldLayoutId id="2147484274" r:id="rId14"/>
    <p:sldLayoutId id="2147484275" r:id="rId15"/>
    <p:sldLayoutId id="2147484276" r:id="rId16"/>
    <p:sldLayoutId id="2147484277" r:id="rId17"/>
    <p:sldLayoutId id="2147484278" r:id="rId18"/>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914400" rtl="0" eaLnBrk="1" latinLnBrk="0" hangingPunct="1">
        <a:lnSpc>
          <a:spcPct val="90000"/>
        </a:lnSpc>
        <a:spcBef>
          <a:spcPct val="0"/>
        </a:spcBef>
        <a:buNone/>
        <a:defRPr sz="4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endParaRPr lang="el-GR"/>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l-GR"/>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727962368"/>
      </p:ext>
    </p:extLst>
  </p:cSld>
  <p:clrMap bg1="lt1" tx1="dk1" bg2="lt2" tx2="dk2" accent1="accent1" accent2="accent2" accent3="accent3" accent4="accent4" accent5="accent5" accent6="accent6" hlink="hlink" folHlink="folHlink"/>
  <p:sldLayoutIdLst>
    <p:sldLayoutId id="2147484292" r:id="rId1"/>
    <p:sldLayoutId id="2147484293" r:id="rId2"/>
    <p:sldLayoutId id="2147484294" r:id="rId3"/>
    <p:sldLayoutId id="2147484295" r:id="rId4"/>
    <p:sldLayoutId id="2147484296" r:id="rId5"/>
    <p:sldLayoutId id="2147484297" r:id="rId6"/>
    <p:sldLayoutId id="2147484298" r:id="rId7"/>
    <p:sldLayoutId id="2147484299" r:id="rId8"/>
    <p:sldLayoutId id="2147484300" r:id="rId9"/>
    <p:sldLayoutId id="2147484301" r:id="rId10"/>
    <p:sldLayoutId id="2147484302" r:id="rId11"/>
    <p:sldLayoutId id="2147484303" r:id="rId12"/>
    <p:sldLayoutId id="2147484304" r:id="rId13"/>
    <p:sldLayoutId id="2147484305" r:id="rId14"/>
    <p:sldLayoutId id="2147484306" r:id="rId15"/>
    <p:sldLayoutId id="2147484307" r:id="rId16"/>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38758" y="382385"/>
            <a:ext cx="7633742" cy="1492132"/>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38758" y="2286002"/>
            <a:ext cx="7633742" cy="3593591"/>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938758" y="6375679"/>
            <a:ext cx="1747292" cy="348462"/>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pPr>
              <a:defRPr/>
            </a:pPr>
            <a:endParaRPr lang="el-GR"/>
          </a:p>
        </p:txBody>
      </p:sp>
      <p:sp>
        <p:nvSpPr>
          <p:cNvPr id="5" name="Footer Placeholder 4"/>
          <p:cNvSpPr>
            <a:spLocks noGrp="1"/>
          </p:cNvSpPr>
          <p:nvPr>
            <p:ph type="ftr" sz="quarter" idx="3"/>
          </p:nvPr>
        </p:nvSpPr>
        <p:spPr>
          <a:xfrm>
            <a:off x="3028950" y="6375679"/>
            <a:ext cx="3086100" cy="345796"/>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pPr>
              <a:defRPr/>
            </a:pPr>
            <a:endParaRPr lang="el-GR"/>
          </a:p>
        </p:txBody>
      </p:sp>
      <p:sp>
        <p:nvSpPr>
          <p:cNvPr id="6" name="Slide Number Placeholder 5"/>
          <p:cNvSpPr>
            <a:spLocks noGrp="1"/>
          </p:cNvSpPr>
          <p:nvPr>
            <p:ph type="sldNum" sz="quarter" idx="4"/>
          </p:nvPr>
        </p:nvSpPr>
        <p:spPr>
          <a:xfrm>
            <a:off x="6457951" y="6375679"/>
            <a:ext cx="2114549" cy="345796"/>
          </a:xfrm>
          <a:prstGeom prst="rect">
            <a:avLst/>
          </a:prstGeom>
        </p:spPr>
        <p:txBody>
          <a:bodyPr vert="horz" lIns="91440" tIns="45720" rIns="91440" bIns="45720" rtlCol="0" anchor="ctr"/>
          <a:lstStyle>
            <a:lvl1pPr algn="r">
              <a:defRPr sz="1000">
                <a:solidFill>
                  <a:schemeClr val="tx1">
                    <a:lumMod val="65000"/>
                    <a:lumOff val="35000"/>
                  </a:schemeClr>
                </a:solidFill>
              </a:defRPr>
            </a:lvl1pPr>
          </a:lstStyle>
          <a:p>
            <a:pPr>
              <a:defRPr/>
            </a:pPr>
            <a:fld id="{87C2B909-373E-4971-9A80-A078DF59145B}" type="slidenum">
              <a:rPr lang="el-GR" altLang="el-GR" smtClean="0"/>
              <a:pPr>
                <a:defRPr/>
              </a:pPr>
              <a:t>‹#›</a:t>
            </a:fld>
            <a:endParaRPr lang="el-GR" altLang="el-GR"/>
          </a:p>
        </p:txBody>
      </p:sp>
      <p:sp>
        <p:nvSpPr>
          <p:cNvPr id="12" name="Rectangle 11"/>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8931402" y="0"/>
            <a:ext cx="21259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Freeform 5"/>
          <p:cNvSpPr/>
          <p:nvPr/>
        </p:nvSpPr>
        <p:spPr bwMode="auto">
          <a:xfrm>
            <a:off x="1" y="0"/>
            <a:ext cx="679090" cy="6858000"/>
          </a:xfrm>
          <a:custGeom>
            <a:avLst/>
            <a:gdLst/>
            <a:ahLst/>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p:spPr>
      </p:sp>
    </p:spTree>
    <p:extLst>
      <p:ext uri="{BB962C8B-B14F-4D97-AF65-F5344CB8AC3E}">
        <p14:creationId xmlns:p14="http://schemas.microsoft.com/office/powerpoint/2010/main" val="1033777567"/>
      </p:ext>
    </p:extLst>
  </p:cSld>
  <p:clrMap bg1="lt1" tx1="dk1" bg2="lt2" tx2="dk2" accent1="accent1" accent2="accent2" accent3="accent3" accent4="accent4" accent5="accent5" accent6="accent6" hlink="hlink" folHlink="folHlink"/>
  <p:sldLayoutIdLst>
    <p:sldLayoutId id="2147484309" r:id="rId1"/>
    <p:sldLayoutId id="2147484310" r:id="rId2"/>
    <p:sldLayoutId id="2147484311" r:id="rId3"/>
    <p:sldLayoutId id="2147484312" r:id="rId4"/>
    <p:sldLayoutId id="2147484313" r:id="rId5"/>
    <p:sldLayoutId id="2147484314" r:id="rId6"/>
    <p:sldLayoutId id="2147484315" r:id="rId7"/>
    <p:sldLayoutId id="2147484316" r:id="rId8"/>
    <p:sldLayoutId id="2147484317" r:id="rId9"/>
    <p:sldLayoutId id="2147484318" r:id="rId10"/>
    <p:sldLayoutId id="214748431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685800" rtl="0" eaLnBrk="1" latinLnBrk="0" hangingPunct="1">
        <a:lnSpc>
          <a:spcPct val="90000"/>
        </a:lnSpc>
        <a:spcBef>
          <a:spcPct val="0"/>
        </a:spcBef>
        <a:buNone/>
        <a:defRPr sz="5100" kern="1200" cap="all" spc="150" baseline="0">
          <a:solidFill>
            <a:schemeClr val="tx2"/>
          </a:solidFill>
          <a:latin typeface="+mj-lt"/>
          <a:ea typeface="+mj-ea"/>
          <a:cs typeface="+mj-cs"/>
        </a:defRPr>
      </a:lvl1pPr>
    </p:titleStyle>
    <p:bodyStyle>
      <a:lvl1pPr marL="228600" indent="-228600" algn="l" defTabSz="6858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6858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6858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92">
          <p15:clr>
            <a:srgbClr val="F26B43"/>
          </p15:clr>
        </p15:guide>
        <p15:guide id="2" pos="7200">
          <p15:clr>
            <a:srgbClr val="F26B43"/>
          </p15:clr>
        </p15:guide>
        <p15:guide id="0" pos="594">
          <p15:clr>
            <a:srgbClr val="F26B43"/>
          </p15:clr>
        </p15:guide>
        <p15:guide id="3" pos="5400">
          <p15:clr>
            <a:srgbClr val="F26B43"/>
          </p15:clr>
        </p15:guide>
        <p15:guide id="4" orient="horz" pos="4008">
          <p15:clr>
            <a:srgbClr val="F26B43"/>
          </p15:clr>
        </p15:guide>
        <p15:guide id="5" orient="horz" pos="1440">
          <p15:clr>
            <a:srgbClr val="F26B43"/>
          </p15:clr>
        </p15:guide>
        <p15:guide id="6" orient="horz" pos="3720">
          <p15:clr>
            <a:srgbClr val="F26B43"/>
          </p15:clr>
        </p15:guide>
        <p15:guide id="7" orient="horz" pos="240">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 Ευθεία γραμμή σύνδεσης"/>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 Θέση τίτλου"/>
          <p:cNvSpPr>
            <a:spLocks noGrp="1"/>
          </p:cNvSpPr>
          <p:nvPr>
            <p:ph type="title"/>
          </p:nvPr>
        </p:nvSpPr>
        <p:spPr>
          <a:xfrm>
            <a:off x="457200" y="274638"/>
            <a:ext cx="7467600" cy="1143000"/>
          </a:xfrm>
          <a:prstGeom prst="rect">
            <a:avLst/>
          </a:prstGeom>
        </p:spPr>
        <p:txBody>
          <a:bodyPr vert="horz" anchor="b">
            <a:normAutofit/>
          </a:bodyPr>
          <a:lstStyle/>
          <a:p>
            <a:r>
              <a:rPr kumimoji="0" lang="el-GR"/>
              <a:t>Kλικ για επεξεργασία του τίτλου</a:t>
            </a:r>
            <a:endParaRPr kumimoji="0" lang="en-US"/>
          </a:p>
        </p:txBody>
      </p:sp>
      <p:sp>
        <p:nvSpPr>
          <p:cNvPr id="13" name="12 - Θέση κειμένου"/>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l-GR"/>
              <a:t>Kλικ για επεξεργασία των στυλ του υποδείγματος</a:t>
            </a:r>
          </a:p>
          <a:p>
            <a:pPr lvl="1" eaLnBrk="1" latinLnBrk="0" hangingPunct="1"/>
            <a:r>
              <a:rPr kumimoji="0" lang="el-GR"/>
              <a:t>Δεύτερου επιπέδου</a:t>
            </a:r>
          </a:p>
          <a:p>
            <a:pPr lvl="2" eaLnBrk="1" latinLnBrk="0" hangingPunct="1"/>
            <a:r>
              <a:rPr kumimoji="0" lang="el-GR"/>
              <a:t>Τρίτου επιπέδου</a:t>
            </a:r>
          </a:p>
          <a:p>
            <a:pPr lvl="3" eaLnBrk="1" latinLnBrk="0" hangingPunct="1"/>
            <a:r>
              <a:rPr kumimoji="0" lang="el-GR"/>
              <a:t>Τέταρτου επιπέδου</a:t>
            </a:r>
          </a:p>
          <a:p>
            <a:pPr lvl="4" eaLnBrk="1" latinLnBrk="0" hangingPunct="1"/>
            <a:r>
              <a:rPr kumimoji="0" lang="el-GR"/>
              <a:t>Πέμπτου επιπέδου</a:t>
            </a:r>
            <a:endParaRPr kumimoji="0" lang="en-US"/>
          </a:p>
        </p:txBody>
      </p:sp>
      <p:sp>
        <p:nvSpPr>
          <p:cNvPr id="14" name="13 - Θέση ημερομηνίας"/>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pPr>
              <a:defRPr/>
            </a:pPr>
            <a:endParaRPr lang="el-GR"/>
          </a:p>
        </p:txBody>
      </p:sp>
      <p:sp>
        <p:nvSpPr>
          <p:cNvPr id="3" name="2 - Θέση υποσέλιδου"/>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pPr>
              <a:defRPr/>
            </a:pPr>
            <a:endParaRPr lang="el-GR"/>
          </a:p>
        </p:txBody>
      </p:sp>
      <p:sp>
        <p:nvSpPr>
          <p:cNvPr id="7" name="6 - Ευθεία γραμμή σύνδεσης"/>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 Ευθεία γραμμή σύνδεσης"/>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 Ορθογώνιο"/>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Ευθεία γραμμή σύνδεσης"/>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 Έλλειψη"/>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 Θέση αριθμού διαφάνειας"/>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pPr>
              <a:defRPr/>
            </a:pPr>
            <a:fld id="{87C2B909-373E-4971-9A80-A078DF59145B}" type="slidenum">
              <a:rPr lang="el-GR" altLang="el-GR" smtClean="0"/>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4321" r:id="rId1"/>
    <p:sldLayoutId id="2147484322" r:id="rId2"/>
    <p:sldLayoutId id="2147484323" r:id="rId3"/>
    <p:sldLayoutId id="2147484324" r:id="rId4"/>
    <p:sldLayoutId id="2147484325" r:id="rId5"/>
    <p:sldLayoutId id="2147484326" r:id="rId6"/>
    <p:sldLayoutId id="2147484327" r:id="rId7"/>
    <p:sldLayoutId id="2147484328" r:id="rId8"/>
    <p:sldLayoutId id="2147484329" r:id="rId9"/>
    <p:sldLayoutId id="2147484330" r:id="rId10"/>
    <p:sldLayoutId id="2147484331"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13">
                                            <p:txEl>
                                              <p:pRg st="0" end="0"/>
                                            </p:txEl>
                                          </p:spTgt>
                                        </p:tgtEl>
                                        <p:attrNameLst>
                                          <p:attrName>style.visibility</p:attrName>
                                        </p:attrNameLst>
                                      </p:cBhvr>
                                      <p:to>
                                        <p:strVal val="visible"/>
                                      </p:to>
                                    </p:set>
                                    <p:anim calcmode="lin" valueType="num">
                                      <p:cBhvr>
                                        <p:cTn id="13" dur="500" fill="hold"/>
                                        <p:tgtEl>
                                          <p:spTgt spid="1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1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13">
                                            <p:txEl>
                                              <p:pRg st="1" end="1"/>
                                            </p:txEl>
                                          </p:spTgt>
                                        </p:tgtEl>
                                        <p:attrNameLst>
                                          <p:attrName>style.visibility</p:attrName>
                                        </p:attrNameLst>
                                      </p:cBhvr>
                                      <p:to>
                                        <p:strVal val="visible"/>
                                      </p:to>
                                    </p:set>
                                    <p:anim calcmode="lin" valueType="num">
                                      <p:cBhvr>
                                        <p:cTn id="17" dur="500" fill="hold"/>
                                        <p:tgtEl>
                                          <p:spTgt spid="1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1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13">
                                            <p:txEl>
                                              <p:pRg st="2" end="2"/>
                                            </p:txEl>
                                          </p:spTgt>
                                        </p:tgtEl>
                                        <p:attrNameLst>
                                          <p:attrName>style.visibility</p:attrName>
                                        </p:attrNameLst>
                                      </p:cBhvr>
                                      <p:to>
                                        <p:strVal val="visible"/>
                                      </p:to>
                                    </p:set>
                                    <p:anim calcmode="lin" valueType="num">
                                      <p:cBhvr>
                                        <p:cTn id="21" dur="500" fill="hold"/>
                                        <p:tgtEl>
                                          <p:spTgt spid="1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1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13">
                                            <p:txEl>
                                              <p:pRg st="3" end="3"/>
                                            </p:txEl>
                                          </p:spTgt>
                                        </p:tgtEl>
                                        <p:attrNameLst>
                                          <p:attrName>style.visibility</p:attrName>
                                        </p:attrNameLst>
                                      </p:cBhvr>
                                      <p:to>
                                        <p:strVal val="visible"/>
                                      </p:to>
                                    </p:set>
                                    <p:anim calcmode="lin" valueType="num">
                                      <p:cBhvr>
                                        <p:cTn id="25" dur="500" fill="hold"/>
                                        <p:tgtEl>
                                          <p:spTgt spid="1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1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13">
                                            <p:txEl>
                                              <p:pRg st="4" end="4"/>
                                            </p:txEl>
                                          </p:spTgt>
                                        </p:tgtEl>
                                        <p:attrNameLst>
                                          <p:attrName>style.visibility</p:attrName>
                                        </p:attrNameLst>
                                      </p:cBhvr>
                                      <p:to>
                                        <p:strVal val="visible"/>
                                      </p:to>
                                    </p:set>
                                    <p:anim calcmode="lin" valueType="num">
                                      <p:cBhvr>
                                        <p:cTn id="29" dur="500" fill="hold"/>
                                        <p:tgtEl>
                                          <p:spTgt spid="1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1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3" grpId="0" build="p"/>
    </p:bldLst>
  </p:timing>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62A556-9C82-469A-8612-40CF979F67A1}"/>
              </a:ext>
            </a:extLst>
          </p:cNvPr>
          <p:cNvSpPr/>
          <p:nvPr/>
        </p:nvSpPr>
        <p:spPr>
          <a:xfrm>
            <a:off x="0" y="2016125"/>
            <a:ext cx="9144000" cy="4079875"/>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2051" name="Picture 11">
            <a:extLst>
              <a:ext uri="{FF2B5EF4-FFF2-40B4-BE49-F238E27FC236}">
                <a16:creationId xmlns:a16="http://schemas.microsoft.com/office/drawing/2014/main" id="{B491E420-1B2E-420E-99AF-DB68B078833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l="12500" t="1538" r="12500" b="-1538"/>
          <a:stretch>
            <a:fillRect/>
          </a:stretch>
        </p:blipFill>
        <p:spPr bwMode="auto">
          <a:xfrm>
            <a:off x="0" y="6096000"/>
            <a:ext cx="9144000"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3" name="Straight Connector 12">
            <a:extLst>
              <a:ext uri="{FF2B5EF4-FFF2-40B4-BE49-F238E27FC236}">
                <a16:creationId xmlns:a16="http://schemas.microsoft.com/office/drawing/2014/main" id="{D4602263-2FC3-40FC-B506-B407CA7E084B}"/>
              </a:ext>
            </a:extLst>
          </p:cNvPr>
          <p:cNvCxnSpPr/>
          <p:nvPr/>
        </p:nvCxnSpPr>
        <p:spPr>
          <a:xfrm>
            <a:off x="0" y="6100763"/>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949BE83D-8FB1-49E4-A495-D99117A5491A}"/>
              </a:ext>
            </a:extLst>
          </p:cNvPr>
          <p:cNvSpPr>
            <a:spLocks noGrp="1"/>
          </p:cNvSpPr>
          <p:nvPr>
            <p:ph type="title"/>
          </p:nvPr>
        </p:nvSpPr>
        <p:spPr>
          <a:xfrm>
            <a:off x="1443038" y="804863"/>
            <a:ext cx="6572250" cy="1049337"/>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a:extLst>
              <a:ext uri="{FF2B5EF4-FFF2-40B4-BE49-F238E27FC236}">
                <a16:creationId xmlns:a16="http://schemas.microsoft.com/office/drawing/2014/main" id="{FC96D598-861E-4213-A382-9DC792DCE672}"/>
              </a:ext>
            </a:extLst>
          </p:cNvPr>
          <p:cNvSpPr>
            <a:spLocks noGrp="1" noChangeArrowheads="1"/>
          </p:cNvSpPr>
          <p:nvPr>
            <p:ph type="body" idx="1"/>
          </p:nvPr>
        </p:nvSpPr>
        <p:spPr bwMode="auto">
          <a:xfrm>
            <a:off x="1443038" y="2016125"/>
            <a:ext cx="6572250" cy="3449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l-GR"/>
              <a:t>Edit Master text styles</a:t>
            </a:r>
          </a:p>
          <a:p>
            <a:pPr lvl="1"/>
            <a:r>
              <a:rPr lang="en-US" altLang="el-GR"/>
              <a:t>Second level</a:t>
            </a:r>
          </a:p>
          <a:p>
            <a:pPr lvl="2"/>
            <a:r>
              <a:rPr lang="en-US" altLang="el-GR"/>
              <a:t>Third level</a:t>
            </a:r>
          </a:p>
          <a:p>
            <a:pPr lvl="3"/>
            <a:r>
              <a:rPr lang="en-US" altLang="el-GR"/>
              <a:t>Fourth level</a:t>
            </a:r>
          </a:p>
          <a:p>
            <a:pPr lvl="4"/>
            <a:r>
              <a:rPr lang="en-US" altLang="el-GR"/>
              <a:t>Fifth level</a:t>
            </a:r>
          </a:p>
        </p:txBody>
      </p:sp>
      <p:sp>
        <p:nvSpPr>
          <p:cNvPr id="4" name="Date Placeholder 3">
            <a:extLst>
              <a:ext uri="{FF2B5EF4-FFF2-40B4-BE49-F238E27FC236}">
                <a16:creationId xmlns:a16="http://schemas.microsoft.com/office/drawing/2014/main" id="{68E7E2D7-5AED-4131-AAEF-7FABAB0D8C96}"/>
              </a:ext>
            </a:extLst>
          </p:cNvPr>
          <p:cNvSpPr>
            <a:spLocks noGrp="1"/>
          </p:cNvSpPr>
          <p:nvPr>
            <p:ph type="dt" sz="half" idx="2"/>
          </p:nvPr>
        </p:nvSpPr>
        <p:spPr>
          <a:xfrm>
            <a:off x="5646738" y="330200"/>
            <a:ext cx="2368550" cy="309563"/>
          </a:xfrm>
          <a:prstGeom prst="rect">
            <a:avLst/>
          </a:prstGeom>
        </p:spPr>
        <p:txBody>
          <a:bodyPr vert="horz" lIns="91440" tIns="45720" rIns="91440" bIns="45720" rtlCol="0" anchor="ctr"/>
          <a:lstStyle>
            <a:lvl1pPr algn="r" eaLnBrk="1" hangingPunct="1">
              <a:defRPr sz="1000">
                <a:solidFill>
                  <a:schemeClr val="tx1">
                    <a:tint val="75000"/>
                  </a:schemeClr>
                </a:solidFill>
              </a:defRPr>
            </a:lvl1pPr>
          </a:lstStyle>
          <a:p>
            <a:pPr>
              <a:defRPr/>
            </a:pPr>
            <a:endParaRPr lang="el-GR"/>
          </a:p>
        </p:txBody>
      </p:sp>
      <p:sp>
        <p:nvSpPr>
          <p:cNvPr id="5" name="Footer Placeholder 4">
            <a:extLst>
              <a:ext uri="{FF2B5EF4-FFF2-40B4-BE49-F238E27FC236}">
                <a16:creationId xmlns:a16="http://schemas.microsoft.com/office/drawing/2014/main" id="{D50AE2DE-4757-4847-8BDA-22DFE262B0C3}"/>
              </a:ext>
            </a:extLst>
          </p:cNvPr>
          <p:cNvSpPr>
            <a:spLocks noGrp="1"/>
          </p:cNvSpPr>
          <p:nvPr>
            <p:ph type="ftr" sz="quarter" idx="3"/>
          </p:nvPr>
        </p:nvSpPr>
        <p:spPr>
          <a:xfrm>
            <a:off x="1443038" y="328613"/>
            <a:ext cx="4033837" cy="309562"/>
          </a:xfrm>
          <a:prstGeom prst="rect">
            <a:avLst/>
          </a:prstGeom>
        </p:spPr>
        <p:txBody>
          <a:bodyPr vert="horz" lIns="91440" tIns="45720" rIns="91440" bIns="45720" rtlCol="0" anchor="ctr"/>
          <a:lstStyle>
            <a:lvl1pPr algn="l" eaLnBrk="1" hangingPunct="1">
              <a:defRPr sz="1000">
                <a:solidFill>
                  <a:schemeClr val="tx1">
                    <a:tint val="75000"/>
                  </a:schemeClr>
                </a:solidFill>
              </a:defRPr>
            </a:lvl1pPr>
          </a:lstStyle>
          <a:p>
            <a:pPr>
              <a:defRPr/>
            </a:pPr>
            <a:endParaRPr lang="el-GR"/>
          </a:p>
        </p:txBody>
      </p:sp>
      <p:sp>
        <p:nvSpPr>
          <p:cNvPr id="6" name="Slide Number Placeholder 5">
            <a:extLst>
              <a:ext uri="{FF2B5EF4-FFF2-40B4-BE49-F238E27FC236}">
                <a16:creationId xmlns:a16="http://schemas.microsoft.com/office/drawing/2014/main" id="{2121ED9B-E54F-4E64-A62E-2554F96E4341}"/>
              </a:ext>
            </a:extLst>
          </p:cNvPr>
          <p:cNvSpPr>
            <a:spLocks noGrp="1"/>
          </p:cNvSpPr>
          <p:nvPr>
            <p:ph type="sldNum" sz="quarter" idx="4"/>
          </p:nvPr>
        </p:nvSpPr>
        <p:spPr>
          <a:xfrm>
            <a:off x="487363" y="798513"/>
            <a:ext cx="795337" cy="504825"/>
          </a:xfrm>
          <a:prstGeom prst="rect">
            <a:avLst/>
          </a:prstGeom>
        </p:spPr>
        <p:txBody>
          <a:bodyPr vert="horz" lIns="91440" tIns="45720" rIns="91440" bIns="45720" rtlCol="0" anchor="t"/>
          <a:lstStyle>
            <a:lvl1pPr algn="r" eaLnBrk="1" hangingPunct="1">
              <a:defRPr sz="2800">
                <a:solidFill>
                  <a:schemeClr val="accent1"/>
                </a:solidFill>
              </a:defRPr>
            </a:lvl1pPr>
          </a:lstStyle>
          <a:p>
            <a:pPr>
              <a:defRPr/>
            </a:pPr>
            <a:fld id="{25009CFF-1738-4FFB-8E38-1C1ABC3B385C}"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4131" r:id="rId1"/>
    <p:sldLayoutId id="2147484132" r:id="rId2"/>
    <p:sldLayoutId id="2147484133" r:id="rId3"/>
    <p:sldLayoutId id="2147484134" r:id="rId4"/>
    <p:sldLayoutId id="2147484135" r:id="rId5"/>
    <p:sldLayoutId id="2147484136" r:id="rId6"/>
    <p:sldLayoutId id="2147484090" r:id="rId7"/>
    <p:sldLayoutId id="2147484137" r:id="rId8"/>
    <p:sldLayoutId id="2147484138" r:id="rId9"/>
    <p:sldLayoutId id="2147484139" r:id="rId10"/>
    <p:sldLayoutId id="2147484140"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3"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 lvl="2">
            <p:tnLst>
              <p:par>
                <p:cTn presetID="23" presetClass="entr" presetSubtype="16"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 lvl="3">
            <p:tnLst>
              <p:par>
                <p:cTn presetID="23" presetClass="entr" presetSubtype="16"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 lvl="4">
            <p:tnLst>
              <p:par>
                <p:cTn presetID="23" presetClass="entr" presetSubtype="16"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 lvl="5">
            <p:tnLst>
              <p:par>
                <p:cTn presetID="23" presetClass="entr" presetSubtype="16"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Lst>
      </p:bldP>
    </p:bldLst>
  </p:timing>
  <p:txStyles>
    <p:titleStyle>
      <a:lvl1pPr algn="l" defTabSz="685800" rtl="0" eaLnBrk="0" fontAlgn="base" hangingPunct="0">
        <a:lnSpc>
          <a:spcPct val="90000"/>
        </a:lnSpc>
        <a:spcBef>
          <a:spcPct val="0"/>
        </a:spcBef>
        <a:spcAft>
          <a:spcPct val="0"/>
        </a:spcAft>
        <a:defRPr sz="3200" kern="1200" cap="all">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defRPr>
      </a:lvl2pPr>
      <a:lvl3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defRPr>
      </a:lvl3pPr>
      <a:lvl4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defRPr>
      </a:lvl4pPr>
      <a:lvl5pPr algn="l" defTabSz="685800" rtl="0" eaLnBrk="0" fontAlgn="base" hangingPunct="0">
        <a:lnSpc>
          <a:spcPct val="90000"/>
        </a:lnSpc>
        <a:spcBef>
          <a:spcPct val="0"/>
        </a:spcBef>
        <a:spcAft>
          <a:spcPct val="0"/>
        </a:spcAft>
        <a:defRPr sz="3200">
          <a:solidFill>
            <a:schemeClr val="tx1"/>
          </a:solidFill>
          <a:latin typeface="Gill Sans MT" panose="020B0502020104020203" pitchFamily="34" charset="0"/>
        </a:defRPr>
      </a:lvl5pPr>
      <a:lvl6pPr marL="457200" algn="l" defTabSz="685800" rtl="0" fontAlgn="base">
        <a:lnSpc>
          <a:spcPct val="90000"/>
        </a:lnSpc>
        <a:spcBef>
          <a:spcPct val="0"/>
        </a:spcBef>
        <a:spcAft>
          <a:spcPct val="0"/>
        </a:spcAft>
        <a:defRPr sz="3200">
          <a:solidFill>
            <a:schemeClr val="tx1"/>
          </a:solidFill>
          <a:latin typeface="Gill Sans MT" panose="020B0502020104020203" pitchFamily="34" charset="0"/>
        </a:defRPr>
      </a:lvl6pPr>
      <a:lvl7pPr marL="914400" algn="l" defTabSz="685800" rtl="0" fontAlgn="base">
        <a:lnSpc>
          <a:spcPct val="90000"/>
        </a:lnSpc>
        <a:spcBef>
          <a:spcPct val="0"/>
        </a:spcBef>
        <a:spcAft>
          <a:spcPct val="0"/>
        </a:spcAft>
        <a:defRPr sz="3200">
          <a:solidFill>
            <a:schemeClr val="tx1"/>
          </a:solidFill>
          <a:latin typeface="Gill Sans MT" panose="020B0502020104020203" pitchFamily="34" charset="0"/>
        </a:defRPr>
      </a:lvl7pPr>
      <a:lvl8pPr marL="1371600" algn="l" defTabSz="685800" rtl="0" fontAlgn="base">
        <a:lnSpc>
          <a:spcPct val="90000"/>
        </a:lnSpc>
        <a:spcBef>
          <a:spcPct val="0"/>
        </a:spcBef>
        <a:spcAft>
          <a:spcPct val="0"/>
        </a:spcAft>
        <a:defRPr sz="3200">
          <a:solidFill>
            <a:schemeClr val="tx1"/>
          </a:solidFill>
          <a:latin typeface="Gill Sans MT" panose="020B0502020104020203" pitchFamily="34" charset="0"/>
        </a:defRPr>
      </a:lvl8pPr>
      <a:lvl9pPr marL="1828800" algn="l" defTabSz="685800" rtl="0" fontAlgn="base">
        <a:lnSpc>
          <a:spcPct val="90000"/>
        </a:lnSpc>
        <a:spcBef>
          <a:spcPct val="0"/>
        </a:spcBef>
        <a:spcAft>
          <a:spcPct val="0"/>
        </a:spcAft>
        <a:defRPr sz="3200">
          <a:solidFill>
            <a:schemeClr val="tx1"/>
          </a:solidFill>
          <a:latin typeface="Gill Sans MT" panose="020B0502020104020203" pitchFamily="34" charset="0"/>
        </a:defRPr>
      </a:lvl9pPr>
    </p:titleStyle>
    <p:bodyStyle>
      <a:lvl1pPr marL="228600" indent="-228600" algn="l" defTabSz="685800" rtl="0" eaLnBrk="0" fontAlgn="base" hangingPunct="0">
        <a:lnSpc>
          <a:spcPct val="120000"/>
        </a:lnSpc>
        <a:spcBef>
          <a:spcPts val="1000"/>
        </a:spcBef>
        <a:spcAft>
          <a:spcPct val="0"/>
        </a:spcAft>
        <a:buClr>
          <a:schemeClr val="accent1"/>
        </a:buClr>
        <a:buSzPct val="100000"/>
        <a:buFont typeface="Arial" panose="020B0604020202020204" pitchFamily="34" charset="0"/>
        <a:buChar char="•"/>
        <a:defRPr sz="2000" kern="1200">
          <a:solidFill>
            <a:schemeClr val="tx1"/>
          </a:solidFill>
          <a:latin typeface="+mn-lt"/>
          <a:ea typeface="+mn-ea"/>
          <a:cs typeface="+mn-cs"/>
        </a:defRPr>
      </a:lvl1pPr>
      <a:lvl2pPr marL="6858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2pPr>
      <a:lvl3pPr marL="11430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600" kern="1200">
          <a:solidFill>
            <a:schemeClr val="tx1"/>
          </a:solidFill>
          <a:latin typeface="+mn-lt"/>
          <a:ea typeface="+mn-ea"/>
          <a:cs typeface="+mn-cs"/>
        </a:defRPr>
      </a:lvl3pPr>
      <a:lvl4pPr marL="16002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400" kern="1200">
          <a:solidFill>
            <a:schemeClr val="tx1"/>
          </a:solidFill>
          <a:latin typeface="+mn-lt"/>
          <a:ea typeface="+mn-ea"/>
          <a:cs typeface="+mn-cs"/>
        </a:defRPr>
      </a:lvl4pPr>
      <a:lvl5pPr marL="2057400" indent="-228600" algn="l" defTabSz="685800" rtl="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4E9CADE-3F3A-431E-B77E-256480DABD7B}"/>
              </a:ext>
            </a:extLst>
          </p:cNvPr>
          <p:cNvSpPr>
            <a:spLocks noGrp="1" noChangeArrowheads="1"/>
          </p:cNvSpPr>
          <p:nvPr>
            <p:ph type="title"/>
          </p:nvPr>
        </p:nvSpPr>
        <p:spPr bwMode="auto">
          <a:xfrm>
            <a:off x="633413"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a:t>Κάντε κλικ για να επεξεργαστείτε τον τίτλο υποδείγματος</a:t>
            </a:r>
            <a:endParaRPr lang="en-US" altLang="el-GR"/>
          </a:p>
        </p:txBody>
      </p:sp>
      <p:sp>
        <p:nvSpPr>
          <p:cNvPr id="3" name="Text Placeholder 2">
            <a:extLst>
              <a:ext uri="{FF2B5EF4-FFF2-40B4-BE49-F238E27FC236}">
                <a16:creationId xmlns:a16="http://schemas.microsoft.com/office/drawing/2014/main" id="{2BB9D324-DAC0-4EEC-A4B8-286496C8EFFC}"/>
              </a:ext>
            </a:extLst>
          </p:cNvPr>
          <p:cNvSpPr>
            <a:spLocks noGrp="1" noChangeArrowheads="1"/>
          </p:cNvSpPr>
          <p:nvPr>
            <p:ph type="body" idx="1"/>
          </p:nvPr>
        </p:nvSpPr>
        <p:spPr bwMode="auto">
          <a:xfrm>
            <a:off x="633413" y="1828800"/>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Επεξεργασία στυλ υποδείγματος κειμένου</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endParaRPr lang="en-US" altLang="el-GR"/>
          </a:p>
        </p:txBody>
      </p:sp>
      <p:sp>
        <p:nvSpPr>
          <p:cNvPr id="4" name="Date Placeholder 3">
            <a:extLst>
              <a:ext uri="{FF2B5EF4-FFF2-40B4-BE49-F238E27FC236}">
                <a16:creationId xmlns:a16="http://schemas.microsoft.com/office/drawing/2014/main" id="{CDD1690B-534F-4A14-9704-0511F0CCA9CF}"/>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pPr>
              <a:defRPr/>
            </a:pPr>
            <a:endParaRPr lang="el-GR"/>
          </a:p>
        </p:txBody>
      </p:sp>
      <p:sp>
        <p:nvSpPr>
          <p:cNvPr id="5" name="Footer Placeholder 4">
            <a:extLst>
              <a:ext uri="{FF2B5EF4-FFF2-40B4-BE49-F238E27FC236}">
                <a16:creationId xmlns:a16="http://schemas.microsoft.com/office/drawing/2014/main" id="{894410EE-C1FA-43E3-B068-B934CD83CE76}"/>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pPr>
              <a:defRPr/>
            </a:pPr>
            <a:endParaRPr lang="el-GR"/>
          </a:p>
        </p:txBody>
      </p:sp>
      <p:sp>
        <p:nvSpPr>
          <p:cNvPr id="6" name="Slide Number Placeholder 5">
            <a:extLst>
              <a:ext uri="{FF2B5EF4-FFF2-40B4-BE49-F238E27FC236}">
                <a16:creationId xmlns:a16="http://schemas.microsoft.com/office/drawing/2014/main" id="{A60285BF-F7E2-4B89-A08A-8003FC934060}"/>
              </a:ext>
            </a:extLst>
          </p:cNvPr>
          <p:cNvSpPr>
            <a:spLocks noGrp="1"/>
          </p:cNvSpPr>
          <p:nvPr>
            <p:ph type="sldNum" sz="quarter" idx="4"/>
          </p:nvPr>
        </p:nvSpPr>
        <p:spPr>
          <a:xfrm>
            <a:off x="6462713" y="6356350"/>
            <a:ext cx="2057400" cy="365125"/>
          </a:xfrm>
          <a:prstGeom prst="rect">
            <a:avLst/>
          </a:prstGeom>
        </p:spPr>
        <p:txBody>
          <a:bodyPr vert="horz" lIns="91440" tIns="45720" rIns="91440" bIns="45720" rtlCol="0" anchor="ctr"/>
          <a:lstStyle>
            <a:lvl1pPr algn="r">
              <a:defRPr sz="825">
                <a:solidFill>
                  <a:schemeClr val="tx1">
                    <a:tint val="75000"/>
                  </a:schemeClr>
                </a:solidFill>
              </a:defRPr>
            </a:lvl1pPr>
          </a:lstStyle>
          <a:p>
            <a:pPr>
              <a:defRPr/>
            </a:pPr>
            <a:fld id="{AD0C89C5-CA54-4CB7-BA16-5B771E8E00E8}"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4091" r:id="rId1"/>
    <p:sldLayoutId id="2147484092" r:id="rId2"/>
    <p:sldLayoutId id="2147484093" r:id="rId3"/>
    <p:sldLayoutId id="2147484094" r:id="rId4"/>
    <p:sldLayoutId id="2147484095" r:id="rId5"/>
    <p:sldLayoutId id="2147484096" r:id="rId6"/>
    <p:sldLayoutId id="2147484097" r:id="rId7"/>
    <p:sldLayoutId id="2147484098" r:id="rId8"/>
    <p:sldLayoutId id="2147484099" r:id="rId9"/>
    <p:sldLayoutId id="2147484100" r:id="rId10"/>
    <p:sldLayoutId id="2147484101"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3"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 lvl="2">
            <p:tnLst>
              <p:par>
                <p:cTn presetID="23" presetClass="entr" presetSubtype="16"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 lvl="3">
            <p:tnLst>
              <p:par>
                <p:cTn presetID="23" presetClass="entr" presetSubtype="16"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 lvl="4">
            <p:tnLst>
              <p:par>
                <p:cTn presetID="23" presetClass="entr" presetSubtype="16"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 lvl="5">
            <p:tnLst>
              <p:par>
                <p:cTn presetID="23" presetClass="entr" presetSubtype="16"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Lst>
      </p:bldP>
    </p:bldLst>
  </p:timing>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j-ea"/>
          <a:cs typeface="+mj-cs"/>
        </a:defRPr>
      </a:lvl1pPr>
      <a:lvl2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0" fontAlgn="base" hangingPunct="0">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0" fontAlgn="base" hangingPunct="0">
        <a:lnSpc>
          <a:spcPct val="90000"/>
        </a:lnSpc>
        <a:spcBef>
          <a:spcPts val="750"/>
        </a:spcBef>
        <a:spcAft>
          <a:spcPct val="0"/>
        </a:spcAft>
        <a:buFont typeface="Wingdings 2" panose="05020102010507070707" pitchFamily="18" charset="2"/>
        <a:buChar char=""/>
        <a:defRPr sz="2100" kern="1200">
          <a:solidFill>
            <a:schemeClr val="tx1"/>
          </a:solidFill>
          <a:latin typeface="+mn-lt"/>
          <a:ea typeface="+mn-ea"/>
          <a:cs typeface="+mn-cs"/>
        </a:defRPr>
      </a:lvl1pPr>
      <a:lvl2pPr marL="514350" indent="-171450" algn="l" defTabSz="685800" rtl="0" eaLnBrk="0" fontAlgn="base" hangingPunct="0">
        <a:lnSpc>
          <a:spcPct val="90000"/>
        </a:lnSpc>
        <a:spcBef>
          <a:spcPts val="375"/>
        </a:spcBef>
        <a:spcAft>
          <a:spcPct val="0"/>
        </a:spcAft>
        <a:buFont typeface="Wingdings 2" panose="05020102010507070707" pitchFamily="18" charset="2"/>
        <a:buChar char=""/>
        <a:defRPr kern="1200">
          <a:solidFill>
            <a:schemeClr val="tx1"/>
          </a:solidFill>
          <a:latin typeface="+mn-lt"/>
          <a:ea typeface="+mn-ea"/>
          <a:cs typeface="+mn-cs"/>
        </a:defRPr>
      </a:lvl2pPr>
      <a:lvl3pPr marL="857250" indent="-171450" algn="l" defTabSz="685800" rtl="0" eaLnBrk="0" fontAlgn="base" hangingPunct="0">
        <a:lnSpc>
          <a:spcPct val="90000"/>
        </a:lnSpc>
        <a:spcBef>
          <a:spcPts val="375"/>
        </a:spcBef>
        <a:spcAft>
          <a:spcPct val="0"/>
        </a:spcAft>
        <a:buFont typeface="Wingdings 2" panose="05020102010507070707" pitchFamily="18" charset="2"/>
        <a:buChar char=""/>
        <a:defRPr sz="1500" kern="1200">
          <a:solidFill>
            <a:schemeClr val="tx1"/>
          </a:solidFill>
          <a:latin typeface="+mn-lt"/>
          <a:ea typeface="+mn-ea"/>
          <a:cs typeface="+mn-cs"/>
        </a:defRPr>
      </a:lvl3pPr>
      <a:lvl4pPr marL="1200150" indent="-171450" algn="l" defTabSz="685800" rtl="0" eaLnBrk="0" fontAlgn="base" hangingPunct="0">
        <a:lnSpc>
          <a:spcPct val="90000"/>
        </a:lnSpc>
        <a:spcBef>
          <a:spcPts val="375"/>
        </a:spcBef>
        <a:spcAft>
          <a:spcPct val="0"/>
        </a:spcAft>
        <a:buFont typeface="Wingdings 2" panose="05020102010507070707" pitchFamily="18" charset="2"/>
        <a:buChar char=""/>
        <a:defRPr sz="1300" kern="1200">
          <a:solidFill>
            <a:schemeClr val="tx1"/>
          </a:solidFill>
          <a:latin typeface="+mn-lt"/>
          <a:ea typeface="+mn-ea"/>
          <a:cs typeface="+mn-cs"/>
        </a:defRPr>
      </a:lvl4pPr>
      <a:lvl5pPr marL="1543050" indent="-171450" algn="l" defTabSz="685800" rtl="0" eaLnBrk="0" fontAlgn="base" hangingPunct="0">
        <a:lnSpc>
          <a:spcPct val="90000"/>
        </a:lnSpc>
        <a:spcBef>
          <a:spcPts val="375"/>
        </a:spcBef>
        <a:spcAft>
          <a:spcPct val="0"/>
        </a:spcAft>
        <a:buFont typeface="Wingdings 2" panose="05020102010507070707" pitchFamily="18" charset="2"/>
        <a:buChar char=""/>
        <a:defRPr sz="130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525462"/>
            </a:gs>
          </a:gsLst>
          <a:lin ang="5400000" scaled="1"/>
        </a:gradFill>
        <a:effectLst/>
      </p:bgPr>
    </p:bg>
    <p:spTree>
      <p:nvGrpSpPr>
        <p:cNvPr id="1" name=""/>
        <p:cNvGrpSpPr/>
        <p:nvPr/>
      </p:nvGrpSpPr>
      <p:grpSpPr>
        <a:xfrm>
          <a:off x="0" y="0"/>
          <a:ext cx="0" cy="0"/>
          <a:chOff x="0" y="0"/>
          <a:chExt cx="0" cy="0"/>
        </a:xfrm>
      </p:grpSpPr>
      <p:grpSp>
        <p:nvGrpSpPr>
          <p:cNvPr id="4098" name="Group 2">
            <a:extLst>
              <a:ext uri="{FF2B5EF4-FFF2-40B4-BE49-F238E27FC236}">
                <a16:creationId xmlns:a16="http://schemas.microsoft.com/office/drawing/2014/main" id="{10F704DB-D735-41C6-A0C1-530C14881553}"/>
              </a:ext>
            </a:extLst>
          </p:cNvPr>
          <p:cNvGrpSpPr>
            <a:grpSpLocks/>
          </p:cNvGrpSpPr>
          <p:nvPr/>
        </p:nvGrpSpPr>
        <p:grpSpPr bwMode="auto">
          <a:xfrm>
            <a:off x="0" y="1422400"/>
            <a:ext cx="9147175" cy="5435600"/>
            <a:chOff x="0" y="896"/>
            <a:chExt cx="5762" cy="3424"/>
          </a:xfrm>
        </p:grpSpPr>
        <p:grpSp>
          <p:nvGrpSpPr>
            <p:cNvPr id="4104" name="Group 3">
              <a:extLst>
                <a:ext uri="{FF2B5EF4-FFF2-40B4-BE49-F238E27FC236}">
                  <a16:creationId xmlns:a16="http://schemas.microsoft.com/office/drawing/2014/main" id="{FA3613CC-EFD4-4FAD-84EC-00919CD88EF9}"/>
                </a:ext>
              </a:extLst>
            </p:cNvPr>
            <p:cNvGrpSpPr>
              <a:grpSpLocks/>
            </p:cNvGrpSpPr>
            <p:nvPr/>
          </p:nvGrpSpPr>
          <p:grpSpPr bwMode="auto">
            <a:xfrm>
              <a:off x="20" y="896"/>
              <a:ext cx="5742" cy="3424"/>
              <a:chOff x="20" y="896"/>
              <a:chExt cx="5742" cy="3424"/>
            </a:xfrm>
          </p:grpSpPr>
          <p:sp>
            <p:nvSpPr>
              <p:cNvPr id="4241" name="Freeform 4">
                <a:extLst>
                  <a:ext uri="{FF2B5EF4-FFF2-40B4-BE49-F238E27FC236}">
                    <a16:creationId xmlns:a16="http://schemas.microsoft.com/office/drawing/2014/main" id="{543C9F2E-1AB9-4B97-8C1B-B363A0D024D6}"/>
                  </a:ext>
                </a:extLst>
              </p:cNvPr>
              <p:cNvSpPr>
                <a:spLocks/>
              </p:cNvSpPr>
              <p:nvPr/>
            </p:nvSpPr>
            <p:spPr bwMode="hidden">
              <a:xfrm>
                <a:off x="1399" y="1116"/>
                <a:ext cx="2815" cy="2110"/>
              </a:xfrm>
              <a:custGeom>
                <a:avLst/>
                <a:gdLst>
                  <a:gd name="T0" fmla="*/ 950 w 2815"/>
                  <a:gd name="T1" fmla="*/ 85 h 2110"/>
                  <a:gd name="T2" fmla="*/ 628 w 2815"/>
                  <a:gd name="T3" fmla="*/ 438 h 2110"/>
                  <a:gd name="T4" fmla="*/ 66 w 2815"/>
                  <a:gd name="T5" fmla="*/ 471 h 2110"/>
                  <a:gd name="T6" fmla="*/ 0 w 2815"/>
                  <a:gd name="T7" fmla="*/ 627 h 2110"/>
                  <a:gd name="T8" fmla="*/ 372 w 2815"/>
                  <a:gd name="T9" fmla="*/ 1026 h 2110"/>
                  <a:gd name="T10" fmla="*/ 611 w 2815"/>
                  <a:gd name="T11" fmla="*/ 902 h 2110"/>
                  <a:gd name="T12" fmla="*/ 992 w 2815"/>
                  <a:gd name="T13" fmla="*/ 1085 h 2110"/>
                  <a:gd name="T14" fmla="*/ 1116 w 2815"/>
                  <a:gd name="T15" fmla="*/ 1339 h 2110"/>
                  <a:gd name="T16" fmla="*/ 1083 w 2815"/>
                  <a:gd name="T17" fmla="*/ 1450 h 2110"/>
                  <a:gd name="T18" fmla="*/ 1124 w 2815"/>
                  <a:gd name="T19" fmla="*/ 1659 h 2110"/>
                  <a:gd name="T20" fmla="*/ 1149 w 2815"/>
                  <a:gd name="T21" fmla="*/ 1999 h 2110"/>
                  <a:gd name="T22" fmla="*/ 1463 w 2815"/>
                  <a:gd name="T23" fmla="*/ 2110 h 2110"/>
                  <a:gd name="T24" fmla="*/ 1686 w 2815"/>
                  <a:gd name="T25" fmla="*/ 2025 h 2110"/>
                  <a:gd name="T26" fmla="*/ 1603 w 2815"/>
                  <a:gd name="T27" fmla="*/ 1777 h 2110"/>
                  <a:gd name="T28" fmla="*/ 1991 w 2815"/>
                  <a:gd name="T29" fmla="*/ 1555 h 2110"/>
                  <a:gd name="T30" fmla="*/ 2281 w 2815"/>
                  <a:gd name="T31" fmla="*/ 1542 h 2110"/>
                  <a:gd name="T32" fmla="*/ 2446 w 2815"/>
                  <a:gd name="T33" fmla="*/ 1359 h 2110"/>
                  <a:gd name="T34" fmla="*/ 2361 w 2815"/>
                  <a:gd name="T35" fmla="*/ 1001 h 2110"/>
                  <a:gd name="T36" fmla="*/ 2606 w 2815"/>
                  <a:gd name="T37" fmla="*/ 893 h 2110"/>
                  <a:gd name="T38" fmla="*/ 2815 w 2815"/>
                  <a:gd name="T39" fmla="*/ 454 h 2110"/>
                  <a:gd name="T40" fmla="*/ 2518 w 2815"/>
                  <a:gd name="T41" fmla="*/ 0 h 2110"/>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2815" h="2110">
                    <a:moveTo>
                      <a:pt x="950" y="85"/>
                    </a:moveTo>
                    <a:lnTo>
                      <a:pt x="628" y="438"/>
                    </a:lnTo>
                    <a:lnTo>
                      <a:pt x="66" y="471"/>
                    </a:lnTo>
                    <a:lnTo>
                      <a:pt x="0" y="627"/>
                    </a:lnTo>
                    <a:lnTo>
                      <a:pt x="372" y="1026"/>
                    </a:lnTo>
                    <a:lnTo>
                      <a:pt x="611" y="902"/>
                    </a:lnTo>
                    <a:lnTo>
                      <a:pt x="992" y="1085"/>
                    </a:lnTo>
                    <a:lnTo>
                      <a:pt x="1116" y="1339"/>
                    </a:lnTo>
                    <a:lnTo>
                      <a:pt x="1083" y="1450"/>
                    </a:lnTo>
                    <a:lnTo>
                      <a:pt x="1124" y="1659"/>
                    </a:lnTo>
                    <a:lnTo>
                      <a:pt x="1149" y="1999"/>
                    </a:lnTo>
                    <a:lnTo>
                      <a:pt x="1463" y="2110"/>
                    </a:lnTo>
                    <a:lnTo>
                      <a:pt x="1686" y="2025"/>
                    </a:lnTo>
                    <a:lnTo>
                      <a:pt x="1603" y="1777"/>
                    </a:lnTo>
                    <a:lnTo>
                      <a:pt x="1991" y="1555"/>
                    </a:lnTo>
                    <a:lnTo>
                      <a:pt x="2281" y="1542"/>
                    </a:lnTo>
                    <a:lnTo>
                      <a:pt x="2446" y="1359"/>
                    </a:lnTo>
                    <a:lnTo>
                      <a:pt x="2361" y="1001"/>
                    </a:lnTo>
                    <a:lnTo>
                      <a:pt x="2606" y="893"/>
                    </a:lnTo>
                    <a:lnTo>
                      <a:pt x="2815" y="454"/>
                    </a:lnTo>
                    <a:lnTo>
                      <a:pt x="2518" y="0"/>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4242" name="Freeform 5">
                <a:extLst>
                  <a:ext uri="{FF2B5EF4-FFF2-40B4-BE49-F238E27FC236}">
                    <a16:creationId xmlns:a16="http://schemas.microsoft.com/office/drawing/2014/main" id="{57B85179-C753-4937-8896-1B59960E642D}"/>
                  </a:ext>
                </a:extLst>
              </p:cNvPr>
              <p:cNvSpPr>
                <a:spLocks/>
              </p:cNvSpPr>
              <p:nvPr/>
            </p:nvSpPr>
            <p:spPr bwMode="hidden">
              <a:xfrm>
                <a:off x="672" y="1116"/>
                <a:ext cx="3966" cy="2366"/>
              </a:xfrm>
              <a:custGeom>
                <a:avLst/>
                <a:gdLst>
                  <a:gd name="T0" fmla="*/ 1423 w 3966"/>
                  <a:gd name="T1" fmla="*/ 65 h 2366"/>
                  <a:gd name="T2" fmla="*/ 1148 w 3966"/>
                  <a:gd name="T3" fmla="*/ 262 h 2366"/>
                  <a:gd name="T4" fmla="*/ 934 w 3966"/>
                  <a:gd name="T5" fmla="*/ 216 h 2366"/>
                  <a:gd name="T6" fmla="*/ 529 w 3966"/>
                  <a:gd name="T7" fmla="*/ 314 h 2366"/>
                  <a:gd name="T8" fmla="*/ 174 w 3966"/>
                  <a:gd name="T9" fmla="*/ 327 h 2366"/>
                  <a:gd name="T10" fmla="*/ 0 w 3966"/>
                  <a:gd name="T11" fmla="*/ 628 h 2366"/>
                  <a:gd name="T12" fmla="*/ 91 w 3966"/>
                  <a:gd name="T13" fmla="*/ 726 h 2366"/>
                  <a:gd name="T14" fmla="*/ 231 w 3966"/>
                  <a:gd name="T15" fmla="*/ 654 h 2366"/>
                  <a:gd name="T16" fmla="*/ 430 w 3966"/>
                  <a:gd name="T17" fmla="*/ 687 h 2366"/>
                  <a:gd name="T18" fmla="*/ 504 w 3966"/>
                  <a:gd name="T19" fmla="*/ 850 h 2366"/>
                  <a:gd name="T20" fmla="*/ 347 w 3966"/>
                  <a:gd name="T21" fmla="*/ 1020 h 2366"/>
                  <a:gd name="T22" fmla="*/ 529 w 3966"/>
                  <a:gd name="T23" fmla="*/ 1144 h 2366"/>
                  <a:gd name="T24" fmla="*/ 727 w 3966"/>
                  <a:gd name="T25" fmla="*/ 1105 h 2366"/>
                  <a:gd name="T26" fmla="*/ 901 w 3966"/>
                  <a:gd name="T27" fmla="*/ 1216 h 2366"/>
                  <a:gd name="T28" fmla="*/ 1256 w 3966"/>
                  <a:gd name="T29" fmla="*/ 1229 h 2366"/>
                  <a:gd name="T30" fmla="*/ 1611 w 3966"/>
                  <a:gd name="T31" fmla="*/ 1425 h 2366"/>
                  <a:gd name="T32" fmla="*/ 1694 w 3966"/>
                  <a:gd name="T33" fmla="*/ 1673 h 2366"/>
                  <a:gd name="T34" fmla="*/ 1619 w 3966"/>
                  <a:gd name="T35" fmla="*/ 2118 h 2366"/>
                  <a:gd name="T36" fmla="*/ 1694 w 3966"/>
                  <a:gd name="T37" fmla="*/ 2268 h 2366"/>
                  <a:gd name="T38" fmla="*/ 2132 w 3966"/>
                  <a:gd name="T39" fmla="*/ 2242 h 2366"/>
                  <a:gd name="T40" fmla="*/ 2289 w 3966"/>
                  <a:gd name="T41" fmla="*/ 2366 h 2366"/>
                  <a:gd name="T42" fmla="*/ 2594 w 3966"/>
                  <a:gd name="T43" fmla="*/ 2046 h 2366"/>
                  <a:gd name="T44" fmla="*/ 2537 w 3966"/>
                  <a:gd name="T45" fmla="*/ 1817 h 2366"/>
                  <a:gd name="T46" fmla="*/ 2818 w 3966"/>
                  <a:gd name="T47" fmla="*/ 1673 h 2366"/>
                  <a:gd name="T48" fmla="*/ 3016 w 3966"/>
                  <a:gd name="T49" fmla="*/ 1719 h 2366"/>
                  <a:gd name="T50" fmla="*/ 3280 w 3966"/>
                  <a:gd name="T51" fmla="*/ 1615 h 2366"/>
                  <a:gd name="T52" fmla="*/ 3405 w 3966"/>
                  <a:gd name="T53" fmla="*/ 1174 h 2366"/>
                  <a:gd name="T54" fmla="*/ 3643 w 3966"/>
                  <a:gd name="T55" fmla="*/ 922 h 2366"/>
                  <a:gd name="T56" fmla="*/ 3966 w 3966"/>
                  <a:gd name="T57" fmla="*/ 896 h 2366"/>
                  <a:gd name="T58" fmla="*/ 3908 w 3966"/>
                  <a:gd name="T59" fmla="*/ 733 h 2366"/>
                  <a:gd name="T60" fmla="*/ 3669 w 3966"/>
                  <a:gd name="T61" fmla="*/ 563 h 2366"/>
                  <a:gd name="T62" fmla="*/ 3817 w 3966"/>
                  <a:gd name="T63" fmla="*/ 210 h 2366"/>
                  <a:gd name="T64" fmla="*/ 3590 w 3966"/>
                  <a:gd name="T65" fmla="*/ 0 h 23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3966" h="2366">
                    <a:moveTo>
                      <a:pt x="1423" y="65"/>
                    </a:moveTo>
                    <a:lnTo>
                      <a:pt x="1148" y="262"/>
                    </a:lnTo>
                    <a:lnTo>
                      <a:pt x="934" y="216"/>
                    </a:lnTo>
                    <a:lnTo>
                      <a:pt x="529" y="314"/>
                    </a:lnTo>
                    <a:lnTo>
                      <a:pt x="174" y="327"/>
                    </a:lnTo>
                    <a:lnTo>
                      <a:pt x="0" y="628"/>
                    </a:lnTo>
                    <a:lnTo>
                      <a:pt x="91" y="726"/>
                    </a:lnTo>
                    <a:lnTo>
                      <a:pt x="231" y="654"/>
                    </a:lnTo>
                    <a:lnTo>
                      <a:pt x="430" y="687"/>
                    </a:lnTo>
                    <a:lnTo>
                      <a:pt x="504" y="850"/>
                    </a:lnTo>
                    <a:lnTo>
                      <a:pt x="347" y="1020"/>
                    </a:lnTo>
                    <a:lnTo>
                      <a:pt x="529" y="1144"/>
                    </a:lnTo>
                    <a:lnTo>
                      <a:pt x="727" y="1105"/>
                    </a:lnTo>
                    <a:lnTo>
                      <a:pt x="901" y="1216"/>
                    </a:lnTo>
                    <a:lnTo>
                      <a:pt x="1256" y="1229"/>
                    </a:lnTo>
                    <a:lnTo>
                      <a:pt x="1611" y="1425"/>
                    </a:lnTo>
                    <a:lnTo>
                      <a:pt x="1694" y="1673"/>
                    </a:lnTo>
                    <a:lnTo>
                      <a:pt x="1619" y="2118"/>
                    </a:lnTo>
                    <a:lnTo>
                      <a:pt x="1694" y="2268"/>
                    </a:lnTo>
                    <a:lnTo>
                      <a:pt x="2132" y="2242"/>
                    </a:lnTo>
                    <a:lnTo>
                      <a:pt x="2289" y="2366"/>
                    </a:lnTo>
                    <a:lnTo>
                      <a:pt x="2594" y="2046"/>
                    </a:lnTo>
                    <a:lnTo>
                      <a:pt x="2537" y="1817"/>
                    </a:lnTo>
                    <a:lnTo>
                      <a:pt x="2818" y="1673"/>
                    </a:lnTo>
                    <a:lnTo>
                      <a:pt x="3016" y="1719"/>
                    </a:lnTo>
                    <a:lnTo>
                      <a:pt x="3280" y="1615"/>
                    </a:lnTo>
                    <a:lnTo>
                      <a:pt x="3405" y="1174"/>
                    </a:lnTo>
                    <a:lnTo>
                      <a:pt x="3643" y="922"/>
                    </a:lnTo>
                    <a:lnTo>
                      <a:pt x="3966" y="896"/>
                    </a:lnTo>
                    <a:lnTo>
                      <a:pt x="3908" y="733"/>
                    </a:lnTo>
                    <a:lnTo>
                      <a:pt x="3669" y="563"/>
                    </a:lnTo>
                    <a:lnTo>
                      <a:pt x="3817" y="210"/>
                    </a:lnTo>
                    <a:lnTo>
                      <a:pt x="3590" y="0"/>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4243" name="Freeform 6">
                <a:extLst>
                  <a:ext uri="{FF2B5EF4-FFF2-40B4-BE49-F238E27FC236}">
                    <a16:creationId xmlns:a16="http://schemas.microsoft.com/office/drawing/2014/main" id="{C44A8E51-2A09-4431-AF3E-D216342807AD}"/>
                  </a:ext>
                </a:extLst>
              </p:cNvPr>
              <p:cNvSpPr>
                <a:spLocks/>
              </p:cNvSpPr>
              <p:nvPr/>
            </p:nvSpPr>
            <p:spPr bwMode="hidden">
              <a:xfrm>
                <a:off x="20" y="1069"/>
                <a:ext cx="5732" cy="3107"/>
              </a:xfrm>
              <a:custGeom>
                <a:avLst/>
                <a:gdLst>
                  <a:gd name="T0" fmla="*/ 81 w 5732"/>
                  <a:gd name="T1" fmla="*/ 0 h 3107"/>
                  <a:gd name="T2" fmla="*/ 133 w 5732"/>
                  <a:gd name="T3" fmla="*/ 328 h 3107"/>
                  <a:gd name="T4" fmla="*/ 0 w 5732"/>
                  <a:gd name="T5" fmla="*/ 666 h 3107"/>
                  <a:gd name="T6" fmla="*/ 83 w 5732"/>
                  <a:gd name="T7" fmla="*/ 1221 h 3107"/>
                  <a:gd name="T8" fmla="*/ 413 w 5732"/>
                  <a:gd name="T9" fmla="*/ 1515 h 3107"/>
                  <a:gd name="T10" fmla="*/ 881 w 5732"/>
                  <a:gd name="T11" fmla="*/ 1700 h 3107"/>
                  <a:gd name="T12" fmla="*/ 1440 w 5732"/>
                  <a:gd name="T13" fmla="*/ 1651 h 3107"/>
                  <a:gd name="T14" fmla="*/ 1755 w 5732"/>
                  <a:gd name="T15" fmla="*/ 1940 h 3107"/>
                  <a:gd name="T16" fmla="*/ 1653 w 5732"/>
                  <a:gd name="T17" fmla="*/ 2126 h 3107"/>
                  <a:gd name="T18" fmla="*/ 1136 w 5732"/>
                  <a:gd name="T19" fmla="*/ 2142 h 3107"/>
                  <a:gd name="T20" fmla="*/ 911 w 5732"/>
                  <a:gd name="T21" fmla="*/ 2021 h 3107"/>
                  <a:gd name="T22" fmla="*/ 739 w 5732"/>
                  <a:gd name="T23" fmla="*/ 2142 h 3107"/>
                  <a:gd name="T24" fmla="*/ 954 w 5732"/>
                  <a:gd name="T25" fmla="*/ 2524 h 3107"/>
                  <a:gd name="T26" fmla="*/ 973 w 5732"/>
                  <a:gd name="T27" fmla="*/ 2905 h 3107"/>
                  <a:gd name="T28" fmla="*/ 1511 w 5732"/>
                  <a:gd name="T29" fmla="*/ 3107 h 3107"/>
                  <a:gd name="T30" fmla="*/ 1644 w 5732"/>
                  <a:gd name="T31" fmla="*/ 2922 h 3107"/>
                  <a:gd name="T32" fmla="*/ 2077 w 5732"/>
                  <a:gd name="T33" fmla="*/ 2797 h 3107"/>
                  <a:gd name="T34" fmla="*/ 2610 w 5732"/>
                  <a:gd name="T35" fmla="*/ 2962 h 3107"/>
                  <a:gd name="T36" fmla="*/ 3222 w 5732"/>
                  <a:gd name="T37" fmla="*/ 2812 h 3107"/>
                  <a:gd name="T38" fmla="*/ 3443 w 5732"/>
                  <a:gd name="T39" fmla="*/ 2922 h 3107"/>
                  <a:gd name="T40" fmla="*/ 3861 w 5732"/>
                  <a:gd name="T41" fmla="*/ 2648 h 3107"/>
                  <a:gd name="T42" fmla="*/ 4125 w 5732"/>
                  <a:gd name="T43" fmla="*/ 2311 h 3107"/>
                  <a:gd name="T44" fmla="*/ 4369 w 5732"/>
                  <a:gd name="T45" fmla="*/ 2318 h 3107"/>
                  <a:gd name="T46" fmla="*/ 4554 w 5732"/>
                  <a:gd name="T47" fmla="*/ 2445 h 3107"/>
                  <a:gd name="T48" fmla="*/ 5015 w 5732"/>
                  <a:gd name="T49" fmla="*/ 2142 h 3107"/>
                  <a:gd name="T50" fmla="*/ 5404 w 5732"/>
                  <a:gd name="T51" fmla="*/ 2185 h 3107"/>
                  <a:gd name="T52" fmla="*/ 5732 w 5732"/>
                  <a:gd name="T53" fmla="*/ 2069 h 3107"/>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5732" h="3107">
                    <a:moveTo>
                      <a:pt x="81" y="0"/>
                    </a:moveTo>
                    <a:lnTo>
                      <a:pt x="133" y="328"/>
                    </a:lnTo>
                    <a:lnTo>
                      <a:pt x="0" y="666"/>
                    </a:lnTo>
                    <a:lnTo>
                      <a:pt x="83" y="1221"/>
                    </a:lnTo>
                    <a:lnTo>
                      <a:pt x="413" y="1515"/>
                    </a:lnTo>
                    <a:lnTo>
                      <a:pt x="881" y="1700"/>
                    </a:lnTo>
                    <a:lnTo>
                      <a:pt x="1440" y="1651"/>
                    </a:lnTo>
                    <a:lnTo>
                      <a:pt x="1755" y="1940"/>
                    </a:lnTo>
                    <a:lnTo>
                      <a:pt x="1653" y="2126"/>
                    </a:lnTo>
                    <a:lnTo>
                      <a:pt x="1136" y="2142"/>
                    </a:lnTo>
                    <a:lnTo>
                      <a:pt x="911" y="2021"/>
                    </a:lnTo>
                    <a:lnTo>
                      <a:pt x="739" y="2142"/>
                    </a:lnTo>
                    <a:lnTo>
                      <a:pt x="954" y="2524"/>
                    </a:lnTo>
                    <a:lnTo>
                      <a:pt x="973" y="2905"/>
                    </a:lnTo>
                    <a:lnTo>
                      <a:pt x="1511" y="3107"/>
                    </a:lnTo>
                    <a:lnTo>
                      <a:pt x="1644" y="2922"/>
                    </a:lnTo>
                    <a:lnTo>
                      <a:pt x="2077" y="2797"/>
                    </a:lnTo>
                    <a:lnTo>
                      <a:pt x="2610" y="2962"/>
                    </a:lnTo>
                    <a:lnTo>
                      <a:pt x="3222" y="2812"/>
                    </a:lnTo>
                    <a:lnTo>
                      <a:pt x="3443" y="2922"/>
                    </a:lnTo>
                    <a:lnTo>
                      <a:pt x="3861" y="2648"/>
                    </a:lnTo>
                    <a:lnTo>
                      <a:pt x="4125" y="2311"/>
                    </a:lnTo>
                    <a:lnTo>
                      <a:pt x="4369" y="2318"/>
                    </a:lnTo>
                    <a:lnTo>
                      <a:pt x="4554" y="2445"/>
                    </a:lnTo>
                    <a:lnTo>
                      <a:pt x="5015" y="2142"/>
                    </a:lnTo>
                    <a:lnTo>
                      <a:pt x="5404" y="2185"/>
                    </a:lnTo>
                    <a:lnTo>
                      <a:pt x="5732" y="2069"/>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4244" name="Freeform 7">
                <a:extLst>
                  <a:ext uri="{FF2B5EF4-FFF2-40B4-BE49-F238E27FC236}">
                    <a16:creationId xmlns:a16="http://schemas.microsoft.com/office/drawing/2014/main" id="{113B6898-AC07-4D09-B5C8-66E1FE2BD693}"/>
                  </a:ext>
                </a:extLst>
              </p:cNvPr>
              <p:cNvSpPr>
                <a:spLocks/>
              </p:cNvSpPr>
              <p:nvPr/>
            </p:nvSpPr>
            <p:spPr bwMode="hidden">
              <a:xfrm>
                <a:off x="242" y="1145"/>
                <a:ext cx="5512" cy="2760"/>
              </a:xfrm>
              <a:custGeom>
                <a:avLst/>
                <a:gdLst>
                  <a:gd name="T0" fmla="*/ 240 w 5512"/>
                  <a:gd name="T1" fmla="*/ 0 h 2760"/>
                  <a:gd name="T2" fmla="*/ 0 w 5512"/>
                  <a:gd name="T3" fmla="*/ 336 h 2760"/>
                  <a:gd name="T4" fmla="*/ 82 w 5512"/>
                  <a:gd name="T5" fmla="*/ 821 h 2760"/>
                  <a:gd name="T6" fmla="*/ 243 w 5512"/>
                  <a:gd name="T7" fmla="*/ 873 h 2760"/>
                  <a:gd name="T8" fmla="*/ 473 w 5512"/>
                  <a:gd name="T9" fmla="*/ 1087 h 2760"/>
                  <a:gd name="T10" fmla="*/ 557 w 5512"/>
                  <a:gd name="T11" fmla="*/ 1441 h 2760"/>
                  <a:gd name="T12" fmla="*/ 839 w 5512"/>
                  <a:gd name="T13" fmla="*/ 1499 h 2760"/>
                  <a:gd name="T14" fmla="*/ 1258 w 5512"/>
                  <a:gd name="T15" fmla="*/ 1349 h 2760"/>
                  <a:gd name="T16" fmla="*/ 1307 w 5512"/>
                  <a:gd name="T17" fmla="*/ 1493 h 2760"/>
                  <a:gd name="T18" fmla="*/ 1621 w 5512"/>
                  <a:gd name="T19" fmla="*/ 1513 h 2760"/>
                  <a:gd name="T20" fmla="*/ 1862 w 5512"/>
                  <a:gd name="T21" fmla="*/ 1865 h 2760"/>
                  <a:gd name="T22" fmla="*/ 1668 w 5512"/>
                  <a:gd name="T23" fmla="*/ 2166 h 2760"/>
                  <a:gd name="T24" fmla="*/ 1308 w 5512"/>
                  <a:gd name="T25" fmla="*/ 2217 h 2760"/>
                  <a:gd name="T26" fmla="*/ 992 w 5512"/>
                  <a:gd name="T27" fmla="*/ 2172 h 2760"/>
                  <a:gd name="T28" fmla="*/ 903 w 5512"/>
                  <a:gd name="T29" fmla="*/ 2244 h 2760"/>
                  <a:gd name="T30" fmla="*/ 1008 w 5512"/>
                  <a:gd name="T31" fmla="*/ 2415 h 2760"/>
                  <a:gd name="T32" fmla="*/ 992 w 5512"/>
                  <a:gd name="T33" fmla="*/ 2538 h 2760"/>
                  <a:gd name="T34" fmla="*/ 1137 w 5512"/>
                  <a:gd name="T35" fmla="*/ 2760 h 2760"/>
                  <a:gd name="T36" fmla="*/ 1661 w 5512"/>
                  <a:gd name="T37" fmla="*/ 2623 h 2760"/>
                  <a:gd name="T38" fmla="*/ 1725 w 5512"/>
                  <a:gd name="T39" fmla="*/ 2492 h 2760"/>
                  <a:gd name="T40" fmla="*/ 1895 w 5512"/>
                  <a:gd name="T41" fmla="*/ 2551 h 2760"/>
                  <a:gd name="T42" fmla="*/ 2338 w 5512"/>
                  <a:gd name="T43" fmla="*/ 2448 h 2760"/>
                  <a:gd name="T44" fmla="*/ 2443 w 5512"/>
                  <a:gd name="T45" fmla="*/ 2714 h 2760"/>
                  <a:gd name="T46" fmla="*/ 2870 w 5512"/>
                  <a:gd name="T47" fmla="*/ 2541 h 2760"/>
                  <a:gd name="T48" fmla="*/ 3264 w 5512"/>
                  <a:gd name="T49" fmla="*/ 2591 h 2760"/>
                  <a:gd name="T50" fmla="*/ 3522 w 5512"/>
                  <a:gd name="T51" fmla="*/ 2427 h 2760"/>
                  <a:gd name="T52" fmla="*/ 3594 w 5512"/>
                  <a:gd name="T53" fmla="*/ 2081 h 2760"/>
                  <a:gd name="T54" fmla="*/ 4013 w 5512"/>
                  <a:gd name="T55" fmla="*/ 2087 h 2760"/>
                  <a:gd name="T56" fmla="*/ 4070 w 5512"/>
                  <a:gd name="T57" fmla="*/ 1924 h 2760"/>
                  <a:gd name="T58" fmla="*/ 4239 w 5512"/>
                  <a:gd name="T59" fmla="*/ 1931 h 2760"/>
                  <a:gd name="T60" fmla="*/ 4465 w 5512"/>
                  <a:gd name="T61" fmla="*/ 2094 h 2760"/>
                  <a:gd name="T62" fmla="*/ 4836 w 5512"/>
                  <a:gd name="T63" fmla="*/ 1814 h 2760"/>
                  <a:gd name="T64" fmla="*/ 5225 w 5512"/>
                  <a:gd name="T65" fmla="*/ 1785 h 2760"/>
                  <a:gd name="T66" fmla="*/ 5367 w 5512"/>
                  <a:gd name="T67" fmla="*/ 1571 h 2760"/>
                  <a:gd name="T68" fmla="*/ 5512 w 5512"/>
                  <a:gd name="T69" fmla="*/ 1585 h 2760"/>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5512" h="2760">
                    <a:moveTo>
                      <a:pt x="240" y="0"/>
                    </a:moveTo>
                    <a:lnTo>
                      <a:pt x="0" y="336"/>
                    </a:lnTo>
                    <a:lnTo>
                      <a:pt x="82" y="821"/>
                    </a:lnTo>
                    <a:lnTo>
                      <a:pt x="243" y="873"/>
                    </a:lnTo>
                    <a:lnTo>
                      <a:pt x="473" y="1087"/>
                    </a:lnTo>
                    <a:lnTo>
                      <a:pt x="557" y="1441"/>
                    </a:lnTo>
                    <a:lnTo>
                      <a:pt x="839" y="1499"/>
                    </a:lnTo>
                    <a:lnTo>
                      <a:pt x="1258" y="1349"/>
                    </a:lnTo>
                    <a:lnTo>
                      <a:pt x="1307" y="1493"/>
                    </a:lnTo>
                    <a:lnTo>
                      <a:pt x="1621" y="1513"/>
                    </a:lnTo>
                    <a:lnTo>
                      <a:pt x="1862" y="1865"/>
                    </a:lnTo>
                    <a:lnTo>
                      <a:pt x="1668" y="2166"/>
                    </a:lnTo>
                    <a:lnTo>
                      <a:pt x="1308" y="2217"/>
                    </a:lnTo>
                    <a:lnTo>
                      <a:pt x="992" y="2172"/>
                    </a:lnTo>
                    <a:lnTo>
                      <a:pt x="903" y="2244"/>
                    </a:lnTo>
                    <a:lnTo>
                      <a:pt x="1008" y="2415"/>
                    </a:lnTo>
                    <a:lnTo>
                      <a:pt x="992" y="2538"/>
                    </a:lnTo>
                    <a:lnTo>
                      <a:pt x="1137" y="2760"/>
                    </a:lnTo>
                    <a:lnTo>
                      <a:pt x="1661" y="2623"/>
                    </a:lnTo>
                    <a:lnTo>
                      <a:pt x="1725" y="2492"/>
                    </a:lnTo>
                    <a:lnTo>
                      <a:pt x="1895" y="2551"/>
                    </a:lnTo>
                    <a:lnTo>
                      <a:pt x="2338" y="2448"/>
                    </a:lnTo>
                    <a:lnTo>
                      <a:pt x="2443" y="2714"/>
                    </a:lnTo>
                    <a:lnTo>
                      <a:pt x="2870" y="2541"/>
                    </a:lnTo>
                    <a:lnTo>
                      <a:pt x="3264" y="2591"/>
                    </a:lnTo>
                    <a:lnTo>
                      <a:pt x="3522" y="2427"/>
                    </a:lnTo>
                    <a:lnTo>
                      <a:pt x="3594" y="2081"/>
                    </a:lnTo>
                    <a:lnTo>
                      <a:pt x="4013" y="2087"/>
                    </a:lnTo>
                    <a:lnTo>
                      <a:pt x="4070" y="1924"/>
                    </a:lnTo>
                    <a:lnTo>
                      <a:pt x="4239" y="1931"/>
                    </a:lnTo>
                    <a:lnTo>
                      <a:pt x="4465" y="2094"/>
                    </a:lnTo>
                    <a:lnTo>
                      <a:pt x="4836" y="1814"/>
                    </a:lnTo>
                    <a:lnTo>
                      <a:pt x="5225" y="1785"/>
                    </a:lnTo>
                    <a:lnTo>
                      <a:pt x="5367" y="1571"/>
                    </a:lnTo>
                    <a:lnTo>
                      <a:pt x="5512" y="1585"/>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4245" name="Freeform 8">
                <a:extLst>
                  <a:ext uri="{FF2B5EF4-FFF2-40B4-BE49-F238E27FC236}">
                    <a16:creationId xmlns:a16="http://schemas.microsoft.com/office/drawing/2014/main" id="{3DE395E6-AA4D-4510-871A-464B4F0EF6DE}"/>
                  </a:ext>
                </a:extLst>
              </p:cNvPr>
              <p:cNvSpPr>
                <a:spLocks/>
              </p:cNvSpPr>
              <p:nvPr/>
            </p:nvSpPr>
            <p:spPr bwMode="hidden">
              <a:xfrm>
                <a:off x="4840" y="984"/>
                <a:ext cx="790" cy="1189"/>
              </a:xfrm>
              <a:custGeom>
                <a:avLst/>
                <a:gdLst>
                  <a:gd name="T0" fmla="*/ 139 w 790"/>
                  <a:gd name="T1" fmla="*/ 0 h 1189"/>
                  <a:gd name="T2" fmla="*/ 210 w 790"/>
                  <a:gd name="T3" fmla="*/ 233 h 1189"/>
                  <a:gd name="T4" fmla="*/ 159 w 790"/>
                  <a:gd name="T5" fmla="*/ 643 h 1189"/>
                  <a:gd name="T6" fmla="*/ 454 w 790"/>
                  <a:gd name="T7" fmla="*/ 771 h 1189"/>
                  <a:gd name="T8" fmla="*/ 605 w 790"/>
                  <a:gd name="T9" fmla="*/ 1046 h 1189"/>
                  <a:gd name="T10" fmla="*/ 790 w 790"/>
                  <a:gd name="T11" fmla="*/ 1189 h 1189"/>
                  <a:gd name="T12" fmla="*/ 540 w 790"/>
                  <a:gd name="T13" fmla="*/ 1111 h 1189"/>
                  <a:gd name="T14" fmla="*/ 363 w 790"/>
                  <a:gd name="T15" fmla="*/ 883 h 1189"/>
                  <a:gd name="T16" fmla="*/ 139 w 790"/>
                  <a:gd name="T17" fmla="*/ 852 h 1189"/>
                  <a:gd name="T18" fmla="*/ 0 w 790"/>
                  <a:gd name="T19" fmla="*/ 499 h 1189"/>
                  <a:gd name="T20" fmla="*/ 48 w 790"/>
                  <a:gd name="T21" fmla="*/ 209 h 1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90" h="1189">
                    <a:moveTo>
                      <a:pt x="139" y="0"/>
                    </a:moveTo>
                    <a:lnTo>
                      <a:pt x="210" y="233"/>
                    </a:lnTo>
                    <a:lnTo>
                      <a:pt x="159" y="643"/>
                    </a:lnTo>
                    <a:lnTo>
                      <a:pt x="454" y="771"/>
                    </a:lnTo>
                    <a:lnTo>
                      <a:pt x="605" y="1046"/>
                    </a:lnTo>
                    <a:lnTo>
                      <a:pt x="790" y="1189"/>
                    </a:lnTo>
                    <a:lnTo>
                      <a:pt x="540" y="1111"/>
                    </a:lnTo>
                    <a:lnTo>
                      <a:pt x="363" y="883"/>
                    </a:lnTo>
                    <a:lnTo>
                      <a:pt x="139" y="852"/>
                    </a:lnTo>
                    <a:lnTo>
                      <a:pt x="0" y="499"/>
                    </a:lnTo>
                    <a:lnTo>
                      <a:pt x="48" y="209"/>
                    </a:lnTo>
                  </a:path>
                </a:pathLst>
              </a:custGeom>
              <a:noFill/>
              <a:ln w="1524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4246" name="Freeform 9">
                <a:extLst>
                  <a:ext uri="{FF2B5EF4-FFF2-40B4-BE49-F238E27FC236}">
                    <a16:creationId xmlns:a16="http://schemas.microsoft.com/office/drawing/2014/main" id="{6EAD504E-F456-4B93-A9AD-6FCB588A6CD9}"/>
                  </a:ext>
                </a:extLst>
              </p:cNvPr>
              <p:cNvSpPr>
                <a:spLocks/>
              </p:cNvSpPr>
              <p:nvPr/>
            </p:nvSpPr>
            <p:spPr bwMode="hidden">
              <a:xfrm>
                <a:off x="5173" y="896"/>
                <a:ext cx="579" cy="1117"/>
              </a:xfrm>
              <a:custGeom>
                <a:avLst/>
                <a:gdLst>
                  <a:gd name="T0" fmla="*/ 0 w 579"/>
                  <a:gd name="T1" fmla="*/ 0 h 1117"/>
                  <a:gd name="T2" fmla="*/ 128 w 579"/>
                  <a:gd name="T3" fmla="*/ 328 h 1117"/>
                  <a:gd name="T4" fmla="*/ 9 w 579"/>
                  <a:gd name="T5" fmla="*/ 659 h 1117"/>
                  <a:gd name="T6" fmla="*/ 40 w 579"/>
                  <a:gd name="T7" fmla="*/ 763 h 1117"/>
                  <a:gd name="T8" fmla="*/ 234 w 579"/>
                  <a:gd name="T9" fmla="*/ 739 h 1117"/>
                  <a:gd name="T10" fmla="*/ 344 w 579"/>
                  <a:gd name="T11" fmla="*/ 1055 h 1117"/>
                  <a:gd name="T12" fmla="*/ 579 w 579"/>
                  <a:gd name="T13" fmla="*/ 1117 h 111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579" h="1117">
                    <a:moveTo>
                      <a:pt x="0" y="0"/>
                    </a:moveTo>
                    <a:lnTo>
                      <a:pt x="128" y="328"/>
                    </a:lnTo>
                    <a:lnTo>
                      <a:pt x="9" y="659"/>
                    </a:lnTo>
                    <a:lnTo>
                      <a:pt x="40" y="763"/>
                    </a:lnTo>
                    <a:lnTo>
                      <a:pt x="234" y="739"/>
                    </a:lnTo>
                    <a:lnTo>
                      <a:pt x="344" y="1055"/>
                    </a:lnTo>
                    <a:lnTo>
                      <a:pt x="579" y="1117"/>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4247" name="Freeform 10">
                <a:extLst>
                  <a:ext uri="{FF2B5EF4-FFF2-40B4-BE49-F238E27FC236}">
                    <a16:creationId xmlns:a16="http://schemas.microsoft.com/office/drawing/2014/main" id="{22BEA4D3-1AEA-44EB-B4F2-C994AF385520}"/>
                  </a:ext>
                </a:extLst>
              </p:cNvPr>
              <p:cNvSpPr>
                <a:spLocks/>
              </p:cNvSpPr>
              <p:nvPr/>
            </p:nvSpPr>
            <p:spPr bwMode="hidden">
              <a:xfrm>
                <a:off x="3291" y="968"/>
                <a:ext cx="2471" cy="2396"/>
              </a:xfrm>
              <a:custGeom>
                <a:avLst/>
                <a:gdLst>
                  <a:gd name="T0" fmla="*/ 1118 w 2471"/>
                  <a:gd name="T1" fmla="*/ 0 h 2396"/>
                  <a:gd name="T2" fmla="*/ 1179 w 2471"/>
                  <a:gd name="T3" fmla="*/ 225 h 2396"/>
                  <a:gd name="T4" fmla="*/ 1393 w 2471"/>
                  <a:gd name="T5" fmla="*/ 339 h 2396"/>
                  <a:gd name="T6" fmla="*/ 1404 w 2471"/>
                  <a:gd name="T7" fmla="*/ 548 h 2396"/>
                  <a:gd name="T8" fmla="*/ 1342 w 2471"/>
                  <a:gd name="T9" fmla="*/ 732 h 2396"/>
                  <a:gd name="T10" fmla="*/ 1434 w 2471"/>
                  <a:gd name="T11" fmla="*/ 925 h 2396"/>
                  <a:gd name="T12" fmla="*/ 1455 w 2471"/>
                  <a:gd name="T13" fmla="*/ 1109 h 2396"/>
                  <a:gd name="T14" fmla="*/ 1311 w 2471"/>
                  <a:gd name="T15" fmla="*/ 1142 h 2396"/>
                  <a:gd name="T16" fmla="*/ 926 w 2471"/>
                  <a:gd name="T17" fmla="*/ 1384 h 2396"/>
                  <a:gd name="T18" fmla="*/ 975 w 2471"/>
                  <a:gd name="T19" fmla="*/ 1456 h 2396"/>
                  <a:gd name="T20" fmla="*/ 956 w 2471"/>
                  <a:gd name="T21" fmla="*/ 1624 h 2396"/>
                  <a:gd name="T22" fmla="*/ 782 w 2471"/>
                  <a:gd name="T23" fmla="*/ 1817 h 2396"/>
                  <a:gd name="T24" fmla="*/ 539 w 2471"/>
                  <a:gd name="T25" fmla="*/ 1978 h 2396"/>
                  <a:gd name="T26" fmla="*/ 152 w 2471"/>
                  <a:gd name="T27" fmla="*/ 2026 h 2396"/>
                  <a:gd name="T28" fmla="*/ 19 w 2471"/>
                  <a:gd name="T29" fmla="*/ 2251 h 2396"/>
                  <a:gd name="T30" fmla="*/ 0 w 2471"/>
                  <a:gd name="T31" fmla="*/ 2396 h 2396"/>
                  <a:gd name="T32" fmla="*/ 213 w 2471"/>
                  <a:gd name="T33" fmla="*/ 2179 h 2396"/>
                  <a:gd name="T34" fmla="*/ 629 w 2471"/>
                  <a:gd name="T35" fmla="*/ 2090 h 2396"/>
                  <a:gd name="T36" fmla="*/ 894 w 2471"/>
                  <a:gd name="T37" fmla="*/ 1906 h 2396"/>
                  <a:gd name="T38" fmla="*/ 1230 w 2471"/>
                  <a:gd name="T39" fmla="*/ 1986 h 2396"/>
                  <a:gd name="T40" fmla="*/ 1668 w 2471"/>
                  <a:gd name="T41" fmla="*/ 1906 h 2396"/>
                  <a:gd name="T42" fmla="*/ 1983 w 2471"/>
                  <a:gd name="T43" fmla="*/ 1745 h 2396"/>
                  <a:gd name="T44" fmla="*/ 2014 w 2471"/>
                  <a:gd name="T45" fmla="*/ 1600 h 2396"/>
                  <a:gd name="T46" fmla="*/ 2237 w 2471"/>
                  <a:gd name="T47" fmla="*/ 1496 h 2396"/>
                  <a:gd name="T48" fmla="*/ 2359 w 2471"/>
                  <a:gd name="T49" fmla="*/ 1552 h 2396"/>
                  <a:gd name="T50" fmla="*/ 2471 w 2471"/>
                  <a:gd name="T51" fmla="*/ 1479 h 239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2471" h="2396">
                    <a:moveTo>
                      <a:pt x="1118" y="0"/>
                    </a:moveTo>
                    <a:lnTo>
                      <a:pt x="1179" y="225"/>
                    </a:lnTo>
                    <a:lnTo>
                      <a:pt x="1393" y="339"/>
                    </a:lnTo>
                    <a:lnTo>
                      <a:pt x="1404" y="548"/>
                    </a:lnTo>
                    <a:lnTo>
                      <a:pt x="1342" y="732"/>
                    </a:lnTo>
                    <a:lnTo>
                      <a:pt x="1434" y="925"/>
                    </a:lnTo>
                    <a:lnTo>
                      <a:pt x="1455" y="1109"/>
                    </a:lnTo>
                    <a:lnTo>
                      <a:pt x="1311" y="1142"/>
                    </a:lnTo>
                    <a:lnTo>
                      <a:pt x="926" y="1384"/>
                    </a:lnTo>
                    <a:lnTo>
                      <a:pt x="975" y="1456"/>
                    </a:lnTo>
                    <a:lnTo>
                      <a:pt x="956" y="1624"/>
                    </a:lnTo>
                    <a:lnTo>
                      <a:pt x="782" y="1817"/>
                    </a:lnTo>
                    <a:lnTo>
                      <a:pt x="539" y="1978"/>
                    </a:lnTo>
                    <a:lnTo>
                      <a:pt x="152" y="2026"/>
                    </a:lnTo>
                    <a:lnTo>
                      <a:pt x="19" y="2251"/>
                    </a:lnTo>
                    <a:lnTo>
                      <a:pt x="0" y="2396"/>
                    </a:lnTo>
                    <a:lnTo>
                      <a:pt x="213" y="2179"/>
                    </a:lnTo>
                    <a:lnTo>
                      <a:pt x="629" y="2090"/>
                    </a:lnTo>
                    <a:lnTo>
                      <a:pt x="894" y="1906"/>
                    </a:lnTo>
                    <a:lnTo>
                      <a:pt x="1230" y="1986"/>
                    </a:lnTo>
                    <a:lnTo>
                      <a:pt x="1668" y="1906"/>
                    </a:lnTo>
                    <a:lnTo>
                      <a:pt x="1983" y="1745"/>
                    </a:lnTo>
                    <a:lnTo>
                      <a:pt x="2014" y="1600"/>
                    </a:lnTo>
                    <a:lnTo>
                      <a:pt x="2237" y="1496"/>
                    </a:lnTo>
                    <a:lnTo>
                      <a:pt x="2359" y="1552"/>
                    </a:lnTo>
                    <a:lnTo>
                      <a:pt x="2471" y="1479"/>
                    </a:lnTo>
                  </a:path>
                </a:pathLst>
              </a:custGeom>
              <a:noFill/>
              <a:ln w="1651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4248" name="Freeform 11">
                <a:extLst>
                  <a:ext uri="{FF2B5EF4-FFF2-40B4-BE49-F238E27FC236}">
                    <a16:creationId xmlns:a16="http://schemas.microsoft.com/office/drawing/2014/main" id="{77CDE96B-E06A-4DF9-8A3E-7195DD45F5FC}"/>
                  </a:ext>
                </a:extLst>
              </p:cNvPr>
              <p:cNvSpPr>
                <a:spLocks/>
              </p:cNvSpPr>
              <p:nvPr/>
            </p:nvSpPr>
            <p:spPr bwMode="hidden">
              <a:xfrm>
                <a:off x="2366" y="1067"/>
                <a:ext cx="1399" cy="1349"/>
              </a:xfrm>
              <a:custGeom>
                <a:avLst/>
                <a:gdLst>
                  <a:gd name="T0" fmla="*/ 620 w 1399"/>
                  <a:gd name="T1" fmla="*/ 155 h 1349"/>
                  <a:gd name="T2" fmla="*/ 421 w 1399"/>
                  <a:gd name="T3" fmla="*/ 155 h 1349"/>
                  <a:gd name="T4" fmla="*/ 205 w 1399"/>
                  <a:gd name="T5" fmla="*/ 507 h 1349"/>
                  <a:gd name="T6" fmla="*/ 0 w 1399"/>
                  <a:gd name="T7" fmla="*/ 673 h 1349"/>
                  <a:gd name="T8" fmla="*/ 487 w 1399"/>
                  <a:gd name="T9" fmla="*/ 783 h 1349"/>
                  <a:gd name="T10" fmla="*/ 425 w 1399"/>
                  <a:gd name="T11" fmla="*/ 1009 h 1349"/>
                  <a:gd name="T12" fmla="*/ 617 w 1399"/>
                  <a:gd name="T13" fmla="*/ 1086 h 1349"/>
                  <a:gd name="T14" fmla="*/ 498 w 1399"/>
                  <a:gd name="T15" fmla="*/ 1349 h 1349"/>
                  <a:gd name="T16" fmla="*/ 961 w 1399"/>
                  <a:gd name="T17" fmla="*/ 1035 h 1349"/>
                  <a:gd name="T18" fmla="*/ 926 w 1399"/>
                  <a:gd name="T19" fmla="*/ 776 h 1349"/>
                  <a:gd name="T20" fmla="*/ 1181 w 1399"/>
                  <a:gd name="T21" fmla="*/ 749 h 1349"/>
                  <a:gd name="T22" fmla="*/ 1399 w 1399"/>
                  <a:gd name="T23" fmla="*/ 601 h 1349"/>
                  <a:gd name="T24" fmla="*/ 1315 w 1399"/>
                  <a:gd name="T25" fmla="*/ 416 h 1349"/>
                  <a:gd name="T26" fmla="*/ 1341 w 1399"/>
                  <a:gd name="T27" fmla="*/ 196 h 1349"/>
                  <a:gd name="T28" fmla="*/ 1171 w 1399"/>
                  <a:gd name="T29" fmla="*/ 164 h 1349"/>
                  <a:gd name="T30" fmla="*/ 928 w 1399"/>
                  <a:gd name="T31" fmla="*/ 0 h 1349"/>
                  <a:gd name="T32" fmla="*/ 620 w 1399"/>
                  <a:gd name="T33" fmla="*/ 155 h 1349"/>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399" h="1349">
                    <a:moveTo>
                      <a:pt x="620" y="155"/>
                    </a:moveTo>
                    <a:lnTo>
                      <a:pt x="421" y="155"/>
                    </a:lnTo>
                    <a:lnTo>
                      <a:pt x="205" y="507"/>
                    </a:lnTo>
                    <a:lnTo>
                      <a:pt x="0" y="673"/>
                    </a:lnTo>
                    <a:lnTo>
                      <a:pt x="487" y="783"/>
                    </a:lnTo>
                    <a:lnTo>
                      <a:pt x="425" y="1009"/>
                    </a:lnTo>
                    <a:lnTo>
                      <a:pt x="617" y="1086"/>
                    </a:lnTo>
                    <a:lnTo>
                      <a:pt x="498" y="1349"/>
                    </a:lnTo>
                    <a:lnTo>
                      <a:pt x="961" y="1035"/>
                    </a:lnTo>
                    <a:lnTo>
                      <a:pt x="926" y="776"/>
                    </a:lnTo>
                    <a:lnTo>
                      <a:pt x="1181" y="749"/>
                    </a:lnTo>
                    <a:lnTo>
                      <a:pt x="1399" y="601"/>
                    </a:lnTo>
                    <a:lnTo>
                      <a:pt x="1315" y="416"/>
                    </a:lnTo>
                    <a:lnTo>
                      <a:pt x="1341" y="196"/>
                    </a:lnTo>
                    <a:lnTo>
                      <a:pt x="1171" y="164"/>
                    </a:lnTo>
                    <a:lnTo>
                      <a:pt x="928" y="0"/>
                    </a:lnTo>
                    <a:lnTo>
                      <a:pt x="620" y="155"/>
                    </a:lnTo>
                    <a:close/>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4249" name="Freeform 12">
                <a:extLst>
                  <a:ext uri="{FF2B5EF4-FFF2-40B4-BE49-F238E27FC236}">
                    <a16:creationId xmlns:a16="http://schemas.microsoft.com/office/drawing/2014/main" id="{FEFC83CA-EABF-46E6-8DF5-93AAA3DC30B3}"/>
                  </a:ext>
                </a:extLst>
              </p:cNvPr>
              <p:cNvSpPr>
                <a:spLocks/>
              </p:cNvSpPr>
              <p:nvPr/>
            </p:nvSpPr>
            <p:spPr bwMode="hidden">
              <a:xfrm>
                <a:off x="4275" y="2031"/>
                <a:ext cx="1256" cy="810"/>
              </a:xfrm>
              <a:custGeom>
                <a:avLst/>
                <a:gdLst>
                  <a:gd name="T0" fmla="*/ 719 w 1256"/>
                  <a:gd name="T1" fmla="*/ 183 h 810"/>
                  <a:gd name="T2" fmla="*/ 760 w 1256"/>
                  <a:gd name="T3" fmla="*/ 33 h 810"/>
                  <a:gd name="T4" fmla="*/ 884 w 1256"/>
                  <a:gd name="T5" fmla="*/ 0 h 810"/>
                  <a:gd name="T6" fmla="*/ 983 w 1256"/>
                  <a:gd name="T7" fmla="*/ 78 h 810"/>
                  <a:gd name="T8" fmla="*/ 1082 w 1256"/>
                  <a:gd name="T9" fmla="*/ 248 h 810"/>
                  <a:gd name="T10" fmla="*/ 1256 w 1256"/>
                  <a:gd name="T11" fmla="*/ 229 h 810"/>
                  <a:gd name="T12" fmla="*/ 1248 w 1256"/>
                  <a:gd name="T13" fmla="*/ 359 h 810"/>
                  <a:gd name="T14" fmla="*/ 1016 w 1256"/>
                  <a:gd name="T15" fmla="*/ 431 h 810"/>
                  <a:gd name="T16" fmla="*/ 879 w 1256"/>
                  <a:gd name="T17" fmla="*/ 417 h 810"/>
                  <a:gd name="T18" fmla="*/ 719 w 1256"/>
                  <a:gd name="T19" fmla="*/ 481 h 810"/>
                  <a:gd name="T20" fmla="*/ 591 w 1256"/>
                  <a:gd name="T21" fmla="*/ 633 h 810"/>
                  <a:gd name="T22" fmla="*/ 423 w 1256"/>
                  <a:gd name="T23" fmla="*/ 537 h 810"/>
                  <a:gd name="T24" fmla="*/ 256 w 1256"/>
                  <a:gd name="T25" fmla="*/ 810 h 810"/>
                  <a:gd name="T26" fmla="*/ 66 w 1256"/>
                  <a:gd name="T27" fmla="*/ 764 h 810"/>
                  <a:gd name="T28" fmla="*/ 0 w 1256"/>
                  <a:gd name="T29" fmla="*/ 601 h 810"/>
                  <a:gd name="T30" fmla="*/ 157 w 1256"/>
                  <a:gd name="T31" fmla="*/ 483 h 810"/>
                  <a:gd name="T32" fmla="*/ 248 w 1256"/>
                  <a:gd name="T33" fmla="*/ 281 h 810"/>
                  <a:gd name="T34" fmla="*/ 438 w 1256"/>
                  <a:gd name="T35" fmla="*/ 150 h 810"/>
                  <a:gd name="T36" fmla="*/ 719 w 1256"/>
                  <a:gd name="T37" fmla="*/ 189 h 81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256" h="810">
                    <a:moveTo>
                      <a:pt x="719" y="183"/>
                    </a:moveTo>
                    <a:lnTo>
                      <a:pt x="760" y="33"/>
                    </a:lnTo>
                    <a:lnTo>
                      <a:pt x="884" y="0"/>
                    </a:lnTo>
                    <a:lnTo>
                      <a:pt x="983" y="78"/>
                    </a:lnTo>
                    <a:lnTo>
                      <a:pt x="1082" y="248"/>
                    </a:lnTo>
                    <a:lnTo>
                      <a:pt x="1256" y="229"/>
                    </a:lnTo>
                    <a:lnTo>
                      <a:pt x="1248" y="359"/>
                    </a:lnTo>
                    <a:lnTo>
                      <a:pt x="1016" y="431"/>
                    </a:lnTo>
                    <a:lnTo>
                      <a:pt x="879" y="417"/>
                    </a:lnTo>
                    <a:lnTo>
                      <a:pt x="719" y="481"/>
                    </a:lnTo>
                    <a:lnTo>
                      <a:pt x="591" y="633"/>
                    </a:lnTo>
                    <a:lnTo>
                      <a:pt x="423" y="537"/>
                    </a:lnTo>
                    <a:lnTo>
                      <a:pt x="256" y="810"/>
                    </a:lnTo>
                    <a:lnTo>
                      <a:pt x="66" y="764"/>
                    </a:lnTo>
                    <a:lnTo>
                      <a:pt x="0" y="601"/>
                    </a:lnTo>
                    <a:lnTo>
                      <a:pt x="157" y="483"/>
                    </a:lnTo>
                    <a:lnTo>
                      <a:pt x="248" y="281"/>
                    </a:lnTo>
                    <a:lnTo>
                      <a:pt x="438" y="150"/>
                    </a:lnTo>
                    <a:lnTo>
                      <a:pt x="719" y="189"/>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4250" name="Freeform 13">
                <a:extLst>
                  <a:ext uri="{FF2B5EF4-FFF2-40B4-BE49-F238E27FC236}">
                    <a16:creationId xmlns:a16="http://schemas.microsoft.com/office/drawing/2014/main" id="{F6372436-3CEE-4BAB-8A2B-940717E758FA}"/>
                  </a:ext>
                </a:extLst>
              </p:cNvPr>
              <p:cNvSpPr>
                <a:spLocks/>
              </p:cNvSpPr>
              <p:nvPr/>
            </p:nvSpPr>
            <p:spPr bwMode="hidden">
              <a:xfrm>
                <a:off x="2914" y="3476"/>
                <a:ext cx="2848" cy="788"/>
              </a:xfrm>
              <a:custGeom>
                <a:avLst/>
                <a:gdLst>
                  <a:gd name="T0" fmla="*/ 2838 w 2848"/>
                  <a:gd name="T1" fmla="*/ 16 h 788"/>
                  <a:gd name="T2" fmla="*/ 2493 w 2848"/>
                  <a:gd name="T3" fmla="*/ 0 h 788"/>
                  <a:gd name="T4" fmla="*/ 2278 w 2848"/>
                  <a:gd name="T5" fmla="*/ 81 h 788"/>
                  <a:gd name="T6" fmla="*/ 1936 w 2848"/>
                  <a:gd name="T7" fmla="*/ 44 h 788"/>
                  <a:gd name="T8" fmla="*/ 1739 w 2848"/>
                  <a:gd name="T9" fmla="*/ 354 h 788"/>
                  <a:gd name="T10" fmla="*/ 1600 w 2848"/>
                  <a:gd name="T11" fmla="*/ 212 h 788"/>
                  <a:gd name="T12" fmla="*/ 1352 w 2848"/>
                  <a:gd name="T13" fmla="*/ 308 h 788"/>
                  <a:gd name="T14" fmla="*/ 1445 w 2848"/>
                  <a:gd name="T15" fmla="*/ 515 h 788"/>
                  <a:gd name="T16" fmla="*/ 1072 w 2848"/>
                  <a:gd name="T17" fmla="*/ 412 h 788"/>
                  <a:gd name="T18" fmla="*/ 888 w 2848"/>
                  <a:gd name="T19" fmla="*/ 540 h 788"/>
                  <a:gd name="T20" fmla="*/ 0 w 2848"/>
                  <a:gd name="T21" fmla="*/ 660 h 788"/>
                  <a:gd name="T22" fmla="*/ 288 w 2848"/>
                  <a:gd name="T23" fmla="*/ 788 h 788"/>
                  <a:gd name="T24" fmla="*/ 1040 w 2848"/>
                  <a:gd name="T25" fmla="*/ 676 h 788"/>
                  <a:gd name="T26" fmla="*/ 1272 w 2848"/>
                  <a:gd name="T27" fmla="*/ 748 h 788"/>
                  <a:gd name="T28" fmla="*/ 2096 w 2848"/>
                  <a:gd name="T29" fmla="*/ 691 h 788"/>
                  <a:gd name="T30" fmla="*/ 2320 w 2848"/>
                  <a:gd name="T31" fmla="*/ 748 h 788"/>
                  <a:gd name="T32" fmla="*/ 2456 w 2848"/>
                  <a:gd name="T33" fmla="*/ 596 h 788"/>
                  <a:gd name="T34" fmla="*/ 2712 w 2848"/>
                  <a:gd name="T35" fmla="*/ 716 h 788"/>
                  <a:gd name="T36" fmla="*/ 2716 w 2848"/>
                  <a:gd name="T37" fmla="*/ 339 h 788"/>
                  <a:gd name="T38" fmla="*/ 2848 w 2848"/>
                  <a:gd name="T39" fmla="*/ 258 h 788"/>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2848" h="788">
                    <a:moveTo>
                      <a:pt x="2838" y="16"/>
                    </a:moveTo>
                    <a:lnTo>
                      <a:pt x="2493" y="0"/>
                    </a:lnTo>
                    <a:lnTo>
                      <a:pt x="2278" y="81"/>
                    </a:lnTo>
                    <a:lnTo>
                      <a:pt x="1936" y="44"/>
                    </a:lnTo>
                    <a:lnTo>
                      <a:pt x="1739" y="354"/>
                    </a:lnTo>
                    <a:lnTo>
                      <a:pt x="1600" y="212"/>
                    </a:lnTo>
                    <a:lnTo>
                      <a:pt x="1352" y="308"/>
                    </a:lnTo>
                    <a:lnTo>
                      <a:pt x="1445" y="515"/>
                    </a:lnTo>
                    <a:lnTo>
                      <a:pt x="1072" y="412"/>
                    </a:lnTo>
                    <a:lnTo>
                      <a:pt x="888" y="540"/>
                    </a:lnTo>
                    <a:lnTo>
                      <a:pt x="0" y="660"/>
                    </a:lnTo>
                    <a:lnTo>
                      <a:pt x="288" y="788"/>
                    </a:lnTo>
                    <a:lnTo>
                      <a:pt x="1040" y="676"/>
                    </a:lnTo>
                    <a:lnTo>
                      <a:pt x="1272" y="748"/>
                    </a:lnTo>
                    <a:lnTo>
                      <a:pt x="2096" y="691"/>
                    </a:lnTo>
                    <a:lnTo>
                      <a:pt x="2320" y="748"/>
                    </a:lnTo>
                    <a:lnTo>
                      <a:pt x="2456" y="596"/>
                    </a:lnTo>
                    <a:lnTo>
                      <a:pt x="2712" y="716"/>
                    </a:lnTo>
                    <a:lnTo>
                      <a:pt x="2716" y="339"/>
                    </a:lnTo>
                    <a:lnTo>
                      <a:pt x="2848" y="258"/>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4251" name="Freeform 14">
                <a:extLst>
                  <a:ext uri="{FF2B5EF4-FFF2-40B4-BE49-F238E27FC236}">
                    <a16:creationId xmlns:a16="http://schemas.microsoft.com/office/drawing/2014/main" id="{0C379D1A-FD91-4715-850C-3D22B574A056}"/>
                  </a:ext>
                </a:extLst>
              </p:cNvPr>
              <p:cNvSpPr>
                <a:spLocks/>
              </p:cNvSpPr>
              <p:nvPr/>
            </p:nvSpPr>
            <p:spPr bwMode="hidden">
              <a:xfrm>
                <a:off x="5443" y="922"/>
                <a:ext cx="319" cy="854"/>
              </a:xfrm>
              <a:custGeom>
                <a:avLst/>
                <a:gdLst>
                  <a:gd name="T0" fmla="*/ 0 w 319"/>
                  <a:gd name="T1" fmla="*/ 0 h 854"/>
                  <a:gd name="T2" fmla="*/ 106 w 319"/>
                  <a:gd name="T3" fmla="*/ 313 h 854"/>
                  <a:gd name="T4" fmla="*/ 106 w 319"/>
                  <a:gd name="T5" fmla="*/ 634 h 854"/>
                  <a:gd name="T6" fmla="*/ 268 w 319"/>
                  <a:gd name="T7" fmla="*/ 854 h 854"/>
                  <a:gd name="T8" fmla="*/ 278 w 319"/>
                  <a:gd name="T9" fmla="*/ 577 h 854"/>
                  <a:gd name="T10" fmla="*/ 238 w 319"/>
                  <a:gd name="T11" fmla="*/ 400 h 854"/>
                  <a:gd name="T12" fmla="*/ 319 w 319"/>
                  <a:gd name="T13" fmla="*/ 240 h 85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9" h="854">
                    <a:moveTo>
                      <a:pt x="0" y="0"/>
                    </a:moveTo>
                    <a:lnTo>
                      <a:pt x="106" y="313"/>
                    </a:lnTo>
                    <a:lnTo>
                      <a:pt x="106" y="634"/>
                    </a:lnTo>
                    <a:lnTo>
                      <a:pt x="268" y="854"/>
                    </a:lnTo>
                    <a:lnTo>
                      <a:pt x="278" y="577"/>
                    </a:lnTo>
                    <a:lnTo>
                      <a:pt x="238" y="400"/>
                    </a:lnTo>
                    <a:lnTo>
                      <a:pt x="319" y="240"/>
                    </a:lnTo>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4252" name="Freeform 15">
                <a:extLst>
                  <a:ext uri="{FF2B5EF4-FFF2-40B4-BE49-F238E27FC236}">
                    <a16:creationId xmlns:a16="http://schemas.microsoft.com/office/drawing/2014/main" id="{6766CDF1-A910-4DC0-ACAB-279034375321}"/>
                  </a:ext>
                </a:extLst>
              </p:cNvPr>
              <p:cNvSpPr>
                <a:spLocks/>
              </p:cNvSpPr>
              <p:nvPr/>
            </p:nvSpPr>
            <p:spPr bwMode="hidden">
              <a:xfrm>
                <a:off x="4954" y="3568"/>
                <a:ext cx="646" cy="392"/>
              </a:xfrm>
              <a:custGeom>
                <a:avLst/>
                <a:gdLst>
                  <a:gd name="T0" fmla="*/ 504 w 646"/>
                  <a:gd name="T1" fmla="*/ 0 h 392"/>
                  <a:gd name="T2" fmla="*/ 320 w 646"/>
                  <a:gd name="T3" fmla="*/ 61 h 392"/>
                  <a:gd name="T4" fmla="*/ 238 w 646"/>
                  <a:gd name="T5" fmla="*/ 109 h 392"/>
                  <a:gd name="T6" fmla="*/ 144 w 646"/>
                  <a:gd name="T7" fmla="*/ 216 h 392"/>
                  <a:gd name="T8" fmla="*/ 0 w 646"/>
                  <a:gd name="T9" fmla="*/ 392 h 392"/>
                  <a:gd name="T10" fmla="*/ 360 w 646"/>
                  <a:gd name="T11" fmla="*/ 263 h 392"/>
                  <a:gd name="T12" fmla="*/ 432 w 646"/>
                  <a:gd name="T13" fmla="*/ 182 h 392"/>
                  <a:gd name="T14" fmla="*/ 646 w 646"/>
                  <a:gd name="T15" fmla="*/ 142 h 392"/>
                  <a:gd name="T16" fmla="*/ 504 w 646"/>
                  <a:gd name="T17" fmla="*/ 0 h 392"/>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646" h="392">
                    <a:moveTo>
                      <a:pt x="504" y="0"/>
                    </a:moveTo>
                    <a:lnTo>
                      <a:pt x="320" y="61"/>
                    </a:lnTo>
                    <a:lnTo>
                      <a:pt x="238" y="109"/>
                    </a:lnTo>
                    <a:lnTo>
                      <a:pt x="144" y="216"/>
                    </a:lnTo>
                    <a:lnTo>
                      <a:pt x="0" y="392"/>
                    </a:lnTo>
                    <a:lnTo>
                      <a:pt x="360" y="263"/>
                    </a:lnTo>
                    <a:lnTo>
                      <a:pt x="432" y="182"/>
                    </a:lnTo>
                    <a:lnTo>
                      <a:pt x="646" y="142"/>
                    </a:lnTo>
                    <a:lnTo>
                      <a:pt x="504" y="0"/>
                    </a:lnTo>
                    <a:close/>
                  </a:path>
                </a:pathLst>
              </a:custGeom>
              <a:noFill/>
              <a:ln w="17780" cap="flat" cmpd="sng">
                <a:solidFill>
                  <a:schemeClr val="bg2"/>
                </a:solidFill>
                <a:prstDash val="solid"/>
                <a:round/>
                <a:headEnd type="none" w="med" len="med"/>
                <a:tailEnd type="none" w="med" len="med"/>
              </a:ln>
              <a:effectLst/>
              <a:extLst>
                <a:ext uri="{909E8E84-426E-40DD-AFC4-6F175D3DCCD1}">
                  <a14:hiddenFill xmlns:a14="http://schemas.microsoft.com/office/drawing/2010/main">
                    <a:solidFill>
                      <a:schemeClr val="bg1"/>
                    </a:soli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sp>
            <p:nvSpPr>
              <p:cNvPr id="4253" name="Freeform 16">
                <a:extLst>
                  <a:ext uri="{FF2B5EF4-FFF2-40B4-BE49-F238E27FC236}">
                    <a16:creationId xmlns:a16="http://schemas.microsoft.com/office/drawing/2014/main" id="{8D6BB5B6-B7ED-4710-BC11-CBA07BA7EA3C}"/>
                  </a:ext>
                </a:extLst>
              </p:cNvPr>
              <p:cNvSpPr>
                <a:spLocks/>
              </p:cNvSpPr>
              <p:nvPr/>
            </p:nvSpPr>
            <p:spPr bwMode="hidden">
              <a:xfrm>
                <a:off x="50" y="2400"/>
                <a:ext cx="2736" cy="1920"/>
              </a:xfrm>
              <a:custGeom>
                <a:avLst/>
                <a:gdLst>
                  <a:gd name="T0" fmla="*/ 0 w 2736"/>
                  <a:gd name="T1" fmla="*/ 0 h 1920"/>
                  <a:gd name="T2" fmla="*/ 96 w 2736"/>
                  <a:gd name="T3" fmla="*/ 336 h 1920"/>
                  <a:gd name="T4" fmla="*/ 384 w 2736"/>
                  <a:gd name="T5" fmla="*/ 384 h 1920"/>
                  <a:gd name="T6" fmla="*/ 576 w 2736"/>
                  <a:gd name="T7" fmla="*/ 720 h 1920"/>
                  <a:gd name="T8" fmla="*/ 528 w 2736"/>
                  <a:gd name="T9" fmla="*/ 960 h 1920"/>
                  <a:gd name="T10" fmla="*/ 672 w 2736"/>
                  <a:gd name="T11" fmla="*/ 1104 h 1920"/>
                  <a:gd name="T12" fmla="*/ 576 w 2736"/>
                  <a:gd name="T13" fmla="*/ 1392 h 1920"/>
                  <a:gd name="T14" fmla="*/ 624 w 2736"/>
                  <a:gd name="T15" fmla="*/ 1632 h 1920"/>
                  <a:gd name="T16" fmla="*/ 1488 w 2736"/>
                  <a:gd name="T17" fmla="*/ 1872 h 1920"/>
                  <a:gd name="T18" fmla="*/ 1680 w 2736"/>
                  <a:gd name="T19" fmla="*/ 1728 h 1920"/>
                  <a:gd name="T20" fmla="*/ 2208 w 2736"/>
                  <a:gd name="T21" fmla="*/ 1728 h 1920"/>
                  <a:gd name="T22" fmla="*/ 2304 w 2736"/>
                  <a:gd name="T23" fmla="*/ 1632 h 1920"/>
                  <a:gd name="T24" fmla="*/ 2736 w 2736"/>
                  <a:gd name="T25" fmla="*/ 1872 h 1920"/>
                  <a:gd name="T26" fmla="*/ 2640 w 2736"/>
                  <a:gd name="T27" fmla="*/ 1920 h 1920"/>
                  <a:gd name="T28" fmla="*/ 2304 w 2736"/>
                  <a:gd name="T29" fmla="*/ 1824 h 1920"/>
                  <a:gd name="T30" fmla="*/ 2160 w 2736"/>
                  <a:gd name="T31" fmla="*/ 1872 h 1920"/>
                  <a:gd name="T32" fmla="*/ 1632 w 2736"/>
                  <a:gd name="T33" fmla="*/ 1920 h 1920"/>
                  <a:gd name="T34" fmla="*/ 1440 w 2736"/>
                  <a:gd name="T35" fmla="*/ 1920 h 1920"/>
                  <a:gd name="T36" fmla="*/ 480 w 2736"/>
                  <a:gd name="T37" fmla="*/ 1824 h 1920"/>
                  <a:gd name="T38" fmla="*/ 192 w 2736"/>
                  <a:gd name="T39" fmla="*/ 1872 h 1920"/>
                  <a:gd name="T40" fmla="*/ 96 w 2736"/>
                  <a:gd name="T41" fmla="*/ 1680 h 1920"/>
                  <a:gd name="T42" fmla="*/ 288 w 2736"/>
                  <a:gd name="T43" fmla="*/ 1440 h 1920"/>
                  <a:gd name="T44" fmla="*/ 336 w 2736"/>
                  <a:gd name="T45" fmla="*/ 1104 h 1920"/>
                  <a:gd name="T46" fmla="*/ 144 w 2736"/>
                  <a:gd name="T47" fmla="*/ 864 h 1920"/>
                  <a:gd name="T48" fmla="*/ 240 w 2736"/>
                  <a:gd name="T49" fmla="*/ 624 h 1920"/>
                  <a:gd name="T50" fmla="*/ 48 w 2736"/>
                  <a:gd name="T51" fmla="*/ 528 h 1920"/>
                  <a:gd name="T52" fmla="*/ 0 w 2736"/>
                  <a:gd name="T53" fmla="*/ 0 h 1920"/>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2736" h="1920">
                    <a:moveTo>
                      <a:pt x="0" y="0"/>
                    </a:moveTo>
                    <a:lnTo>
                      <a:pt x="96" y="336"/>
                    </a:lnTo>
                    <a:lnTo>
                      <a:pt x="384" y="384"/>
                    </a:lnTo>
                    <a:lnTo>
                      <a:pt x="576" y="720"/>
                    </a:lnTo>
                    <a:lnTo>
                      <a:pt x="528" y="960"/>
                    </a:lnTo>
                    <a:lnTo>
                      <a:pt x="672" y="1104"/>
                    </a:lnTo>
                    <a:lnTo>
                      <a:pt x="576" y="1392"/>
                    </a:lnTo>
                    <a:lnTo>
                      <a:pt x="624" y="1632"/>
                    </a:lnTo>
                    <a:lnTo>
                      <a:pt x="1488" y="1872"/>
                    </a:lnTo>
                    <a:lnTo>
                      <a:pt x="1680" y="1728"/>
                    </a:lnTo>
                    <a:lnTo>
                      <a:pt x="2208" y="1728"/>
                    </a:lnTo>
                    <a:lnTo>
                      <a:pt x="2304" y="1632"/>
                    </a:lnTo>
                    <a:lnTo>
                      <a:pt x="2736" y="1872"/>
                    </a:lnTo>
                    <a:lnTo>
                      <a:pt x="2640" y="1920"/>
                    </a:lnTo>
                    <a:lnTo>
                      <a:pt x="2304" y="1824"/>
                    </a:lnTo>
                    <a:lnTo>
                      <a:pt x="2160" y="1872"/>
                    </a:lnTo>
                    <a:lnTo>
                      <a:pt x="1632" y="1920"/>
                    </a:lnTo>
                    <a:lnTo>
                      <a:pt x="1440" y="1920"/>
                    </a:lnTo>
                    <a:lnTo>
                      <a:pt x="480" y="1824"/>
                    </a:lnTo>
                    <a:lnTo>
                      <a:pt x="192" y="1872"/>
                    </a:lnTo>
                    <a:lnTo>
                      <a:pt x="96" y="1680"/>
                    </a:lnTo>
                    <a:lnTo>
                      <a:pt x="288" y="1440"/>
                    </a:lnTo>
                    <a:lnTo>
                      <a:pt x="336" y="1104"/>
                    </a:lnTo>
                    <a:lnTo>
                      <a:pt x="144" y="864"/>
                    </a:lnTo>
                    <a:lnTo>
                      <a:pt x="240" y="624"/>
                    </a:lnTo>
                    <a:lnTo>
                      <a:pt x="48" y="528"/>
                    </a:lnTo>
                    <a:lnTo>
                      <a:pt x="0" y="0"/>
                    </a:lnTo>
                    <a:close/>
                  </a:path>
                </a:pathLst>
              </a:custGeom>
              <a:noFill/>
              <a:ln w="9525" cap="flat" cmpd="sng">
                <a:solidFill>
                  <a:schemeClr val="bg2"/>
                </a:solidFill>
                <a:prstDash val="solid"/>
                <a:round/>
                <a:headEnd type="none" w="med" len="med"/>
                <a:tailEnd type="none" w="med" len="med"/>
              </a:ln>
              <a:effectLst/>
              <a:extLst>
                <a:ext uri="{909E8E84-426E-40DD-AFC4-6F175D3DCCD1}">
                  <a14:hiddenFill xmlns:a14="http://schemas.microsoft.com/office/drawing/2010/main">
                    <a:gradFill rotWithShape="0">
                      <a:gsLst>
                        <a:gs pos="0">
                          <a:schemeClr val="bg2"/>
                        </a:gs>
                        <a:gs pos="100000">
                          <a:schemeClr val="bg1"/>
                        </a:gs>
                      </a:gsLst>
                      <a:lin ang="18900000" scaled="1"/>
                    </a:grad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a:p>
            </p:txBody>
          </p:sp>
        </p:grpSp>
        <p:grpSp>
          <p:nvGrpSpPr>
            <p:cNvPr id="4105" name="Group 17">
              <a:extLst>
                <a:ext uri="{FF2B5EF4-FFF2-40B4-BE49-F238E27FC236}">
                  <a16:creationId xmlns:a16="http://schemas.microsoft.com/office/drawing/2014/main" id="{CDCF8459-D0B6-40FE-8EBE-558599738FC0}"/>
                </a:ext>
              </a:extLst>
            </p:cNvPr>
            <p:cNvGrpSpPr>
              <a:grpSpLocks/>
            </p:cNvGrpSpPr>
            <p:nvPr/>
          </p:nvGrpSpPr>
          <p:grpSpPr bwMode="auto">
            <a:xfrm>
              <a:off x="0" y="2291"/>
              <a:ext cx="1385" cy="1702"/>
              <a:chOff x="0" y="2291"/>
              <a:chExt cx="1385" cy="1702"/>
            </a:xfrm>
          </p:grpSpPr>
          <p:sp>
            <p:nvSpPr>
              <p:cNvPr id="4106" name="Rectangle 18">
                <a:extLst>
                  <a:ext uri="{FF2B5EF4-FFF2-40B4-BE49-F238E27FC236}">
                    <a16:creationId xmlns:a16="http://schemas.microsoft.com/office/drawing/2014/main" id="{B091E4CD-D691-4C9A-9FD6-519AA4B719DA}"/>
                  </a:ext>
                </a:extLst>
              </p:cNvPr>
              <p:cNvSpPr>
                <a:spLocks noChangeArrowheads="1"/>
              </p:cNvSpPr>
              <p:nvPr/>
            </p:nvSpPr>
            <p:spPr bwMode="ltGray">
              <a:xfrm rot="6798887">
                <a:off x="63" y="388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07" name="Rectangle 19">
                <a:extLst>
                  <a:ext uri="{FF2B5EF4-FFF2-40B4-BE49-F238E27FC236}">
                    <a16:creationId xmlns:a16="http://schemas.microsoft.com/office/drawing/2014/main" id="{27395543-69B5-4476-93E9-67D83798ABE8}"/>
                  </a:ext>
                </a:extLst>
              </p:cNvPr>
              <p:cNvSpPr>
                <a:spLocks noChangeArrowheads="1"/>
              </p:cNvSpPr>
              <p:nvPr/>
            </p:nvSpPr>
            <p:spPr bwMode="ltGray">
              <a:xfrm rot="6798887">
                <a:off x="33" y="388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08" name="Rectangle 20">
                <a:extLst>
                  <a:ext uri="{FF2B5EF4-FFF2-40B4-BE49-F238E27FC236}">
                    <a16:creationId xmlns:a16="http://schemas.microsoft.com/office/drawing/2014/main" id="{9CC895CB-C187-47C6-BC05-F37B1D0C5545}"/>
                  </a:ext>
                </a:extLst>
              </p:cNvPr>
              <p:cNvSpPr>
                <a:spLocks noChangeArrowheads="1"/>
              </p:cNvSpPr>
              <p:nvPr/>
            </p:nvSpPr>
            <p:spPr bwMode="ltGray">
              <a:xfrm rot="6798887">
                <a:off x="7" y="387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09" name="Rectangle 21">
                <a:extLst>
                  <a:ext uri="{FF2B5EF4-FFF2-40B4-BE49-F238E27FC236}">
                    <a16:creationId xmlns:a16="http://schemas.microsoft.com/office/drawing/2014/main" id="{D5EF7005-166B-4C66-8856-B17A7C610615}"/>
                  </a:ext>
                </a:extLst>
              </p:cNvPr>
              <p:cNvSpPr>
                <a:spLocks noChangeArrowheads="1"/>
              </p:cNvSpPr>
              <p:nvPr/>
            </p:nvSpPr>
            <p:spPr bwMode="ltGray">
              <a:xfrm rot="5999912">
                <a:off x="209" y="388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10" name="Rectangle 22">
                <a:extLst>
                  <a:ext uri="{FF2B5EF4-FFF2-40B4-BE49-F238E27FC236}">
                    <a16:creationId xmlns:a16="http://schemas.microsoft.com/office/drawing/2014/main" id="{442D5D66-5A03-4803-9B6F-2DA01D2B4A8A}"/>
                  </a:ext>
                </a:extLst>
              </p:cNvPr>
              <p:cNvSpPr>
                <a:spLocks noChangeArrowheads="1"/>
              </p:cNvSpPr>
              <p:nvPr/>
            </p:nvSpPr>
            <p:spPr bwMode="ltGray">
              <a:xfrm rot="5999912">
                <a:off x="183" y="388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11" name="Rectangle 23">
                <a:extLst>
                  <a:ext uri="{FF2B5EF4-FFF2-40B4-BE49-F238E27FC236}">
                    <a16:creationId xmlns:a16="http://schemas.microsoft.com/office/drawing/2014/main" id="{BE25A2C4-3F88-40B1-91A2-EF9AE76373B2}"/>
                  </a:ext>
                </a:extLst>
              </p:cNvPr>
              <p:cNvSpPr>
                <a:spLocks noChangeArrowheads="1"/>
              </p:cNvSpPr>
              <p:nvPr/>
            </p:nvSpPr>
            <p:spPr bwMode="ltGray">
              <a:xfrm rot="6250138">
                <a:off x="153" y="388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12" name="Rectangle 24">
                <a:extLst>
                  <a:ext uri="{FF2B5EF4-FFF2-40B4-BE49-F238E27FC236}">
                    <a16:creationId xmlns:a16="http://schemas.microsoft.com/office/drawing/2014/main" id="{CE627326-77E3-4A13-A878-38740C5C8E4E}"/>
                  </a:ext>
                </a:extLst>
              </p:cNvPr>
              <p:cNvSpPr>
                <a:spLocks noChangeArrowheads="1"/>
              </p:cNvSpPr>
              <p:nvPr/>
            </p:nvSpPr>
            <p:spPr bwMode="ltGray">
              <a:xfrm rot="6238076">
                <a:off x="123" y="388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13" name="Rectangle 25">
                <a:extLst>
                  <a:ext uri="{FF2B5EF4-FFF2-40B4-BE49-F238E27FC236}">
                    <a16:creationId xmlns:a16="http://schemas.microsoft.com/office/drawing/2014/main" id="{383051F9-0823-4FA9-B716-39220B6AFC30}"/>
                  </a:ext>
                </a:extLst>
              </p:cNvPr>
              <p:cNvSpPr>
                <a:spLocks noChangeArrowheads="1"/>
              </p:cNvSpPr>
              <p:nvPr/>
            </p:nvSpPr>
            <p:spPr bwMode="ltGray">
              <a:xfrm rot="5380717">
                <a:off x="363" y="386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14" name="Rectangle 26">
                <a:extLst>
                  <a:ext uri="{FF2B5EF4-FFF2-40B4-BE49-F238E27FC236}">
                    <a16:creationId xmlns:a16="http://schemas.microsoft.com/office/drawing/2014/main" id="{F0CF58FA-1A80-497F-90C2-ECB4FFCDEE26}"/>
                  </a:ext>
                </a:extLst>
              </p:cNvPr>
              <p:cNvSpPr>
                <a:spLocks noChangeArrowheads="1"/>
              </p:cNvSpPr>
              <p:nvPr/>
            </p:nvSpPr>
            <p:spPr bwMode="ltGray">
              <a:xfrm rot="5380717">
                <a:off x="333" y="3872"/>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15" name="Rectangle 27">
                <a:extLst>
                  <a:ext uri="{FF2B5EF4-FFF2-40B4-BE49-F238E27FC236}">
                    <a16:creationId xmlns:a16="http://schemas.microsoft.com/office/drawing/2014/main" id="{CF27858D-55F2-4DF9-B05A-D338F7A4F67F}"/>
                  </a:ext>
                </a:extLst>
              </p:cNvPr>
              <p:cNvSpPr>
                <a:spLocks noChangeArrowheads="1"/>
              </p:cNvSpPr>
              <p:nvPr/>
            </p:nvSpPr>
            <p:spPr bwMode="ltGray">
              <a:xfrm rot="5583200">
                <a:off x="303" y="387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16" name="Rectangle 28">
                <a:extLst>
                  <a:ext uri="{FF2B5EF4-FFF2-40B4-BE49-F238E27FC236}">
                    <a16:creationId xmlns:a16="http://schemas.microsoft.com/office/drawing/2014/main" id="{074C1D80-1E9C-4A5B-A8D1-5B91B0F1972D}"/>
                  </a:ext>
                </a:extLst>
              </p:cNvPr>
              <p:cNvSpPr>
                <a:spLocks noChangeArrowheads="1"/>
              </p:cNvSpPr>
              <p:nvPr/>
            </p:nvSpPr>
            <p:spPr bwMode="ltGray">
              <a:xfrm rot="5737625">
                <a:off x="271" y="3882"/>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17" name="Rectangle 29">
                <a:extLst>
                  <a:ext uri="{FF2B5EF4-FFF2-40B4-BE49-F238E27FC236}">
                    <a16:creationId xmlns:a16="http://schemas.microsoft.com/office/drawing/2014/main" id="{A38A2D6A-E5E7-4538-8060-41F5CCA612E9}"/>
                  </a:ext>
                </a:extLst>
              </p:cNvPr>
              <p:cNvSpPr>
                <a:spLocks noChangeArrowheads="1"/>
              </p:cNvSpPr>
              <p:nvPr/>
            </p:nvSpPr>
            <p:spPr bwMode="ltGray">
              <a:xfrm rot="4715477">
                <a:off x="517" y="382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18" name="Rectangle 30">
                <a:extLst>
                  <a:ext uri="{FF2B5EF4-FFF2-40B4-BE49-F238E27FC236}">
                    <a16:creationId xmlns:a16="http://schemas.microsoft.com/office/drawing/2014/main" id="{6A75E226-B9EF-4E5E-AF9F-46B61AAE1703}"/>
                  </a:ext>
                </a:extLst>
              </p:cNvPr>
              <p:cNvSpPr>
                <a:spLocks noChangeArrowheads="1"/>
              </p:cNvSpPr>
              <p:nvPr/>
            </p:nvSpPr>
            <p:spPr bwMode="ltGray">
              <a:xfrm rot="4924949">
                <a:off x="486" y="383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19" name="Rectangle 31">
                <a:extLst>
                  <a:ext uri="{FF2B5EF4-FFF2-40B4-BE49-F238E27FC236}">
                    <a16:creationId xmlns:a16="http://schemas.microsoft.com/office/drawing/2014/main" id="{EA012EC7-2FB4-4ED2-9234-E1C3D7AAA2B5}"/>
                  </a:ext>
                </a:extLst>
              </p:cNvPr>
              <p:cNvSpPr>
                <a:spLocks noChangeArrowheads="1"/>
              </p:cNvSpPr>
              <p:nvPr/>
            </p:nvSpPr>
            <p:spPr bwMode="ltGray">
              <a:xfrm rot="4924949">
                <a:off x="456" y="38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20" name="Rectangle 32">
                <a:extLst>
                  <a:ext uri="{FF2B5EF4-FFF2-40B4-BE49-F238E27FC236}">
                    <a16:creationId xmlns:a16="http://schemas.microsoft.com/office/drawing/2014/main" id="{5638B659-C5CB-4EBA-8F8B-0A5FBCB97364}"/>
                  </a:ext>
                </a:extLst>
              </p:cNvPr>
              <p:cNvSpPr>
                <a:spLocks noChangeArrowheads="1"/>
              </p:cNvSpPr>
              <p:nvPr/>
            </p:nvSpPr>
            <p:spPr bwMode="ltGray">
              <a:xfrm rot="5041352">
                <a:off x="427" y="385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21" name="Rectangle 33">
                <a:extLst>
                  <a:ext uri="{FF2B5EF4-FFF2-40B4-BE49-F238E27FC236}">
                    <a16:creationId xmlns:a16="http://schemas.microsoft.com/office/drawing/2014/main" id="{37194F21-E9F3-4B5A-A8E4-55407751877D}"/>
                  </a:ext>
                </a:extLst>
              </p:cNvPr>
              <p:cNvSpPr>
                <a:spLocks noChangeArrowheads="1"/>
              </p:cNvSpPr>
              <p:nvPr/>
            </p:nvSpPr>
            <p:spPr bwMode="ltGray">
              <a:xfrm rot="3816889">
                <a:off x="664" y="376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22" name="Rectangle 34">
                <a:extLst>
                  <a:ext uri="{FF2B5EF4-FFF2-40B4-BE49-F238E27FC236}">
                    <a16:creationId xmlns:a16="http://schemas.microsoft.com/office/drawing/2014/main" id="{1F0E647A-48D3-48C2-A328-F7A13FE83667}"/>
                  </a:ext>
                </a:extLst>
              </p:cNvPr>
              <p:cNvSpPr>
                <a:spLocks noChangeArrowheads="1"/>
              </p:cNvSpPr>
              <p:nvPr/>
            </p:nvSpPr>
            <p:spPr bwMode="ltGray">
              <a:xfrm rot="3816889">
                <a:off x="634" y="378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23" name="Rectangle 35">
                <a:extLst>
                  <a:ext uri="{FF2B5EF4-FFF2-40B4-BE49-F238E27FC236}">
                    <a16:creationId xmlns:a16="http://schemas.microsoft.com/office/drawing/2014/main" id="{F62E7008-BB22-43D8-ACA6-01A805F48352}"/>
                  </a:ext>
                </a:extLst>
              </p:cNvPr>
              <p:cNvSpPr>
                <a:spLocks noChangeArrowheads="1"/>
              </p:cNvSpPr>
              <p:nvPr/>
            </p:nvSpPr>
            <p:spPr bwMode="ltGray">
              <a:xfrm rot="4104184">
                <a:off x="606" y="3790"/>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24" name="Rectangle 36">
                <a:extLst>
                  <a:ext uri="{FF2B5EF4-FFF2-40B4-BE49-F238E27FC236}">
                    <a16:creationId xmlns:a16="http://schemas.microsoft.com/office/drawing/2014/main" id="{EF6B65EE-20F5-4A3A-8B3E-041941CCF40A}"/>
                  </a:ext>
                </a:extLst>
              </p:cNvPr>
              <p:cNvSpPr>
                <a:spLocks noChangeArrowheads="1"/>
              </p:cNvSpPr>
              <p:nvPr/>
            </p:nvSpPr>
            <p:spPr bwMode="ltGray">
              <a:xfrm rot="4325343">
                <a:off x="575" y="380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25" name="Rectangle 37">
                <a:extLst>
                  <a:ext uri="{FF2B5EF4-FFF2-40B4-BE49-F238E27FC236}">
                    <a16:creationId xmlns:a16="http://schemas.microsoft.com/office/drawing/2014/main" id="{8D9BB815-128F-4354-A00F-39C65CA9E714}"/>
                  </a:ext>
                </a:extLst>
              </p:cNvPr>
              <p:cNvSpPr>
                <a:spLocks noChangeArrowheads="1"/>
              </p:cNvSpPr>
              <p:nvPr/>
            </p:nvSpPr>
            <p:spPr bwMode="ltGray">
              <a:xfrm rot="3368036">
                <a:off x="800" y="368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26" name="Rectangle 38">
                <a:extLst>
                  <a:ext uri="{FF2B5EF4-FFF2-40B4-BE49-F238E27FC236}">
                    <a16:creationId xmlns:a16="http://schemas.microsoft.com/office/drawing/2014/main" id="{EC860A76-2A6F-4D66-B74D-DBB4C677EECD}"/>
                  </a:ext>
                </a:extLst>
              </p:cNvPr>
              <p:cNvSpPr>
                <a:spLocks noChangeArrowheads="1"/>
              </p:cNvSpPr>
              <p:nvPr/>
            </p:nvSpPr>
            <p:spPr bwMode="ltGray">
              <a:xfrm rot="3368036">
                <a:off x="772" y="369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27" name="Rectangle 39">
                <a:extLst>
                  <a:ext uri="{FF2B5EF4-FFF2-40B4-BE49-F238E27FC236}">
                    <a16:creationId xmlns:a16="http://schemas.microsoft.com/office/drawing/2014/main" id="{56CCEBC9-AFE1-4247-8C28-6546F5C03F43}"/>
                  </a:ext>
                </a:extLst>
              </p:cNvPr>
              <p:cNvSpPr>
                <a:spLocks noChangeArrowheads="1"/>
              </p:cNvSpPr>
              <p:nvPr/>
            </p:nvSpPr>
            <p:spPr bwMode="ltGray">
              <a:xfrm rot="3368036">
                <a:off x="746" y="3716"/>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28" name="Rectangle 40">
                <a:extLst>
                  <a:ext uri="{FF2B5EF4-FFF2-40B4-BE49-F238E27FC236}">
                    <a16:creationId xmlns:a16="http://schemas.microsoft.com/office/drawing/2014/main" id="{167D4AF6-7B50-403F-9E03-92C9D39198DD}"/>
                  </a:ext>
                </a:extLst>
              </p:cNvPr>
              <p:cNvSpPr>
                <a:spLocks noChangeArrowheads="1"/>
              </p:cNvSpPr>
              <p:nvPr/>
            </p:nvSpPr>
            <p:spPr bwMode="ltGray">
              <a:xfrm rot="3816889">
                <a:off x="717" y="373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29" name="Rectangle 41">
                <a:extLst>
                  <a:ext uri="{FF2B5EF4-FFF2-40B4-BE49-F238E27FC236}">
                    <a16:creationId xmlns:a16="http://schemas.microsoft.com/office/drawing/2014/main" id="{8D7873DF-E43A-4EF5-B259-DD2B6A5AD802}"/>
                  </a:ext>
                </a:extLst>
              </p:cNvPr>
              <p:cNvSpPr>
                <a:spLocks noChangeArrowheads="1"/>
              </p:cNvSpPr>
              <p:nvPr/>
            </p:nvSpPr>
            <p:spPr bwMode="ltGray">
              <a:xfrm rot="2302266">
                <a:off x="923" y="358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30" name="Rectangle 42">
                <a:extLst>
                  <a:ext uri="{FF2B5EF4-FFF2-40B4-BE49-F238E27FC236}">
                    <a16:creationId xmlns:a16="http://schemas.microsoft.com/office/drawing/2014/main" id="{89E3105D-39DA-47D7-BA8E-6FD7C6560469}"/>
                  </a:ext>
                </a:extLst>
              </p:cNvPr>
              <p:cNvSpPr>
                <a:spLocks noChangeArrowheads="1"/>
              </p:cNvSpPr>
              <p:nvPr/>
            </p:nvSpPr>
            <p:spPr bwMode="ltGray">
              <a:xfrm rot="2302266">
                <a:off x="899" y="360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31" name="Rectangle 43">
                <a:extLst>
                  <a:ext uri="{FF2B5EF4-FFF2-40B4-BE49-F238E27FC236}">
                    <a16:creationId xmlns:a16="http://schemas.microsoft.com/office/drawing/2014/main" id="{84B08156-DDB2-4434-BFD0-3275B7400FDA}"/>
                  </a:ext>
                </a:extLst>
              </p:cNvPr>
              <p:cNvSpPr>
                <a:spLocks noChangeArrowheads="1"/>
              </p:cNvSpPr>
              <p:nvPr/>
            </p:nvSpPr>
            <p:spPr bwMode="ltGray">
              <a:xfrm rot="2707562">
                <a:off x="876" y="362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32" name="Rectangle 44">
                <a:extLst>
                  <a:ext uri="{FF2B5EF4-FFF2-40B4-BE49-F238E27FC236}">
                    <a16:creationId xmlns:a16="http://schemas.microsoft.com/office/drawing/2014/main" id="{7EEB22D9-D975-49CD-83BA-2B38F1B043ED}"/>
                  </a:ext>
                </a:extLst>
              </p:cNvPr>
              <p:cNvSpPr>
                <a:spLocks noChangeArrowheads="1"/>
              </p:cNvSpPr>
              <p:nvPr/>
            </p:nvSpPr>
            <p:spPr bwMode="ltGray">
              <a:xfrm rot="2707562">
                <a:off x="850" y="3644"/>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33" name="Rectangle 45">
                <a:extLst>
                  <a:ext uri="{FF2B5EF4-FFF2-40B4-BE49-F238E27FC236}">
                    <a16:creationId xmlns:a16="http://schemas.microsoft.com/office/drawing/2014/main" id="{EC9F5059-ACB7-4A4A-8C7C-2FF5034506AD}"/>
                  </a:ext>
                </a:extLst>
              </p:cNvPr>
              <p:cNvSpPr>
                <a:spLocks noChangeArrowheads="1"/>
              </p:cNvSpPr>
              <p:nvPr/>
            </p:nvSpPr>
            <p:spPr bwMode="ltGray">
              <a:xfrm rot="1525830">
                <a:off x="1027" y="3473"/>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34" name="Rectangle 46">
                <a:extLst>
                  <a:ext uri="{FF2B5EF4-FFF2-40B4-BE49-F238E27FC236}">
                    <a16:creationId xmlns:a16="http://schemas.microsoft.com/office/drawing/2014/main" id="{422BCD81-4503-4CA8-8DCC-FD0F974B2E56}"/>
                  </a:ext>
                </a:extLst>
              </p:cNvPr>
              <p:cNvSpPr>
                <a:spLocks noChangeArrowheads="1"/>
              </p:cNvSpPr>
              <p:nvPr/>
            </p:nvSpPr>
            <p:spPr bwMode="ltGray">
              <a:xfrm rot="1525830">
                <a:off x="1009" y="3497"/>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35" name="Rectangle 47">
                <a:extLst>
                  <a:ext uri="{FF2B5EF4-FFF2-40B4-BE49-F238E27FC236}">
                    <a16:creationId xmlns:a16="http://schemas.microsoft.com/office/drawing/2014/main" id="{A4A2AC4B-B83C-4E9D-83B4-7CB61CA058DF}"/>
                  </a:ext>
                </a:extLst>
              </p:cNvPr>
              <p:cNvSpPr>
                <a:spLocks noChangeArrowheads="1"/>
              </p:cNvSpPr>
              <p:nvPr/>
            </p:nvSpPr>
            <p:spPr bwMode="ltGray">
              <a:xfrm rot="1788117">
                <a:off x="990" y="3519"/>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36" name="Rectangle 48">
                <a:extLst>
                  <a:ext uri="{FF2B5EF4-FFF2-40B4-BE49-F238E27FC236}">
                    <a16:creationId xmlns:a16="http://schemas.microsoft.com/office/drawing/2014/main" id="{B14BBCA7-6153-431A-80C3-61002AF1A0C8}"/>
                  </a:ext>
                </a:extLst>
              </p:cNvPr>
              <p:cNvSpPr>
                <a:spLocks noChangeArrowheads="1"/>
              </p:cNvSpPr>
              <p:nvPr/>
            </p:nvSpPr>
            <p:spPr bwMode="ltGray">
              <a:xfrm rot="1788117">
                <a:off x="969" y="354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37" name="Rectangle 49">
                <a:extLst>
                  <a:ext uri="{FF2B5EF4-FFF2-40B4-BE49-F238E27FC236}">
                    <a16:creationId xmlns:a16="http://schemas.microsoft.com/office/drawing/2014/main" id="{AE2850DB-EE74-40C2-A62B-DF8E10C5C015}"/>
                  </a:ext>
                </a:extLst>
              </p:cNvPr>
              <p:cNvSpPr>
                <a:spLocks noChangeArrowheads="1"/>
              </p:cNvSpPr>
              <p:nvPr/>
            </p:nvSpPr>
            <p:spPr bwMode="ltGray">
              <a:xfrm rot="841630">
                <a:off x="1113" y="3355"/>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38" name="Rectangle 50">
                <a:extLst>
                  <a:ext uri="{FF2B5EF4-FFF2-40B4-BE49-F238E27FC236}">
                    <a16:creationId xmlns:a16="http://schemas.microsoft.com/office/drawing/2014/main" id="{299D46F9-6F69-41E3-8297-4F82E7856648}"/>
                  </a:ext>
                </a:extLst>
              </p:cNvPr>
              <p:cNvSpPr>
                <a:spLocks noChangeArrowheads="1"/>
              </p:cNvSpPr>
              <p:nvPr/>
            </p:nvSpPr>
            <p:spPr bwMode="ltGray">
              <a:xfrm rot="841630">
                <a:off x="1100" y="337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39" name="Rectangle 51">
                <a:extLst>
                  <a:ext uri="{FF2B5EF4-FFF2-40B4-BE49-F238E27FC236}">
                    <a16:creationId xmlns:a16="http://schemas.microsoft.com/office/drawing/2014/main" id="{134B794F-3824-43AA-B98E-08D87FB6BF1A}"/>
                  </a:ext>
                </a:extLst>
              </p:cNvPr>
              <p:cNvSpPr>
                <a:spLocks noChangeArrowheads="1"/>
              </p:cNvSpPr>
              <p:nvPr/>
            </p:nvSpPr>
            <p:spPr bwMode="ltGray">
              <a:xfrm rot="1308689">
                <a:off x="1086" y="340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40" name="Rectangle 52">
                <a:extLst>
                  <a:ext uri="{FF2B5EF4-FFF2-40B4-BE49-F238E27FC236}">
                    <a16:creationId xmlns:a16="http://schemas.microsoft.com/office/drawing/2014/main" id="{59B1FE6F-2391-4E8D-B4FA-3CC0DF4FD990}"/>
                  </a:ext>
                </a:extLst>
              </p:cNvPr>
              <p:cNvSpPr>
                <a:spLocks noChangeArrowheads="1"/>
              </p:cNvSpPr>
              <p:nvPr/>
            </p:nvSpPr>
            <p:spPr bwMode="ltGray">
              <a:xfrm rot="1308689">
                <a:off x="1064" y="3425"/>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41" name="Rectangle 53">
                <a:extLst>
                  <a:ext uri="{FF2B5EF4-FFF2-40B4-BE49-F238E27FC236}">
                    <a16:creationId xmlns:a16="http://schemas.microsoft.com/office/drawing/2014/main" id="{5B1DE795-9E58-41D7-8FB3-C6C4ED326A22}"/>
                  </a:ext>
                </a:extLst>
              </p:cNvPr>
              <p:cNvSpPr>
                <a:spLocks noChangeArrowheads="1"/>
              </p:cNvSpPr>
              <p:nvPr/>
            </p:nvSpPr>
            <p:spPr bwMode="ltGray">
              <a:xfrm rot="469913">
                <a:off x="1172" y="3225"/>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42" name="Rectangle 54">
                <a:extLst>
                  <a:ext uri="{FF2B5EF4-FFF2-40B4-BE49-F238E27FC236}">
                    <a16:creationId xmlns:a16="http://schemas.microsoft.com/office/drawing/2014/main" id="{4C759159-26B1-454D-84F9-0754F91097DC}"/>
                  </a:ext>
                </a:extLst>
              </p:cNvPr>
              <p:cNvSpPr>
                <a:spLocks noChangeArrowheads="1"/>
              </p:cNvSpPr>
              <p:nvPr/>
            </p:nvSpPr>
            <p:spPr bwMode="ltGray">
              <a:xfrm rot="559869">
                <a:off x="1162" y="3250"/>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43" name="Rectangle 55">
                <a:extLst>
                  <a:ext uri="{FF2B5EF4-FFF2-40B4-BE49-F238E27FC236}">
                    <a16:creationId xmlns:a16="http://schemas.microsoft.com/office/drawing/2014/main" id="{AB85B131-0AC1-46BF-9C87-E154AD61F08C}"/>
                  </a:ext>
                </a:extLst>
              </p:cNvPr>
              <p:cNvSpPr>
                <a:spLocks noChangeArrowheads="1"/>
              </p:cNvSpPr>
              <p:nvPr/>
            </p:nvSpPr>
            <p:spPr bwMode="ltGray">
              <a:xfrm rot="734079">
                <a:off x="1154" y="327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44" name="Rectangle 56">
                <a:extLst>
                  <a:ext uri="{FF2B5EF4-FFF2-40B4-BE49-F238E27FC236}">
                    <a16:creationId xmlns:a16="http://schemas.microsoft.com/office/drawing/2014/main" id="{F207BA26-2ACB-4839-B47E-D2F5C03D33C5}"/>
                  </a:ext>
                </a:extLst>
              </p:cNvPr>
              <p:cNvSpPr>
                <a:spLocks noChangeArrowheads="1"/>
              </p:cNvSpPr>
              <p:nvPr/>
            </p:nvSpPr>
            <p:spPr bwMode="ltGray">
              <a:xfrm rot="734079">
                <a:off x="1141" y="330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45" name="Rectangle 57">
                <a:extLst>
                  <a:ext uri="{FF2B5EF4-FFF2-40B4-BE49-F238E27FC236}">
                    <a16:creationId xmlns:a16="http://schemas.microsoft.com/office/drawing/2014/main" id="{71B9A2ED-3212-4B68-BC75-9BA6D3324D99}"/>
                  </a:ext>
                </a:extLst>
              </p:cNvPr>
              <p:cNvSpPr>
                <a:spLocks noChangeArrowheads="1"/>
              </p:cNvSpPr>
              <p:nvPr/>
            </p:nvSpPr>
            <p:spPr bwMode="ltGray">
              <a:xfrm rot="-293905">
                <a:off x="1211" y="309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46" name="Rectangle 58">
                <a:extLst>
                  <a:ext uri="{FF2B5EF4-FFF2-40B4-BE49-F238E27FC236}">
                    <a16:creationId xmlns:a16="http://schemas.microsoft.com/office/drawing/2014/main" id="{692F2FCD-4BD3-46D6-B12B-0C521DB7C00C}"/>
                  </a:ext>
                </a:extLst>
              </p:cNvPr>
              <p:cNvSpPr>
                <a:spLocks noChangeArrowheads="1"/>
              </p:cNvSpPr>
              <p:nvPr/>
            </p:nvSpPr>
            <p:spPr bwMode="ltGray">
              <a:xfrm rot="-8">
                <a:off x="1201" y="312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47" name="Rectangle 59">
                <a:extLst>
                  <a:ext uri="{FF2B5EF4-FFF2-40B4-BE49-F238E27FC236}">
                    <a16:creationId xmlns:a16="http://schemas.microsoft.com/office/drawing/2014/main" id="{9F854659-7383-461C-8F21-80D17634A91D}"/>
                  </a:ext>
                </a:extLst>
              </p:cNvPr>
              <p:cNvSpPr>
                <a:spLocks noChangeArrowheads="1"/>
              </p:cNvSpPr>
              <p:nvPr/>
            </p:nvSpPr>
            <p:spPr bwMode="ltGray">
              <a:xfrm rot="-8">
                <a:off x="1200" y="3147"/>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48" name="Rectangle 60">
                <a:extLst>
                  <a:ext uri="{FF2B5EF4-FFF2-40B4-BE49-F238E27FC236}">
                    <a16:creationId xmlns:a16="http://schemas.microsoft.com/office/drawing/2014/main" id="{11B85CE9-0761-4FC1-BF90-4971E4A281F4}"/>
                  </a:ext>
                </a:extLst>
              </p:cNvPr>
              <p:cNvSpPr>
                <a:spLocks noChangeArrowheads="1"/>
              </p:cNvSpPr>
              <p:nvPr/>
            </p:nvSpPr>
            <p:spPr bwMode="ltGray">
              <a:xfrm rot="214188">
                <a:off x="1189" y="3173"/>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49" name="Rectangle 61">
                <a:extLst>
                  <a:ext uri="{FF2B5EF4-FFF2-40B4-BE49-F238E27FC236}">
                    <a16:creationId xmlns:a16="http://schemas.microsoft.com/office/drawing/2014/main" id="{40E23B99-6D87-4B47-AD5D-1EB69F2A1D21}"/>
                  </a:ext>
                </a:extLst>
              </p:cNvPr>
              <p:cNvSpPr>
                <a:spLocks noChangeArrowheads="1"/>
              </p:cNvSpPr>
              <p:nvPr/>
            </p:nvSpPr>
            <p:spPr bwMode="ltGray">
              <a:xfrm rot="-682388">
                <a:off x="1219" y="296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50" name="Rectangle 62">
                <a:extLst>
                  <a:ext uri="{FF2B5EF4-FFF2-40B4-BE49-F238E27FC236}">
                    <a16:creationId xmlns:a16="http://schemas.microsoft.com/office/drawing/2014/main" id="{6DB52EBC-CB55-4A9E-9262-03CA69BF6D50}"/>
                  </a:ext>
                </a:extLst>
              </p:cNvPr>
              <p:cNvSpPr>
                <a:spLocks noChangeArrowheads="1"/>
              </p:cNvSpPr>
              <p:nvPr/>
            </p:nvSpPr>
            <p:spPr bwMode="ltGray">
              <a:xfrm rot="-480400">
                <a:off x="1220" y="2991"/>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51" name="Rectangle 63">
                <a:extLst>
                  <a:ext uri="{FF2B5EF4-FFF2-40B4-BE49-F238E27FC236}">
                    <a16:creationId xmlns:a16="http://schemas.microsoft.com/office/drawing/2014/main" id="{40B9ED5E-6E0F-4F3E-B58A-711C42486791}"/>
                  </a:ext>
                </a:extLst>
              </p:cNvPr>
              <p:cNvSpPr>
                <a:spLocks noChangeArrowheads="1"/>
              </p:cNvSpPr>
              <p:nvPr/>
            </p:nvSpPr>
            <p:spPr bwMode="ltGray">
              <a:xfrm rot="-480400">
                <a:off x="1220" y="301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52" name="Rectangle 64">
                <a:extLst>
                  <a:ext uri="{FF2B5EF4-FFF2-40B4-BE49-F238E27FC236}">
                    <a16:creationId xmlns:a16="http://schemas.microsoft.com/office/drawing/2014/main" id="{08FA0643-1FD8-43FA-87D3-9925B8F28700}"/>
                  </a:ext>
                </a:extLst>
              </p:cNvPr>
              <p:cNvSpPr>
                <a:spLocks noChangeArrowheads="1"/>
              </p:cNvSpPr>
              <p:nvPr/>
            </p:nvSpPr>
            <p:spPr bwMode="ltGray">
              <a:xfrm rot="-270546">
                <a:off x="1219" y="3041"/>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53" name="Rectangle 65">
                <a:extLst>
                  <a:ext uri="{FF2B5EF4-FFF2-40B4-BE49-F238E27FC236}">
                    <a16:creationId xmlns:a16="http://schemas.microsoft.com/office/drawing/2014/main" id="{0E3E7F38-3E72-477F-AB7C-0122C17C2983}"/>
                  </a:ext>
                </a:extLst>
              </p:cNvPr>
              <p:cNvSpPr>
                <a:spLocks noChangeArrowheads="1"/>
              </p:cNvSpPr>
              <p:nvPr/>
            </p:nvSpPr>
            <p:spPr bwMode="ltGray">
              <a:xfrm rot="-1132286">
                <a:off x="1207" y="2843"/>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54" name="Rectangle 66">
                <a:extLst>
                  <a:ext uri="{FF2B5EF4-FFF2-40B4-BE49-F238E27FC236}">
                    <a16:creationId xmlns:a16="http://schemas.microsoft.com/office/drawing/2014/main" id="{96B68EEB-968C-4E83-AC56-970A6B74FFE6}"/>
                  </a:ext>
                </a:extLst>
              </p:cNvPr>
              <p:cNvSpPr>
                <a:spLocks noChangeArrowheads="1"/>
              </p:cNvSpPr>
              <p:nvPr/>
            </p:nvSpPr>
            <p:spPr bwMode="ltGray">
              <a:xfrm rot="-969272">
                <a:off x="1213" y="286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55" name="Rectangle 67">
                <a:extLst>
                  <a:ext uri="{FF2B5EF4-FFF2-40B4-BE49-F238E27FC236}">
                    <a16:creationId xmlns:a16="http://schemas.microsoft.com/office/drawing/2014/main" id="{866580D3-6ED2-4413-8155-CC66A482FC64}"/>
                  </a:ext>
                </a:extLst>
              </p:cNvPr>
              <p:cNvSpPr>
                <a:spLocks noChangeArrowheads="1"/>
              </p:cNvSpPr>
              <p:nvPr/>
            </p:nvSpPr>
            <p:spPr bwMode="ltGray">
              <a:xfrm rot="-969272">
                <a:off x="1216" y="288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56" name="Rectangle 68">
                <a:extLst>
                  <a:ext uri="{FF2B5EF4-FFF2-40B4-BE49-F238E27FC236}">
                    <a16:creationId xmlns:a16="http://schemas.microsoft.com/office/drawing/2014/main" id="{72676539-EAF5-4F9B-8951-CECF196B1579}"/>
                  </a:ext>
                </a:extLst>
              </p:cNvPr>
              <p:cNvSpPr>
                <a:spLocks noChangeArrowheads="1"/>
              </p:cNvSpPr>
              <p:nvPr/>
            </p:nvSpPr>
            <p:spPr bwMode="ltGray">
              <a:xfrm rot="-806259">
                <a:off x="1219" y="291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57" name="Rectangle 69">
                <a:extLst>
                  <a:ext uri="{FF2B5EF4-FFF2-40B4-BE49-F238E27FC236}">
                    <a16:creationId xmlns:a16="http://schemas.microsoft.com/office/drawing/2014/main" id="{AA39D93B-9DE3-4D8F-8C10-CB6B8A35A0FB}"/>
                  </a:ext>
                </a:extLst>
              </p:cNvPr>
              <p:cNvSpPr>
                <a:spLocks noChangeArrowheads="1"/>
              </p:cNvSpPr>
              <p:nvPr/>
            </p:nvSpPr>
            <p:spPr bwMode="ltGray">
              <a:xfrm rot="-1543941">
                <a:off x="1165" y="272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58" name="Rectangle 70">
                <a:extLst>
                  <a:ext uri="{FF2B5EF4-FFF2-40B4-BE49-F238E27FC236}">
                    <a16:creationId xmlns:a16="http://schemas.microsoft.com/office/drawing/2014/main" id="{A89C453A-EEF0-4B61-B9E9-553F2DFFB1C5}"/>
                  </a:ext>
                </a:extLst>
              </p:cNvPr>
              <p:cNvSpPr>
                <a:spLocks noChangeArrowheads="1"/>
              </p:cNvSpPr>
              <p:nvPr/>
            </p:nvSpPr>
            <p:spPr bwMode="ltGray">
              <a:xfrm rot="-1341953">
                <a:off x="1176" y="2752"/>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59" name="Rectangle 71">
                <a:extLst>
                  <a:ext uri="{FF2B5EF4-FFF2-40B4-BE49-F238E27FC236}">
                    <a16:creationId xmlns:a16="http://schemas.microsoft.com/office/drawing/2014/main" id="{6BD04B34-1289-44DF-8569-7B5EA0E91034}"/>
                  </a:ext>
                </a:extLst>
              </p:cNvPr>
              <p:cNvSpPr>
                <a:spLocks noChangeArrowheads="1"/>
              </p:cNvSpPr>
              <p:nvPr/>
            </p:nvSpPr>
            <p:spPr bwMode="ltGray">
              <a:xfrm rot="-1341953">
                <a:off x="1184" y="277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60" name="Rectangle 72">
                <a:extLst>
                  <a:ext uri="{FF2B5EF4-FFF2-40B4-BE49-F238E27FC236}">
                    <a16:creationId xmlns:a16="http://schemas.microsoft.com/office/drawing/2014/main" id="{6FAC6051-14FE-441A-8308-BF5BDFC110AE}"/>
                  </a:ext>
                </a:extLst>
              </p:cNvPr>
              <p:cNvSpPr>
                <a:spLocks noChangeArrowheads="1"/>
              </p:cNvSpPr>
              <p:nvPr/>
            </p:nvSpPr>
            <p:spPr bwMode="ltGray">
              <a:xfrm rot="-1341953">
                <a:off x="1194" y="279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61" name="Rectangle 73">
                <a:extLst>
                  <a:ext uri="{FF2B5EF4-FFF2-40B4-BE49-F238E27FC236}">
                    <a16:creationId xmlns:a16="http://schemas.microsoft.com/office/drawing/2014/main" id="{BB7785F9-71DC-42E7-8D70-418BA76AA0AD}"/>
                  </a:ext>
                </a:extLst>
              </p:cNvPr>
              <p:cNvSpPr>
                <a:spLocks noChangeArrowheads="1"/>
              </p:cNvSpPr>
              <p:nvPr/>
            </p:nvSpPr>
            <p:spPr bwMode="ltGray">
              <a:xfrm rot="-1928746">
                <a:off x="1101" y="262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62" name="Rectangle 74">
                <a:extLst>
                  <a:ext uri="{FF2B5EF4-FFF2-40B4-BE49-F238E27FC236}">
                    <a16:creationId xmlns:a16="http://schemas.microsoft.com/office/drawing/2014/main" id="{1BD2F056-C159-4FB4-AC54-077BEBA1F2D5}"/>
                  </a:ext>
                </a:extLst>
              </p:cNvPr>
              <p:cNvSpPr>
                <a:spLocks noChangeArrowheads="1"/>
              </p:cNvSpPr>
              <p:nvPr/>
            </p:nvSpPr>
            <p:spPr bwMode="ltGray">
              <a:xfrm rot="-1844175">
                <a:off x="1114" y="2645"/>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63" name="Rectangle 75">
                <a:extLst>
                  <a:ext uri="{FF2B5EF4-FFF2-40B4-BE49-F238E27FC236}">
                    <a16:creationId xmlns:a16="http://schemas.microsoft.com/office/drawing/2014/main" id="{441A35DB-6745-4563-8F5D-57EF100135BC}"/>
                  </a:ext>
                </a:extLst>
              </p:cNvPr>
              <p:cNvSpPr>
                <a:spLocks noChangeArrowheads="1"/>
              </p:cNvSpPr>
              <p:nvPr/>
            </p:nvSpPr>
            <p:spPr bwMode="ltGray">
              <a:xfrm rot="-1752383">
                <a:off x="1129" y="266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64" name="Rectangle 76">
                <a:extLst>
                  <a:ext uri="{FF2B5EF4-FFF2-40B4-BE49-F238E27FC236}">
                    <a16:creationId xmlns:a16="http://schemas.microsoft.com/office/drawing/2014/main" id="{1D21D33F-AB9B-453C-97EF-5563A9065C7B}"/>
                  </a:ext>
                </a:extLst>
              </p:cNvPr>
              <p:cNvSpPr>
                <a:spLocks noChangeArrowheads="1"/>
              </p:cNvSpPr>
              <p:nvPr/>
            </p:nvSpPr>
            <p:spPr bwMode="ltGray">
              <a:xfrm rot="-1752383">
                <a:off x="1142" y="268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65" name="Rectangle 77">
                <a:extLst>
                  <a:ext uri="{FF2B5EF4-FFF2-40B4-BE49-F238E27FC236}">
                    <a16:creationId xmlns:a16="http://schemas.microsoft.com/office/drawing/2014/main" id="{AEB41386-FF70-4663-9DD7-2265658BEBB2}"/>
                  </a:ext>
                </a:extLst>
              </p:cNvPr>
              <p:cNvSpPr>
                <a:spLocks noChangeArrowheads="1"/>
              </p:cNvSpPr>
              <p:nvPr/>
            </p:nvSpPr>
            <p:spPr bwMode="ltGray">
              <a:xfrm rot="-2466736">
                <a:off x="1014" y="2538"/>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66" name="Rectangle 78">
                <a:extLst>
                  <a:ext uri="{FF2B5EF4-FFF2-40B4-BE49-F238E27FC236}">
                    <a16:creationId xmlns:a16="http://schemas.microsoft.com/office/drawing/2014/main" id="{CF696844-E78F-49C5-AD3B-C329E79105CE}"/>
                  </a:ext>
                </a:extLst>
              </p:cNvPr>
              <p:cNvSpPr>
                <a:spLocks noChangeArrowheads="1"/>
              </p:cNvSpPr>
              <p:nvPr/>
            </p:nvSpPr>
            <p:spPr bwMode="ltGray">
              <a:xfrm rot="-2466736">
                <a:off x="1035" y="255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67" name="Rectangle 79">
                <a:extLst>
                  <a:ext uri="{FF2B5EF4-FFF2-40B4-BE49-F238E27FC236}">
                    <a16:creationId xmlns:a16="http://schemas.microsoft.com/office/drawing/2014/main" id="{ED85A978-1B34-4670-9D22-635257C12F24}"/>
                  </a:ext>
                </a:extLst>
              </p:cNvPr>
              <p:cNvSpPr>
                <a:spLocks noChangeArrowheads="1"/>
              </p:cNvSpPr>
              <p:nvPr/>
            </p:nvSpPr>
            <p:spPr bwMode="ltGray">
              <a:xfrm rot="-2466736">
                <a:off x="1050" y="2574"/>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68" name="Rectangle 80">
                <a:extLst>
                  <a:ext uri="{FF2B5EF4-FFF2-40B4-BE49-F238E27FC236}">
                    <a16:creationId xmlns:a16="http://schemas.microsoft.com/office/drawing/2014/main" id="{7E846EA2-578A-47C7-864B-07CE057DF406}"/>
                  </a:ext>
                </a:extLst>
              </p:cNvPr>
              <p:cNvSpPr>
                <a:spLocks noChangeArrowheads="1"/>
              </p:cNvSpPr>
              <p:nvPr/>
            </p:nvSpPr>
            <p:spPr bwMode="ltGray">
              <a:xfrm rot="-2342866">
                <a:off x="1068" y="2590"/>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69" name="Freeform 81">
                <a:extLst>
                  <a:ext uri="{FF2B5EF4-FFF2-40B4-BE49-F238E27FC236}">
                    <a16:creationId xmlns:a16="http://schemas.microsoft.com/office/drawing/2014/main" id="{BAF2C4A1-BC62-4A6E-8EE6-3D4F84D818DB}"/>
                  </a:ext>
                </a:extLst>
              </p:cNvPr>
              <p:cNvSpPr>
                <a:spLocks/>
              </p:cNvSpPr>
              <p:nvPr/>
            </p:nvSpPr>
            <p:spPr bwMode="ltGray">
              <a:xfrm>
                <a:off x="486" y="2563"/>
                <a:ext cx="180" cy="151"/>
              </a:xfrm>
              <a:custGeom>
                <a:avLst/>
                <a:gdLst>
                  <a:gd name="T0" fmla="*/ 0 w 180"/>
                  <a:gd name="T1" fmla="*/ 144 h 151"/>
                  <a:gd name="T2" fmla="*/ 28 w 180"/>
                  <a:gd name="T3" fmla="*/ 147 h 151"/>
                  <a:gd name="T4" fmla="*/ 64 w 180"/>
                  <a:gd name="T5" fmla="*/ 46 h 151"/>
                  <a:gd name="T6" fmla="*/ 94 w 180"/>
                  <a:gd name="T7" fmla="*/ 151 h 151"/>
                  <a:gd name="T8" fmla="*/ 129 w 180"/>
                  <a:gd name="T9" fmla="*/ 151 h 151"/>
                  <a:gd name="T10" fmla="*/ 180 w 180"/>
                  <a:gd name="T11" fmla="*/ 9 h 151"/>
                  <a:gd name="T12" fmla="*/ 148 w 180"/>
                  <a:gd name="T13" fmla="*/ 10 h 151"/>
                  <a:gd name="T14" fmla="*/ 112 w 180"/>
                  <a:gd name="T15" fmla="*/ 112 h 151"/>
                  <a:gd name="T16" fmla="*/ 79 w 180"/>
                  <a:gd name="T17" fmla="*/ 0 h 151"/>
                  <a:gd name="T18" fmla="*/ 48 w 180"/>
                  <a:gd name="T19" fmla="*/ 0 h 151"/>
                  <a:gd name="T20" fmla="*/ 0 w 180"/>
                  <a:gd name="T21" fmla="*/ 144 h 15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80" h="151">
                    <a:moveTo>
                      <a:pt x="0" y="144"/>
                    </a:moveTo>
                    <a:lnTo>
                      <a:pt x="28" y="147"/>
                    </a:lnTo>
                    <a:lnTo>
                      <a:pt x="64" y="46"/>
                    </a:lnTo>
                    <a:lnTo>
                      <a:pt x="94" y="151"/>
                    </a:lnTo>
                    <a:lnTo>
                      <a:pt x="129" y="151"/>
                    </a:lnTo>
                    <a:lnTo>
                      <a:pt x="180" y="9"/>
                    </a:lnTo>
                    <a:lnTo>
                      <a:pt x="148" y="10"/>
                    </a:lnTo>
                    <a:lnTo>
                      <a:pt x="112" y="112"/>
                    </a:lnTo>
                    <a:lnTo>
                      <a:pt x="79" y="0"/>
                    </a:lnTo>
                    <a:lnTo>
                      <a:pt x="48" y="0"/>
                    </a:lnTo>
                    <a:lnTo>
                      <a:pt x="0" y="144"/>
                    </a:ln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170" name="Rectangle 82">
                <a:extLst>
                  <a:ext uri="{FF2B5EF4-FFF2-40B4-BE49-F238E27FC236}">
                    <a16:creationId xmlns:a16="http://schemas.microsoft.com/office/drawing/2014/main" id="{147913E3-3D99-4339-8249-0EB3559A796C}"/>
                  </a:ext>
                </a:extLst>
              </p:cNvPr>
              <p:cNvSpPr>
                <a:spLocks noChangeArrowheads="1"/>
              </p:cNvSpPr>
              <p:nvPr/>
            </p:nvSpPr>
            <p:spPr bwMode="ltGray">
              <a:xfrm rot="6575641">
                <a:off x="-217" y="3138"/>
                <a:ext cx="122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71" name="Rectangle 83">
                <a:extLst>
                  <a:ext uri="{FF2B5EF4-FFF2-40B4-BE49-F238E27FC236}">
                    <a16:creationId xmlns:a16="http://schemas.microsoft.com/office/drawing/2014/main" id="{E5D07B38-88A6-4003-8E3E-F1756CB262F3}"/>
                  </a:ext>
                </a:extLst>
              </p:cNvPr>
              <p:cNvSpPr>
                <a:spLocks noChangeArrowheads="1"/>
              </p:cNvSpPr>
              <p:nvPr/>
            </p:nvSpPr>
            <p:spPr bwMode="ltGray">
              <a:xfrm rot="238799">
                <a:off x="4" y="3146"/>
                <a:ext cx="103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72" name="Rectangle 84">
                <a:extLst>
                  <a:ext uri="{FF2B5EF4-FFF2-40B4-BE49-F238E27FC236}">
                    <a16:creationId xmlns:a16="http://schemas.microsoft.com/office/drawing/2014/main" id="{435A1E26-4FCB-4ECC-AEF3-8910CE15EB45}"/>
                  </a:ext>
                </a:extLst>
              </p:cNvPr>
              <p:cNvSpPr>
                <a:spLocks noChangeArrowheads="1"/>
              </p:cNvSpPr>
              <p:nvPr/>
            </p:nvSpPr>
            <p:spPr bwMode="ltGray">
              <a:xfrm rot="-2957028">
                <a:off x="907" y="247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73" name="Rectangle 85">
                <a:extLst>
                  <a:ext uri="{FF2B5EF4-FFF2-40B4-BE49-F238E27FC236}">
                    <a16:creationId xmlns:a16="http://schemas.microsoft.com/office/drawing/2014/main" id="{FA5AA034-861F-453F-87CA-C4C0501D9136}"/>
                  </a:ext>
                </a:extLst>
              </p:cNvPr>
              <p:cNvSpPr>
                <a:spLocks noChangeArrowheads="1"/>
              </p:cNvSpPr>
              <p:nvPr/>
            </p:nvSpPr>
            <p:spPr bwMode="ltGray">
              <a:xfrm rot="-2957028">
                <a:off x="930" y="2486"/>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74" name="Rectangle 86">
                <a:extLst>
                  <a:ext uri="{FF2B5EF4-FFF2-40B4-BE49-F238E27FC236}">
                    <a16:creationId xmlns:a16="http://schemas.microsoft.com/office/drawing/2014/main" id="{72428F5E-C9B7-42E0-893E-712820BE80E6}"/>
                  </a:ext>
                </a:extLst>
              </p:cNvPr>
              <p:cNvSpPr>
                <a:spLocks noChangeArrowheads="1"/>
              </p:cNvSpPr>
              <p:nvPr/>
            </p:nvSpPr>
            <p:spPr bwMode="ltGray">
              <a:xfrm rot="-2957028">
                <a:off x="954" y="2497"/>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75" name="Rectangle 87">
                <a:extLst>
                  <a:ext uri="{FF2B5EF4-FFF2-40B4-BE49-F238E27FC236}">
                    <a16:creationId xmlns:a16="http://schemas.microsoft.com/office/drawing/2014/main" id="{E5BF9A6E-9A30-48F0-9956-512E1F158F56}"/>
                  </a:ext>
                </a:extLst>
              </p:cNvPr>
              <p:cNvSpPr>
                <a:spLocks noChangeArrowheads="1"/>
              </p:cNvSpPr>
              <p:nvPr/>
            </p:nvSpPr>
            <p:spPr bwMode="ltGray">
              <a:xfrm rot="-2661033">
                <a:off x="974" y="2509"/>
                <a:ext cx="86"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76" name="Rectangle 88">
                <a:extLst>
                  <a:ext uri="{FF2B5EF4-FFF2-40B4-BE49-F238E27FC236}">
                    <a16:creationId xmlns:a16="http://schemas.microsoft.com/office/drawing/2014/main" id="{7194860A-318D-4148-A945-AC3CAA2195EA}"/>
                  </a:ext>
                </a:extLst>
              </p:cNvPr>
              <p:cNvSpPr>
                <a:spLocks noChangeArrowheads="1"/>
              </p:cNvSpPr>
              <p:nvPr/>
            </p:nvSpPr>
            <p:spPr bwMode="ltGray">
              <a:xfrm rot="-3638503">
                <a:off x="788" y="242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77" name="Rectangle 89">
                <a:extLst>
                  <a:ext uri="{FF2B5EF4-FFF2-40B4-BE49-F238E27FC236}">
                    <a16:creationId xmlns:a16="http://schemas.microsoft.com/office/drawing/2014/main" id="{79622B38-EB04-4DCD-8BB8-D127BF705883}"/>
                  </a:ext>
                </a:extLst>
              </p:cNvPr>
              <p:cNvSpPr>
                <a:spLocks noChangeArrowheads="1"/>
              </p:cNvSpPr>
              <p:nvPr/>
            </p:nvSpPr>
            <p:spPr bwMode="ltGray">
              <a:xfrm rot="-3638503">
                <a:off x="815" y="2434"/>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78" name="Rectangle 90">
                <a:extLst>
                  <a:ext uri="{FF2B5EF4-FFF2-40B4-BE49-F238E27FC236}">
                    <a16:creationId xmlns:a16="http://schemas.microsoft.com/office/drawing/2014/main" id="{225EF467-41AD-435D-9D7D-8B76D183050D}"/>
                  </a:ext>
                </a:extLst>
              </p:cNvPr>
              <p:cNvSpPr>
                <a:spLocks noChangeArrowheads="1"/>
              </p:cNvSpPr>
              <p:nvPr/>
            </p:nvSpPr>
            <p:spPr bwMode="ltGray">
              <a:xfrm rot="-3514633">
                <a:off x="837" y="2440"/>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79" name="Rectangle 91">
                <a:extLst>
                  <a:ext uri="{FF2B5EF4-FFF2-40B4-BE49-F238E27FC236}">
                    <a16:creationId xmlns:a16="http://schemas.microsoft.com/office/drawing/2014/main" id="{F8A1FA69-AD94-4179-839A-76E60137CE4D}"/>
                  </a:ext>
                </a:extLst>
              </p:cNvPr>
              <p:cNvSpPr>
                <a:spLocks noChangeArrowheads="1"/>
              </p:cNvSpPr>
              <p:nvPr/>
            </p:nvSpPr>
            <p:spPr bwMode="ltGray">
              <a:xfrm rot="-3220799">
                <a:off x="862" y="2452"/>
                <a:ext cx="8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80" name="Rectangle 92">
                <a:extLst>
                  <a:ext uri="{FF2B5EF4-FFF2-40B4-BE49-F238E27FC236}">
                    <a16:creationId xmlns:a16="http://schemas.microsoft.com/office/drawing/2014/main" id="{07815305-F8B6-4FB8-A6B7-F763EDC8A1BE}"/>
                  </a:ext>
                </a:extLst>
              </p:cNvPr>
              <p:cNvSpPr>
                <a:spLocks noChangeArrowheads="1"/>
              </p:cNvSpPr>
              <p:nvPr/>
            </p:nvSpPr>
            <p:spPr bwMode="ltGray">
              <a:xfrm rot="-4338250">
                <a:off x="649" y="239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81" name="Rectangle 93">
                <a:extLst>
                  <a:ext uri="{FF2B5EF4-FFF2-40B4-BE49-F238E27FC236}">
                    <a16:creationId xmlns:a16="http://schemas.microsoft.com/office/drawing/2014/main" id="{DA1EFB46-9485-490D-8E76-223B5DED08A0}"/>
                  </a:ext>
                </a:extLst>
              </p:cNvPr>
              <p:cNvSpPr>
                <a:spLocks noChangeArrowheads="1"/>
              </p:cNvSpPr>
              <p:nvPr/>
            </p:nvSpPr>
            <p:spPr bwMode="ltGray">
              <a:xfrm rot="-4250359">
                <a:off x="677" y="240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82" name="Rectangle 94">
                <a:extLst>
                  <a:ext uri="{FF2B5EF4-FFF2-40B4-BE49-F238E27FC236}">
                    <a16:creationId xmlns:a16="http://schemas.microsoft.com/office/drawing/2014/main" id="{17AD850D-6F0E-409D-934E-0943FABFF889}"/>
                  </a:ext>
                </a:extLst>
              </p:cNvPr>
              <p:cNvSpPr>
                <a:spLocks noChangeArrowheads="1"/>
              </p:cNvSpPr>
              <p:nvPr/>
            </p:nvSpPr>
            <p:spPr bwMode="ltGray">
              <a:xfrm rot="-4250359">
                <a:off x="708" y="2406"/>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83" name="Rectangle 95">
                <a:extLst>
                  <a:ext uri="{FF2B5EF4-FFF2-40B4-BE49-F238E27FC236}">
                    <a16:creationId xmlns:a16="http://schemas.microsoft.com/office/drawing/2014/main" id="{F9678AEC-F695-44C5-8CB7-8374EFD86CE2}"/>
                  </a:ext>
                </a:extLst>
              </p:cNvPr>
              <p:cNvSpPr>
                <a:spLocks noChangeArrowheads="1"/>
              </p:cNvSpPr>
              <p:nvPr/>
            </p:nvSpPr>
            <p:spPr bwMode="ltGray">
              <a:xfrm rot="-3989246">
                <a:off x="738" y="241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84" name="Rectangle 96">
                <a:extLst>
                  <a:ext uri="{FF2B5EF4-FFF2-40B4-BE49-F238E27FC236}">
                    <a16:creationId xmlns:a16="http://schemas.microsoft.com/office/drawing/2014/main" id="{2E847119-66AF-4852-BACE-AC3AFCFF12A1}"/>
                  </a:ext>
                </a:extLst>
              </p:cNvPr>
              <p:cNvSpPr>
                <a:spLocks noChangeArrowheads="1"/>
              </p:cNvSpPr>
              <p:nvPr/>
            </p:nvSpPr>
            <p:spPr bwMode="ltGray">
              <a:xfrm rot="-4862215">
                <a:off x="503" y="239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85" name="Rectangle 97">
                <a:extLst>
                  <a:ext uri="{FF2B5EF4-FFF2-40B4-BE49-F238E27FC236}">
                    <a16:creationId xmlns:a16="http://schemas.microsoft.com/office/drawing/2014/main" id="{9A1E9885-DAF9-48EC-AFB0-48A79F0BCE36}"/>
                  </a:ext>
                </a:extLst>
              </p:cNvPr>
              <p:cNvSpPr>
                <a:spLocks noChangeArrowheads="1"/>
              </p:cNvSpPr>
              <p:nvPr/>
            </p:nvSpPr>
            <p:spPr bwMode="ltGray">
              <a:xfrm rot="-4673370">
                <a:off x="534" y="2392"/>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86" name="Rectangle 98">
                <a:extLst>
                  <a:ext uri="{FF2B5EF4-FFF2-40B4-BE49-F238E27FC236}">
                    <a16:creationId xmlns:a16="http://schemas.microsoft.com/office/drawing/2014/main" id="{A13FFFF4-F481-4991-88BA-BAD1485AAF5E}"/>
                  </a:ext>
                </a:extLst>
              </p:cNvPr>
              <p:cNvSpPr>
                <a:spLocks noChangeArrowheads="1"/>
              </p:cNvSpPr>
              <p:nvPr/>
            </p:nvSpPr>
            <p:spPr bwMode="ltGray">
              <a:xfrm rot="-4646721">
                <a:off x="563" y="239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87" name="Rectangle 99">
                <a:extLst>
                  <a:ext uri="{FF2B5EF4-FFF2-40B4-BE49-F238E27FC236}">
                    <a16:creationId xmlns:a16="http://schemas.microsoft.com/office/drawing/2014/main" id="{03617E96-3DAE-453E-9800-2E9B9FDBACCC}"/>
                  </a:ext>
                </a:extLst>
              </p:cNvPr>
              <p:cNvSpPr>
                <a:spLocks noChangeArrowheads="1"/>
              </p:cNvSpPr>
              <p:nvPr/>
            </p:nvSpPr>
            <p:spPr bwMode="ltGray">
              <a:xfrm rot="-4580623">
                <a:off x="595" y="2390"/>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88" name="Rectangle 100">
                <a:extLst>
                  <a:ext uri="{FF2B5EF4-FFF2-40B4-BE49-F238E27FC236}">
                    <a16:creationId xmlns:a16="http://schemas.microsoft.com/office/drawing/2014/main" id="{B55B2C2C-8D14-48A7-B041-9DD7858E23B2}"/>
                  </a:ext>
                </a:extLst>
              </p:cNvPr>
              <p:cNvSpPr>
                <a:spLocks noChangeArrowheads="1"/>
              </p:cNvSpPr>
              <p:nvPr/>
            </p:nvSpPr>
            <p:spPr bwMode="ltGray">
              <a:xfrm rot="-5195129">
                <a:off x="355" y="241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89" name="Rectangle 101">
                <a:extLst>
                  <a:ext uri="{FF2B5EF4-FFF2-40B4-BE49-F238E27FC236}">
                    <a16:creationId xmlns:a16="http://schemas.microsoft.com/office/drawing/2014/main" id="{31D8A8A4-081D-40B3-B0DD-4AB65F832D3D}"/>
                  </a:ext>
                </a:extLst>
              </p:cNvPr>
              <p:cNvSpPr>
                <a:spLocks noChangeArrowheads="1"/>
              </p:cNvSpPr>
              <p:nvPr/>
            </p:nvSpPr>
            <p:spPr bwMode="ltGray">
              <a:xfrm rot="-5360484">
                <a:off x="385" y="2408"/>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90" name="Rectangle 102">
                <a:extLst>
                  <a:ext uri="{FF2B5EF4-FFF2-40B4-BE49-F238E27FC236}">
                    <a16:creationId xmlns:a16="http://schemas.microsoft.com/office/drawing/2014/main" id="{12CC13D3-C2CF-4FFB-A8BF-81B42D8AC744}"/>
                  </a:ext>
                </a:extLst>
              </p:cNvPr>
              <p:cNvSpPr>
                <a:spLocks noChangeArrowheads="1"/>
              </p:cNvSpPr>
              <p:nvPr/>
            </p:nvSpPr>
            <p:spPr bwMode="ltGray">
              <a:xfrm rot="-5288939">
                <a:off x="419" y="2404"/>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91" name="Rectangle 103">
                <a:extLst>
                  <a:ext uri="{FF2B5EF4-FFF2-40B4-BE49-F238E27FC236}">
                    <a16:creationId xmlns:a16="http://schemas.microsoft.com/office/drawing/2014/main" id="{F379FAB9-4374-41E4-905A-630A82A7FC61}"/>
                  </a:ext>
                </a:extLst>
              </p:cNvPr>
              <p:cNvSpPr>
                <a:spLocks noChangeArrowheads="1"/>
              </p:cNvSpPr>
              <p:nvPr/>
            </p:nvSpPr>
            <p:spPr bwMode="ltGray">
              <a:xfrm rot="-5164854">
                <a:off x="449" y="2400"/>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92" name="Rectangle 104">
                <a:extLst>
                  <a:ext uri="{FF2B5EF4-FFF2-40B4-BE49-F238E27FC236}">
                    <a16:creationId xmlns:a16="http://schemas.microsoft.com/office/drawing/2014/main" id="{E6DD4048-608C-4D83-B794-CBF7328E8114}"/>
                  </a:ext>
                </a:extLst>
              </p:cNvPr>
              <p:cNvSpPr>
                <a:spLocks noChangeArrowheads="1"/>
              </p:cNvSpPr>
              <p:nvPr/>
            </p:nvSpPr>
            <p:spPr bwMode="ltGray">
              <a:xfrm rot="-6132163">
                <a:off x="206" y="245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93" name="Rectangle 105">
                <a:extLst>
                  <a:ext uri="{FF2B5EF4-FFF2-40B4-BE49-F238E27FC236}">
                    <a16:creationId xmlns:a16="http://schemas.microsoft.com/office/drawing/2014/main" id="{441D5283-1055-4CC0-8020-E78012F34888}"/>
                  </a:ext>
                </a:extLst>
              </p:cNvPr>
              <p:cNvSpPr>
                <a:spLocks noChangeArrowheads="1"/>
              </p:cNvSpPr>
              <p:nvPr/>
            </p:nvSpPr>
            <p:spPr bwMode="ltGray">
              <a:xfrm rot="-6220433">
                <a:off x="237" y="24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94" name="Rectangle 106">
                <a:extLst>
                  <a:ext uri="{FF2B5EF4-FFF2-40B4-BE49-F238E27FC236}">
                    <a16:creationId xmlns:a16="http://schemas.microsoft.com/office/drawing/2014/main" id="{A2E059D1-513F-4343-9D4B-983DF371C164}"/>
                  </a:ext>
                </a:extLst>
              </p:cNvPr>
              <p:cNvSpPr>
                <a:spLocks noChangeArrowheads="1"/>
              </p:cNvSpPr>
              <p:nvPr/>
            </p:nvSpPr>
            <p:spPr bwMode="ltGray">
              <a:xfrm rot="-6110943">
                <a:off x="266" y="243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95" name="Rectangle 107">
                <a:extLst>
                  <a:ext uri="{FF2B5EF4-FFF2-40B4-BE49-F238E27FC236}">
                    <a16:creationId xmlns:a16="http://schemas.microsoft.com/office/drawing/2014/main" id="{30C137EE-9A40-4C0C-BADF-70AA7699ECF2}"/>
                  </a:ext>
                </a:extLst>
              </p:cNvPr>
              <p:cNvSpPr>
                <a:spLocks noChangeArrowheads="1"/>
              </p:cNvSpPr>
              <p:nvPr/>
            </p:nvSpPr>
            <p:spPr bwMode="ltGray">
              <a:xfrm rot="-5919570">
                <a:off x="293" y="2426"/>
                <a:ext cx="69"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96" name="Rectangle 108">
                <a:extLst>
                  <a:ext uri="{FF2B5EF4-FFF2-40B4-BE49-F238E27FC236}">
                    <a16:creationId xmlns:a16="http://schemas.microsoft.com/office/drawing/2014/main" id="{A31343F5-7EE5-4E34-9BEA-2A4AB19104AE}"/>
                  </a:ext>
                </a:extLst>
              </p:cNvPr>
              <p:cNvSpPr>
                <a:spLocks noChangeArrowheads="1"/>
              </p:cNvSpPr>
              <p:nvPr/>
            </p:nvSpPr>
            <p:spPr bwMode="ltGray">
              <a:xfrm rot="-7376291">
                <a:off x="6" y="254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97" name="Rectangle 109">
                <a:extLst>
                  <a:ext uri="{FF2B5EF4-FFF2-40B4-BE49-F238E27FC236}">
                    <a16:creationId xmlns:a16="http://schemas.microsoft.com/office/drawing/2014/main" id="{3A909CC0-7044-4359-A2F5-C18BC382C8A4}"/>
                  </a:ext>
                </a:extLst>
              </p:cNvPr>
              <p:cNvSpPr>
                <a:spLocks noChangeArrowheads="1"/>
              </p:cNvSpPr>
              <p:nvPr/>
            </p:nvSpPr>
            <p:spPr bwMode="ltGray">
              <a:xfrm rot="-7168347">
                <a:off x="65" y="2516"/>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98" name="Rectangle 110">
                <a:extLst>
                  <a:ext uri="{FF2B5EF4-FFF2-40B4-BE49-F238E27FC236}">
                    <a16:creationId xmlns:a16="http://schemas.microsoft.com/office/drawing/2014/main" id="{860A1139-8D2A-4352-896B-ED1EF6F22BA3}"/>
                  </a:ext>
                </a:extLst>
              </p:cNvPr>
              <p:cNvSpPr>
                <a:spLocks noChangeArrowheads="1"/>
              </p:cNvSpPr>
              <p:nvPr/>
            </p:nvSpPr>
            <p:spPr bwMode="ltGray">
              <a:xfrm rot="-6802416">
                <a:off x="92" y="250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199" name="Rectangle 111">
                <a:extLst>
                  <a:ext uri="{FF2B5EF4-FFF2-40B4-BE49-F238E27FC236}">
                    <a16:creationId xmlns:a16="http://schemas.microsoft.com/office/drawing/2014/main" id="{368B97F9-303C-4125-92EC-BCC188323539}"/>
                  </a:ext>
                </a:extLst>
              </p:cNvPr>
              <p:cNvSpPr>
                <a:spLocks noChangeArrowheads="1"/>
              </p:cNvSpPr>
              <p:nvPr/>
            </p:nvSpPr>
            <p:spPr bwMode="ltGray">
              <a:xfrm rot="-6802416">
                <a:off x="119" y="2492"/>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00" name="Rectangle 112">
                <a:extLst>
                  <a:ext uri="{FF2B5EF4-FFF2-40B4-BE49-F238E27FC236}">
                    <a16:creationId xmlns:a16="http://schemas.microsoft.com/office/drawing/2014/main" id="{B1E26F2B-DDF0-4D41-8F53-995713704855}"/>
                  </a:ext>
                </a:extLst>
              </p:cNvPr>
              <p:cNvSpPr>
                <a:spLocks noChangeArrowheads="1"/>
              </p:cNvSpPr>
              <p:nvPr/>
            </p:nvSpPr>
            <p:spPr bwMode="ltGray">
              <a:xfrm rot="-6457704">
                <a:off x="150" y="2478"/>
                <a:ext cx="6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01" name="Rectangle 113">
                <a:extLst>
                  <a:ext uri="{FF2B5EF4-FFF2-40B4-BE49-F238E27FC236}">
                    <a16:creationId xmlns:a16="http://schemas.microsoft.com/office/drawing/2014/main" id="{3790ADF3-8303-4868-9B9F-76DEF03A2E27}"/>
                  </a:ext>
                </a:extLst>
              </p:cNvPr>
              <p:cNvSpPr>
                <a:spLocks noChangeArrowheads="1"/>
              </p:cNvSpPr>
              <p:nvPr/>
            </p:nvSpPr>
            <p:spPr bwMode="ltGray">
              <a:xfrm rot="-1876771">
                <a:off x="0" y="3363"/>
                <a:ext cx="7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02" name="Rectangle 114">
                <a:extLst>
                  <a:ext uri="{FF2B5EF4-FFF2-40B4-BE49-F238E27FC236}">
                    <a16:creationId xmlns:a16="http://schemas.microsoft.com/office/drawing/2014/main" id="{36232A67-FB0E-48AF-8553-9E0AE173184A}"/>
                  </a:ext>
                </a:extLst>
              </p:cNvPr>
              <p:cNvSpPr>
                <a:spLocks noChangeArrowheads="1"/>
              </p:cNvSpPr>
              <p:nvPr/>
            </p:nvSpPr>
            <p:spPr bwMode="ltGray">
              <a:xfrm rot="3283992">
                <a:off x="511" y="3478"/>
                <a:ext cx="24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03" name="Rectangle 115">
                <a:extLst>
                  <a:ext uri="{FF2B5EF4-FFF2-40B4-BE49-F238E27FC236}">
                    <a16:creationId xmlns:a16="http://schemas.microsoft.com/office/drawing/2014/main" id="{21FC9ED3-1C6D-4811-8886-9BE768B400C9}"/>
                  </a:ext>
                </a:extLst>
              </p:cNvPr>
              <p:cNvSpPr>
                <a:spLocks noChangeArrowheads="1"/>
              </p:cNvSpPr>
              <p:nvPr/>
            </p:nvSpPr>
            <p:spPr bwMode="ltGray">
              <a:xfrm rot="3283992">
                <a:off x="35" y="2798"/>
                <a:ext cx="24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04" name="Rectangle 116">
                <a:extLst>
                  <a:ext uri="{FF2B5EF4-FFF2-40B4-BE49-F238E27FC236}">
                    <a16:creationId xmlns:a16="http://schemas.microsoft.com/office/drawing/2014/main" id="{2F6534BC-B530-4A27-9EB0-228384CCA96E}"/>
                  </a:ext>
                </a:extLst>
              </p:cNvPr>
              <p:cNvSpPr>
                <a:spLocks noChangeArrowheads="1"/>
              </p:cNvSpPr>
              <p:nvPr/>
            </p:nvSpPr>
            <p:spPr bwMode="ltGray">
              <a:xfrm rot="-1876771">
                <a:off x="700" y="2851"/>
                <a:ext cx="31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05" name="Rectangle 117">
                <a:extLst>
                  <a:ext uri="{FF2B5EF4-FFF2-40B4-BE49-F238E27FC236}">
                    <a16:creationId xmlns:a16="http://schemas.microsoft.com/office/drawing/2014/main" id="{ED43C977-7E69-4BC3-B409-4D3E25C3C349}"/>
                  </a:ext>
                </a:extLst>
              </p:cNvPr>
              <p:cNvSpPr>
                <a:spLocks noChangeArrowheads="1"/>
              </p:cNvSpPr>
              <p:nvPr/>
            </p:nvSpPr>
            <p:spPr bwMode="ltGray">
              <a:xfrm rot="5908516">
                <a:off x="200" y="3915"/>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06" name="Rectangle 118">
                <a:extLst>
                  <a:ext uri="{FF2B5EF4-FFF2-40B4-BE49-F238E27FC236}">
                    <a16:creationId xmlns:a16="http://schemas.microsoft.com/office/drawing/2014/main" id="{AE1AF5E6-323C-46C6-ACE9-EA9CAC59B096}"/>
                  </a:ext>
                </a:extLst>
              </p:cNvPr>
              <p:cNvSpPr>
                <a:spLocks noChangeArrowheads="1"/>
              </p:cNvSpPr>
              <p:nvPr/>
            </p:nvSpPr>
            <p:spPr bwMode="ltGray">
              <a:xfrm rot="6683973">
                <a:off x="45" y="3915"/>
                <a:ext cx="144"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07" name="Rectangle 119">
                <a:extLst>
                  <a:ext uri="{FF2B5EF4-FFF2-40B4-BE49-F238E27FC236}">
                    <a16:creationId xmlns:a16="http://schemas.microsoft.com/office/drawing/2014/main" id="{384F4DBA-D71E-413B-8007-C49BD00D9283}"/>
                  </a:ext>
                </a:extLst>
              </p:cNvPr>
              <p:cNvSpPr>
                <a:spLocks noChangeArrowheads="1"/>
              </p:cNvSpPr>
              <p:nvPr/>
            </p:nvSpPr>
            <p:spPr bwMode="ltGray">
              <a:xfrm rot="5245609">
                <a:off x="361" y="3893"/>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08" name="Rectangle 120">
                <a:extLst>
                  <a:ext uri="{FF2B5EF4-FFF2-40B4-BE49-F238E27FC236}">
                    <a16:creationId xmlns:a16="http://schemas.microsoft.com/office/drawing/2014/main" id="{97D87A31-FE2C-468E-81A3-4AA4BD02F7E2}"/>
                  </a:ext>
                </a:extLst>
              </p:cNvPr>
              <p:cNvSpPr>
                <a:spLocks noChangeArrowheads="1"/>
              </p:cNvSpPr>
              <p:nvPr/>
            </p:nvSpPr>
            <p:spPr bwMode="ltGray">
              <a:xfrm rot="4500520">
                <a:off x="522" y="3847"/>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09" name="Rectangle 121">
                <a:extLst>
                  <a:ext uri="{FF2B5EF4-FFF2-40B4-BE49-F238E27FC236}">
                    <a16:creationId xmlns:a16="http://schemas.microsoft.com/office/drawing/2014/main" id="{6DA445FA-050E-4E44-9EE9-AB6AF568EA45}"/>
                  </a:ext>
                </a:extLst>
              </p:cNvPr>
              <p:cNvSpPr>
                <a:spLocks noChangeArrowheads="1"/>
              </p:cNvSpPr>
              <p:nvPr/>
            </p:nvSpPr>
            <p:spPr bwMode="ltGray">
              <a:xfrm rot="3805227">
                <a:off x="670" y="3778"/>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10" name="Rectangle 122">
                <a:extLst>
                  <a:ext uri="{FF2B5EF4-FFF2-40B4-BE49-F238E27FC236}">
                    <a16:creationId xmlns:a16="http://schemas.microsoft.com/office/drawing/2014/main" id="{5857653C-EDFA-493A-AAE7-01E7FFB1BB9F}"/>
                  </a:ext>
                </a:extLst>
              </p:cNvPr>
              <p:cNvSpPr>
                <a:spLocks noChangeArrowheads="1"/>
              </p:cNvSpPr>
              <p:nvPr/>
            </p:nvSpPr>
            <p:spPr bwMode="ltGray">
              <a:xfrm rot="3060138">
                <a:off x="813" y="3688"/>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11" name="Rectangle 123">
                <a:extLst>
                  <a:ext uri="{FF2B5EF4-FFF2-40B4-BE49-F238E27FC236}">
                    <a16:creationId xmlns:a16="http://schemas.microsoft.com/office/drawing/2014/main" id="{E68E39DE-832B-455F-9F46-A135D1F78ED9}"/>
                  </a:ext>
                </a:extLst>
              </p:cNvPr>
              <p:cNvSpPr>
                <a:spLocks noChangeArrowheads="1"/>
              </p:cNvSpPr>
              <p:nvPr/>
            </p:nvSpPr>
            <p:spPr bwMode="ltGray">
              <a:xfrm rot="2090281">
                <a:off x="938" y="3582"/>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12" name="Rectangle 124">
                <a:extLst>
                  <a:ext uri="{FF2B5EF4-FFF2-40B4-BE49-F238E27FC236}">
                    <a16:creationId xmlns:a16="http://schemas.microsoft.com/office/drawing/2014/main" id="{A8C08BAD-04CD-4282-9F46-72098889BC32}"/>
                  </a:ext>
                </a:extLst>
              </p:cNvPr>
              <p:cNvSpPr>
                <a:spLocks noChangeArrowheads="1"/>
              </p:cNvSpPr>
              <p:nvPr/>
            </p:nvSpPr>
            <p:spPr bwMode="ltGray">
              <a:xfrm rot="-7168347">
                <a:off x="-18" y="2506"/>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13" name="Rectangle 125">
                <a:extLst>
                  <a:ext uri="{FF2B5EF4-FFF2-40B4-BE49-F238E27FC236}">
                    <a16:creationId xmlns:a16="http://schemas.microsoft.com/office/drawing/2014/main" id="{ACEAD4F3-F03E-40FE-9810-FDCB9B60AC30}"/>
                  </a:ext>
                </a:extLst>
              </p:cNvPr>
              <p:cNvSpPr>
                <a:spLocks noChangeArrowheads="1"/>
              </p:cNvSpPr>
              <p:nvPr/>
            </p:nvSpPr>
            <p:spPr bwMode="ltGray">
              <a:xfrm rot="-6406501">
                <a:off x="136" y="2433"/>
                <a:ext cx="132"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14" name="Rectangle 126">
                <a:extLst>
                  <a:ext uri="{FF2B5EF4-FFF2-40B4-BE49-F238E27FC236}">
                    <a16:creationId xmlns:a16="http://schemas.microsoft.com/office/drawing/2014/main" id="{09D7D5BB-D4CD-4526-8990-1BA881BB09EE}"/>
                  </a:ext>
                </a:extLst>
              </p:cNvPr>
              <p:cNvSpPr>
                <a:spLocks noChangeArrowheads="1"/>
              </p:cNvSpPr>
              <p:nvPr/>
            </p:nvSpPr>
            <p:spPr bwMode="ltGray">
              <a:xfrm rot="-4970620">
                <a:off x="447" y="2364"/>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15" name="Rectangle 127">
                <a:extLst>
                  <a:ext uri="{FF2B5EF4-FFF2-40B4-BE49-F238E27FC236}">
                    <a16:creationId xmlns:a16="http://schemas.microsoft.com/office/drawing/2014/main" id="{DD413989-4D39-49A2-9C77-335D03A220AF}"/>
                  </a:ext>
                </a:extLst>
              </p:cNvPr>
              <p:cNvSpPr>
                <a:spLocks noChangeArrowheads="1"/>
              </p:cNvSpPr>
              <p:nvPr/>
            </p:nvSpPr>
            <p:spPr bwMode="ltGray">
              <a:xfrm rot="-4298502">
                <a:off x="597" y="2360"/>
                <a:ext cx="15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16" name="Rectangle 128">
                <a:extLst>
                  <a:ext uri="{FF2B5EF4-FFF2-40B4-BE49-F238E27FC236}">
                    <a16:creationId xmlns:a16="http://schemas.microsoft.com/office/drawing/2014/main" id="{99065C81-90A8-406A-8C63-C747CE2881DB}"/>
                  </a:ext>
                </a:extLst>
              </p:cNvPr>
              <p:cNvSpPr>
                <a:spLocks noChangeArrowheads="1"/>
              </p:cNvSpPr>
              <p:nvPr/>
            </p:nvSpPr>
            <p:spPr bwMode="ltGray">
              <a:xfrm rot="-3676305">
                <a:off x="739" y="2386"/>
                <a:ext cx="155"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17" name="Rectangle 129">
                <a:extLst>
                  <a:ext uri="{FF2B5EF4-FFF2-40B4-BE49-F238E27FC236}">
                    <a16:creationId xmlns:a16="http://schemas.microsoft.com/office/drawing/2014/main" id="{E0ED2D48-D628-41E3-872F-D5F265A5BC46}"/>
                  </a:ext>
                </a:extLst>
              </p:cNvPr>
              <p:cNvSpPr>
                <a:spLocks noChangeArrowheads="1"/>
              </p:cNvSpPr>
              <p:nvPr/>
            </p:nvSpPr>
            <p:spPr bwMode="ltGray">
              <a:xfrm rot="-3188616">
                <a:off x="869" y="2430"/>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18" name="Rectangle 130">
                <a:extLst>
                  <a:ext uri="{FF2B5EF4-FFF2-40B4-BE49-F238E27FC236}">
                    <a16:creationId xmlns:a16="http://schemas.microsoft.com/office/drawing/2014/main" id="{115C8838-08AD-4F61-AA91-0E2A886F3477}"/>
                  </a:ext>
                </a:extLst>
              </p:cNvPr>
              <p:cNvSpPr>
                <a:spLocks noChangeArrowheads="1"/>
              </p:cNvSpPr>
              <p:nvPr/>
            </p:nvSpPr>
            <p:spPr bwMode="ltGray">
              <a:xfrm rot="-2610246">
                <a:off x="984" y="2497"/>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19" name="Rectangle 131">
                <a:extLst>
                  <a:ext uri="{FF2B5EF4-FFF2-40B4-BE49-F238E27FC236}">
                    <a16:creationId xmlns:a16="http://schemas.microsoft.com/office/drawing/2014/main" id="{10F01541-5D38-40F6-B485-93081118C6A0}"/>
                  </a:ext>
                </a:extLst>
              </p:cNvPr>
              <p:cNvSpPr>
                <a:spLocks noChangeArrowheads="1"/>
              </p:cNvSpPr>
              <p:nvPr/>
            </p:nvSpPr>
            <p:spPr bwMode="ltGray">
              <a:xfrm rot="-2190008">
                <a:off x="1075" y="2585"/>
                <a:ext cx="173"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20" name="Rectangle 132">
                <a:extLst>
                  <a:ext uri="{FF2B5EF4-FFF2-40B4-BE49-F238E27FC236}">
                    <a16:creationId xmlns:a16="http://schemas.microsoft.com/office/drawing/2014/main" id="{EDCAA3D3-936D-4C47-890D-427E87F1498C}"/>
                  </a:ext>
                </a:extLst>
              </p:cNvPr>
              <p:cNvSpPr>
                <a:spLocks noChangeArrowheads="1"/>
              </p:cNvSpPr>
              <p:nvPr/>
            </p:nvSpPr>
            <p:spPr bwMode="ltGray">
              <a:xfrm rot="-1728558">
                <a:off x="1147" y="2688"/>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21" name="Rectangle 133">
                <a:extLst>
                  <a:ext uri="{FF2B5EF4-FFF2-40B4-BE49-F238E27FC236}">
                    <a16:creationId xmlns:a16="http://schemas.microsoft.com/office/drawing/2014/main" id="{54166D01-C518-4B95-B309-C0F172E444DC}"/>
                  </a:ext>
                </a:extLst>
              </p:cNvPr>
              <p:cNvSpPr>
                <a:spLocks noChangeArrowheads="1"/>
              </p:cNvSpPr>
              <p:nvPr/>
            </p:nvSpPr>
            <p:spPr bwMode="ltGray">
              <a:xfrm rot="-1172118">
                <a:off x="1198" y="2805"/>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22" name="Rectangle 134">
                <a:extLst>
                  <a:ext uri="{FF2B5EF4-FFF2-40B4-BE49-F238E27FC236}">
                    <a16:creationId xmlns:a16="http://schemas.microsoft.com/office/drawing/2014/main" id="{B5DF3A21-6259-4A46-A9CB-B3ECA75C2EE2}"/>
                  </a:ext>
                </a:extLst>
              </p:cNvPr>
              <p:cNvSpPr>
                <a:spLocks noChangeArrowheads="1"/>
              </p:cNvSpPr>
              <p:nvPr/>
            </p:nvSpPr>
            <p:spPr bwMode="ltGray">
              <a:xfrm rot="-753845">
                <a:off x="1218" y="2930"/>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23" name="Rectangle 135">
                <a:extLst>
                  <a:ext uri="{FF2B5EF4-FFF2-40B4-BE49-F238E27FC236}">
                    <a16:creationId xmlns:a16="http://schemas.microsoft.com/office/drawing/2014/main" id="{EBF60FB5-4EF9-424A-B90B-04C0A54CDCB8}"/>
                  </a:ext>
                </a:extLst>
              </p:cNvPr>
              <p:cNvSpPr>
                <a:spLocks noChangeArrowheads="1"/>
              </p:cNvSpPr>
              <p:nvPr/>
            </p:nvSpPr>
            <p:spPr bwMode="ltGray">
              <a:xfrm rot="-287823">
                <a:off x="1213" y="3066"/>
                <a:ext cx="167"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24" name="Rectangle 136">
                <a:extLst>
                  <a:ext uri="{FF2B5EF4-FFF2-40B4-BE49-F238E27FC236}">
                    <a16:creationId xmlns:a16="http://schemas.microsoft.com/office/drawing/2014/main" id="{63CA8AFA-55D2-47D1-B107-67DAB3D396DB}"/>
                  </a:ext>
                </a:extLst>
              </p:cNvPr>
              <p:cNvSpPr>
                <a:spLocks noChangeArrowheads="1"/>
              </p:cNvSpPr>
              <p:nvPr/>
            </p:nvSpPr>
            <p:spPr bwMode="ltGray">
              <a:xfrm rot="696741">
                <a:off x="1126" y="3337"/>
                <a:ext cx="15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25" name="Rectangle 137">
                <a:extLst>
                  <a:ext uri="{FF2B5EF4-FFF2-40B4-BE49-F238E27FC236}">
                    <a16:creationId xmlns:a16="http://schemas.microsoft.com/office/drawing/2014/main" id="{BDE73CE8-F0DC-4625-B4BD-D4D186561CB9}"/>
                  </a:ext>
                </a:extLst>
              </p:cNvPr>
              <p:cNvSpPr>
                <a:spLocks noChangeArrowheads="1"/>
              </p:cNvSpPr>
              <p:nvPr/>
            </p:nvSpPr>
            <p:spPr bwMode="ltGray">
              <a:xfrm rot="1529990">
                <a:off x="1041" y="3465"/>
                <a:ext cx="140"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26" name="Freeform 138">
                <a:extLst>
                  <a:ext uri="{FF2B5EF4-FFF2-40B4-BE49-F238E27FC236}">
                    <a16:creationId xmlns:a16="http://schemas.microsoft.com/office/drawing/2014/main" id="{04C42901-3B1F-49A1-85B0-D2429756D93E}"/>
                  </a:ext>
                </a:extLst>
              </p:cNvPr>
              <p:cNvSpPr>
                <a:spLocks/>
              </p:cNvSpPr>
              <p:nvPr/>
            </p:nvSpPr>
            <p:spPr bwMode="ltGray">
              <a:xfrm>
                <a:off x="850" y="3136"/>
                <a:ext cx="204" cy="120"/>
              </a:xfrm>
              <a:custGeom>
                <a:avLst/>
                <a:gdLst>
                  <a:gd name="T0" fmla="*/ 168 w 204"/>
                  <a:gd name="T1" fmla="*/ 120 h 120"/>
                  <a:gd name="T2" fmla="*/ 204 w 204"/>
                  <a:gd name="T3" fmla="*/ 12 h 120"/>
                  <a:gd name="T4" fmla="*/ 42 w 204"/>
                  <a:gd name="T5" fmla="*/ 0 h 120"/>
                  <a:gd name="T6" fmla="*/ 0 w 204"/>
                  <a:gd name="T7" fmla="*/ 108 h 120"/>
                  <a:gd name="T8" fmla="*/ 30 w 204"/>
                  <a:gd name="T9" fmla="*/ 114 h 120"/>
                  <a:gd name="T10" fmla="*/ 60 w 204"/>
                  <a:gd name="T11" fmla="*/ 30 h 120"/>
                  <a:gd name="T12" fmla="*/ 102 w 204"/>
                  <a:gd name="T13" fmla="*/ 36 h 120"/>
                  <a:gd name="T14" fmla="*/ 78 w 204"/>
                  <a:gd name="T15" fmla="*/ 108 h 120"/>
                  <a:gd name="T16" fmla="*/ 102 w 204"/>
                  <a:gd name="T17" fmla="*/ 108 h 120"/>
                  <a:gd name="T18" fmla="*/ 132 w 204"/>
                  <a:gd name="T19" fmla="*/ 36 h 120"/>
                  <a:gd name="T20" fmla="*/ 162 w 204"/>
                  <a:gd name="T21" fmla="*/ 36 h 120"/>
                  <a:gd name="T22" fmla="*/ 138 w 204"/>
                  <a:gd name="T23" fmla="*/ 114 h 120"/>
                  <a:gd name="T24" fmla="*/ 168 w 204"/>
                  <a:gd name="T25" fmla="*/ 120 h 12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04" h="120">
                    <a:moveTo>
                      <a:pt x="168" y="120"/>
                    </a:moveTo>
                    <a:lnTo>
                      <a:pt x="204" y="12"/>
                    </a:lnTo>
                    <a:lnTo>
                      <a:pt x="42" y="0"/>
                    </a:lnTo>
                    <a:lnTo>
                      <a:pt x="0" y="108"/>
                    </a:lnTo>
                    <a:lnTo>
                      <a:pt x="30" y="114"/>
                    </a:lnTo>
                    <a:lnTo>
                      <a:pt x="60" y="30"/>
                    </a:lnTo>
                    <a:lnTo>
                      <a:pt x="102" y="36"/>
                    </a:lnTo>
                    <a:lnTo>
                      <a:pt x="78" y="108"/>
                    </a:lnTo>
                    <a:lnTo>
                      <a:pt x="102" y="108"/>
                    </a:lnTo>
                    <a:lnTo>
                      <a:pt x="132" y="36"/>
                    </a:lnTo>
                    <a:lnTo>
                      <a:pt x="162" y="36"/>
                    </a:lnTo>
                    <a:lnTo>
                      <a:pt x="138" y="114"/>
                    </a:lnTo>
                    <a:lnTo>
                      <a:pt x="168" y="12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227" name="Freeform 139">
                <a:extLst>
                  <a:ext uri="{FF2B5EF4-FFF2-40B4-BE49-F238E27FC236}">
                    <a16:creationId xmlns:a16="http://schemas.microsoft.com/office/drawing/2014/main" id="{D94DC43C-D495-49B0-B476-B02209F27446}"/>
                  </a:ext>
                </a:extLst>
              </p:cNvPr>
              <p:cNvSpPr>
                <a:spLocks/>
              </p:cNvSpPr>
              <p:nvPr/>
            </p:nvSpPr>
            <p:spPr bwMode="ltGray">
              <a:xfrm>
                <a:off x="19" y="2722"/>
                <a:ext cx="90" cy="78"/>
              </a:xfrm>
              <a:custGeom>
                <a:avLst/>
                <a:gdLst>
                  <a:gd name="T0" fmla="*/ 66 w 90"/>
                  <a:gd name="T1" fmla="*/ 36 h 78"/>
                  <a:gd name="T2" fmla="*/ 66 w 90"/>
                  <a:gd name="T3" fmla="*/ 36 h 78"/>
                  <a:gd name="T4" fmla="*/ 18 w 90"/>
                  <a:gd name="T5" fmla="*/ 24 h 78"/>
                  <a:gd name="T6" fmla="*/ 0 w 90"/>
                  <a:gd name="T7" fmla="*/ 30 h 78"/>
                  <a:gd name="T8" fmla="*/ 36 w 90"/>
                  <a:gd name="T9" fmla="*/ 78 h 78"/>
                  <a:gd name="T10" fmla="*/ 48 w 90"/>
                  <a:gd name="T11" fmla="*/ 72 h 78"/>
                  <a:gd name="T12" fmla="*/ 24 w 90"/>
                  <a:gd name="T13" fmla="*/ 36 h 78"/>
                  <a:gd name="T14" fmla="*/ 24 w 90"/>
                  <a:gd name="T15" fmla="*/ 36 h 78"/>
                  <a:gd name="T16" fmla="*/ 72 w 90"/>
                  <a:gd name="T17" fmla="*/ 54 h 78"/>
                  <a:gd name="T18" fmla="*/ 90 w 90"/>
                  <a:gd name="T19" fmla="*/ 42 h 78"/>
                  <a:gd name="T20" fmla="*/ 54 w 90"/>
                  <a:gd name="T21" fmla="*/ 0 h 78"/>
                  <a:gd name="T22" fmla="*/ 42 w 90"/>
                  <a:gd name="T23" fmla="*/ 6 h 78"/>
                  <a:gd name="T24" fmla="*/ 66 w 90"/>
                  <a:gd name="T25" fmla="*/ 36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8">
                    <a:moveTo>
                      <a:pt x="66" y="36"/>
                    </a:moveTo>
                    <a:lnTo>
                      <a:pt x="66" y="36"/>
                    </a:lnTo>
                    <a:lnTo>
                      <a:pt x="18" y="24"/>
                    </a:lnTo>
                    <a:lnTo>
                      <a:pt x="0" y="30"/>
                    </a:lnTo>
                    <a:lnTo>
                      <a:pt x="36" y="78"/>
                    </a:lnTo>
                    <a:lnTo>
                      <a:pt x="48" y="72"/>
                    </a:lnTo>
                    <a:lnTo>
                      <a:pt x="24" y="36"/>
                    </a:lnTo>
                    <a:lnTo>
                      <a:pt x="72" y="54"/>
                    </a:lnTo>
                    <a:lnTo>
                      <a:pt x="90" y="42"/>
                    </a:lnTo>
                    <a:lnTo>
                      <a:pt x="54" y="0"/>
                    </a:lnTo>
                    <a:lnTo>
                      <a:pt x="42" y="6"/>
                    </a:lnTo>
                    <a:lnTo>
                      <a:pt x="66" y="36"/>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228" name="Freeform 140">
                <a:extLst>
                  <a:ext uri="{FF2B5EF4-FFF2-40B4-BE49-F238E27FC236}">
                    <a16:creationId xmlns:a16="http://schemas.microsoft.com/office/drawing/2014/main" id="{D18353CF-2196-489F-B80B-29DC1B46980D}"/>
                  </a:ext>
                </a:extLst>
              </p:cNvPr>
              <p:cNvSpPr>
                <a:spLocks/>
              </p:cNvSpPr>
              <p:nvPr/>
            </p:nvSpPr>
            <p:spPr bwMode="ltGray">
              <a:xfrm>
                <a:off x="97" y="2651"/>
                <a:ext cx="101" cy="89"/>
              </a:xfrm>
              <a:custGeom>
                <a:avLst/>
                <a:gdLst>
                  <a:gd name="T0" fmla="*/ 54 w 101"/>
                  <a:gd name="T1" fmla="*/ 89 h 89"/>
                  <a:gd name="T2" fmla="*/ 65 w 101"/>
                  <a:gd name="T3" fmla="*/ 83 h 89"/>
                  <a:gd name="T4" fmla="*/ 48 w 101"/>
                  <a:gd name="T5" fmla="*/ 35 h 89"/>
                  <a:gd name="T6" fmla="*/ 89 w 101"/>
                  <a:gd name="T7" fmla="*/ 65 h 89"/>
                  <a:gd name="T8" fmla="*/ 101 w 101"/>
                  <a:gd name="T9" fmla="*/ 59 h 89"/>
                  <a:gd name="T10" fmla="*/ 83 w 101"/>
                  <a:gd name="T11" fmla="*/ 0 h 89"/>
                  <a:gd name="T12" fmla="*/ 71 w 101"/>
                  <a:gd name="T13" fmla="*/ 12 h 89"/>
                  <a:gd name="T14" fmla="*/ 83 w 101"/>
                  <a:gd name="T15" fmla="*/ 41 h 89"/>
                  <a:gd name="T16" fmla="*/ 48 w 101"/>
                  <a:gd name="T17" fmla="*/ 23 h 89"/>
                  <a:gd name="T18" fmla="*/ 36 w 101"/>
                  <a:gd name="T19" fmla="*/ 29 h 89"/>
                  <a:gd name="T20" fmla="*/ 45 w 101"/>
                  <a:gd name="T21" fmla="*/ 68 h 89"/>
                  <a:gd name="T22" fmla="*/ 18 w 101"/>
                  <a:gd name="T23" fmla="*/ 41 h 89"/>
                  <a:gd name="T24" fmla="*/ 0 w 101"/>
                  <a:gd name="T25" fmla="*/ 53 h 89"/>
                  <a:gd name="T26" fmla="*/ 54 w 101"/>
                  <a:gd name="T27" fmla="*/ 89 h 89"/>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1" h="89">
                    <a:moveTo>
                      <a:pt x="54" y="89"/>
                    </a:moveTo>
                    <a:lnTo>
                      <a:pt x="65" y="83"/>
                    </a:lnTo>
                    <a:lnTo>
                      <a:pt x="48" y="35"/>
                    </a:lnTo>
                    <a:lnTo>
                      <a:pt x="89" y="65"/>
                    </a:lnTo>
                    <a:lnTo>
                      <a:pt x="101" y="59"/>
                    </a:lnTo>
                    <a:lnTo>
                      <a:pt x="83" y="0"/>
                    </a:lnTo>
                    <a:lnTo>
                      <a:pt x="71" y="12"/>
                    </a:lnTo>
                    <a:lnTo>
                      <a:pt x="83" y="41"/>
                    </a:lnTo>
                    <a:lnTo>
                      <a:pt x="48" y="23"/>
                    </a:lnTo>
                    <a:lnTo>
                      <a:pt x="36" y="29"/>
                    </a:lnTo>
                    <a:lnTo>
                      <a:pt x="45" y="68"/>
                    </a:lnTo>
                    <a:lnTo>
                      <a:pt x="18" y="41"/>
                    </a:lnTo>
                    <a:lnTo>
                      <a:pt x="0" y="53"/>
                    </a:lnTo>
                    <a:lnTo>
                      <a:pt x="54" y="89"/>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229" name="Freeform 141">
                <a:extLst>
                  <a:ext uri="{FF2B5EF4-FFF2-40B4-BE49-F238E27FC236}">
                    <a16:creationId xmlns:a16="http://schemas.microsoft.com/office/drawing/2014/main" id="{64384DCE-842E-4644-A832-4991F9EE23B1}"/>
                  </a:ext>
                </a:extLst>
              </p:cNvPr>
              <p:cNvSpPr>
                <a:spLocks/>
              </p:cNvSpPr>
              <p:nvPr/>
            </p:nvSpPr>
            <p:spPr bwMode="ltGray">
              <a:xfrm>
                <a:off x="677" y="3502"/>
                <a:ext cx="83" cy="78"/>
              </a:xfrm>
              <a:custGeom>
                <a:avLst/>
                <a:gdLst>
                  <a:gd name="T0" fmla="*/ 36 w 83"/>
                  <a:gd name="T1" fmla="*/ 78 h 78"/>
                  <a:gd name="T2" fmla="*/ 83 w 83"/>
                  <a:gd name="T3" fmla="*/ 48 h 78"/>
                  <a:gd name="T4" fmla="*/ 54 w 83"/>
                  <a:gd name="T5" fmla="*/ 0 h 78"/>
                  <a:gd name="T6" fmla="*/ 0 w 83"/>
                  <a:gd name="T7" fmla="*/ 30 h 78"/>
                  <a:gd name="T8" fmla="*/ 6 w 83"/>
                  <a:gd name="T9" fmla="*/ 36 h 78"/>
                  <a:gd name="T10" fmla="*/ 42 w 83"/>
                  <a:gd name="T11" fmla="*/ 18 h 78"/>
                  <a:gd name="T12" fmla="*/ 54 w 83"/>
                  <a:gd name="T13" fmla="*/ 30 h 78"/>
                  <a:gd name="T14" fmla="*/ 24 w 83"/>
                  <a:gd name="T15" fmla="*/ 48 h 78"/>
                  <a:gd name="T16" fmla="*/ 30 w 83"/>
                  <a:gd name="T17" fmla="*/ 54 h 78"/>
                  <a:gd name="T18" fmla="*/ 60 w 83"/>
                  <a:gd name="T19" fmla="*/ 36 h 78"/>
                  <a:gd name="T20" fmla="*/ 66 w 83"/>
                  <a:gd name="T21" fmla="*/ 48 h 78"/>
                  <a:gd name="T22" fmla="*/ 30 w 83"/>
                  <a:gd name="T23" fmla="*/ 66 h 78"/>
                  <a:gd name="T24" fmla="*/ 36 w 83"/>
                  <a:gd name="T25" fmla="*/ 78 h 78"/>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3" h="78">
                    <a:moveTo>
                      <a:pt x="36" y="78"/>
                    </a:moveTo>
                    <a:lnTo>
                      <a:pt x="83" y="48"/>
                    </a:lnTo>
                    <a:lnTo>
                      <a:pt x="54" y="0"/>
                    </a:lnTo>
                    <a:lnTo>
                      <a:pt x="0" y="30"/>
                    </a:lnTo>
                    <a:lnTo>
                      <a:pt x="6" y="36"/>
                    </a:lnTo>
                    <a:lnTo>
                      <a:pt x="42" y="18"/>
                    </a:lnTo>
                    <a:lnTo>
                      <a:pt x="54" y="30"/>
                    </a:lnTo>
                    <a:lnTo>
                      <a:pt x="24" y="48"/>
                    </a:lnTo>
                    <a:lnTo>
                      <a:pt x="30" y="54"/>
                    </a:lnTo>
                    <a:lnTo>
                      <a:pt x="60" y="36"/>
                    </a:lnTo>
                    <a:lnTo>
                      <a:pt x="66" y="48"/>
                    </a:lnTo>
                    <a:lnTo>
                      <a:pt x="30" y="66"/>
                    </a:lnTo>
                    <a:lnTo>
                      <a:pt x="36" y="7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230" name="Freeform 142">
                <a:extLst>
                  <a:ext uri="{FF2B5EF4-FFF2-40B4-BE49-F238E27FC236}">
                    <a16:creationId xmlns:a16="http://schemas.microsoft.com/office/drawing/2014/main" id="{FFB116E8-2BB0-4DBC-AECD-78F99A7897A1}"/>
                  </a:ext>
                </a:extLst>
              </p:cNvPr>
              <p:cNvSpPr>
                <a:spLocks/>
              </p:cNvSpPr>
              <p:nvPr/>
            </p:nvSpPr>
            <p:spPr bwMode="ltGray">
              <a:xfrm>
                <a:off x="940" y="2782"/>
                <a:ext cx="90" cy="72"/>
              </a:xfrm>
              <a:custGeom>
                <a:avLst/>
                <a:gdLst>
                  <a:gd name="T0" fmla="*/ 90 w 90"/>
                  <a:gd name="T1" fmla="*/ 30 h 72"/>
                  <a:gd name="T2" fmla="*/ 66 w 90"/>
                  <a:gd name="T3" fmla="*/ 0 h 72"/>
                  <a:gd name="T4" fmla="*/ 0 w 90"/>
                  <a:gd name="T5" fmla="*/ 36 h 72"/>
                  <a:gd name="T6" fmla="*/ 24 w 90"/>
                  <a:gd name="T7" fmla="*/ 72 h 72"/>
                  <a:gd name="T8" fmla="*/ 36 w 90"/>
                  <a:gd name="T9" fmla="*/ 66 h 72"/>
                  <a:gd name="T10" fmla="*/ 18 w 90"/>
                  <a:gd name="T11" fmla="*/ 42 h 72"/>
                  <a:gd name="T12" fmla="*/ 36 w 90"/>
                  <a:gd name="T13" fmla="*/ 30 h 72"/>
                  <a:gd name="T14" fmla="*/ 54 w 90"/>
                  <a:gd name="T15" fmla="*/ 54 h 72"/>
                  <a:gd name="T16" fmla="*/ 60 w 90"/>
                  <a:gd name="T17" fmla="*/ 48 h 72"/>
                  <a:gd name="T18" fmla="*/ 48 w 90"/>
                  <a:gd name="T19" fmla="*/ 24 h 72"/>
                  <a:gd name="T20" fmla="*/ 60 w 90"/>
                  <a:gd name="T21" fmla="*/ 12 h 72"/>
                  <a:gd name="T22" fmla="*/ 78 w 90"/>
                  <a:gd name="T23" fmla="*/ 42 h 72"/>
                  <a:gd name="T24" fmla="*/ 90 w 90"/>
                  <a:gd name="T25" fmla="*/ 30 h 72"/>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72">
                    <a:moveTo>
                      <a:pt x="90" y="30"/>
                    </a:moveTo>
                    <a:lnTo>
                      <a:pt x="66" y="0"/>
                    </a:lnTo>
                    <a:lnTo>
                      <a:pt x="0" y="36"/>
                    </a:lnTo>
                    <a:lnTo>
                      <a:pt x="24" y="72"/>
                    </a:lnTo>
                    <a:lnTo>
                      <a:pt x="36" y="66"/>
                    </a:lnTo>
                    <a:lnTo>
                      <a:pt x="18" y="42"/>
                    </a:lnTo>
                    <a:lnTo>
                      <a:pt x="36" y="30"/>
                    </a:lnTo>
                    <a:lnTo>
                      <a:pt x="54" y="54"/>
                    </a:lnTo>
                    <a:lnTo>
                      <a:pt x="60" y="48"/>
                    </a:lnTo>
                    <a:lnTo>
                      <a:pt x="48" y="24"/>
                    </a:lnTo>
                    <a:lnTo>
                      <a:pt x="60" y="12"/>
                    </a:lnTo>
                    <a:lnTo>
                      <a:pt x="78" y="42"/>
                    </a:lnTo>
                    <a:lnTo>
                      <a:pt x="90" y="3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231" name="Freeform 143">
                <a:extLst>
                  <a:ext uri="{FF2B5EF4-FFF2-40B4-BE49-F238E27FC236}">
                    <a16:creationId xmlns:a16="http://schemas.microsoft.com/office/drawing/2014/main" id="{A39C9D20-96F5-4E45-AA3B-585370FD7132}"/>
                  </a:ext>
                </a:extLst>
              </p:cNvPr>
              <p:cNvSpPr>
                <a:spLocks/>
              </p:cNvSpPr>
              <p:nvPr/>
            </p:nvSpPr>
            <p:spPr bwMode="ltGray">
              <a:xfrm>
                <a:off x="898" y="2716"/>
                <a:ext cx="90" cy="84"/>
              </a:xfrm>
              <a:custGeom>
                <a:avLst/>
                <a:gdLst>
                  <a:gd name="T0" fmla="*/ 42 w 90"/>
                  <a:gd name="T1" fmla="*/ 60 h 84"/>
                  <a:gd name="T2" fmla="*/ 42 w 90"/>
                  <a:gd name="T3" fmla="*/ 60 h 84"/>
                  <a:gd name="T4" fmla="*/ 72 w 90"/>
                  <a:gd name="T5" fmla="*/ 12 h 84"/>
                  <a:gd name="T6" fmla="*/ 66 w 90"/>
                  <a:gd name="T7" fmla="*/ 0 h 84"/>
                  <a:gd name="T8" fmla="*/ 0 w 90"/>
                  <a:gd name="T9" fmla="*/ 42 h 84"/>
                  <a:gd name="T10" fmla="*/ 6 w 90"/>
                  <a:gd name="T11" fmla="*/ 54 h 84"/>
                  <a:gd name="T12" fmla="*/ 54 w 90"/>
                  <a:gd name="T13" fmla="*/ 24 h 84"/>
                  <a:gd name="T14" fmla="*/ 54 w 90"/>
                  <a:gd name="T15" fmla="*/ 24 h 84"/>
                  <a:gd name="T16" fmla="*/ 18 w 90"/>
                  <a:gd name="T17" fmla="*/ 72 h 84"/>
                  <a:gd name="T18" fmla="*/ 24 w 90"/>
                  <a:gd name="T19" fmla="*/ 84 h 84"/>
                  <a:gd name="T20" fmla="*/ 90 w 90"/>
                  <a:gd name="T21" fmla="*/ 42 h 84"/>
                  <a:gd name="T22" fmla="*/ 84 w 90"/>
                  <a:gd name="T23" fmla="*/ 30 h 84"/>
                  <a:gd name="T24" fmla="*/ 42 w 90"/>
                  <a:gd name="T25" fmla="*/ 60 h 84"/>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90" h="84">
                    <a:moveTo>
                      <a:pt x="42" y="60"/>
                    </a:moveTo>
                    <a:lnTo>
                      <a:pt x="42" y="60"/>
                    </a:lnTo>
                    <a:lnTo>
                      <a:pt x="72" y="12"/>
                    </a:lnTo>
                    <a:lnTo>
                      <a:pt x="66" y="0"/>
                    </a:lnTo>
                    <a:lnTo>
                      <a:pt x="0" y="42"/>
                    </a:lnTo>
                    <a:lnTo>
                      <a:pt x="6" y="54"/>
                    </a:lnTo>
                    <a:lnTo>
                      <a:pt x="54" y="24"/>
                    </a:lnTo>
                    <a:lnTo>
                      <a:pt x="18" y="72"/>
                    </a:lnTo>
                    <a:lnTo>
                      <a:pt x="24" y="84"/>
                    </a:lnTo>
                    <a:lnTo>
                      <a:pt x="90" y="42"/>
                    </a:lnTo>
                    <a:lnTo>
                      <a:pt x="84" y="30"/>
                    </a:lnTo>
                    <a:lnTo>
                      <a:pt x="42" y="6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232" name="Freeform 144">
                <a:extLst>
                  <a:ext uri="{FF2B5EF4-FFF2-40B4-BE49-F238E27FC236}">
                    <a16:creationId xmlns:a16="http://schemas.microsoft.com/office/drawing/2014/main" id="{F5AF76F5-3687-4931-9867-3350D191B76E}"/>
                  </a:ext>
                </a:extLst>
              </p:cNvPr>
              <p:cNvSpPr>
                <a:spLocks/>
              </p:cNvSpPr>
              <p:nvPr/>
            </p:nvSpPr>
            <p:spPr bwMode="ltGray">
              <a:xfrm>
                <a:off x="7" y="3837"/>
                <a:ext cx="6" cy="12"/>
              </a:xfrm>
              <a:custGeom>
                <a:avLst/>
                <a:gdLst>
                  <a:gd name="T0" fmla="*/ 6 w 6"/>
                  <a:gd name="T1" fmla="*/ 0 h 12"/>
                  <a:gd name="T2" fmla="*/ 6 w 6"/>
                  <a:gd name="T3" fmla="*/ 0 h 12"/>
                  <a:gd name="T4" fmla="*/ 0 w 6"/>
                  <a:gd name="T5" fmla="*/ 0 h 12"/>
                  <a:gd name="T6" fmla="*/ 0 w 6"/>
                  <a:gd name="T7" fmla="*/ 0 h 12"/>
                  <a:gd name="T8" fmla="*/ 0 w 6"/>
                  <a:gd name="T9" fmla="*/ 12 h 12"/>
                  <a:gd name="T10" fmla="*/ 6 w 6"/>
                  <a:gd name="T11" fmla="*/ 0 h 12"/>
                  <a:gd name="T12" fmla="*/ 6 w 6"/>
                  <a:gd name="T13" fmla="*/ 0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 h="12">
                    <a:moveTo>
                      <a:pt x="6" y="0"/>
                    </a:moveTo>
                    <a:lnTo>
                      <a:pt x="6" y="0"/>
                    </a:lnTo>
                    <a:lnTo>
                      <a:pt x="0" y="0"/>
                    </a:lnTo>
                    <a:lnTo>
                      <a:pt x="0" y="12"/>
                    </a:lnTo>
                    <a:lnTo>
                      <a:pt x="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233" name="Freeform 145">
                <a:extLst>
                  <a:ext uri="{FF2B5EF4-FFF2-40B4-BE49-F238E27FC236}">
                    <a16:creationId xmlns:a16="http://schemas.microsoft.com/office/drawing/2014/main" id="{8AB4C80C-EDEF-462E-9868-FE09C64BDFB9}"/>
                  </a:ext>
                </a:extLst>
              </p:cNvPr>
              <p:cNvSpPr>
                <a:spLocks/>
              </p:cNvSpPr>
              <p:nvPr/>
            </p:nvSpPr>
            <p:spPr bwMode="ltGray">
              <a:xfrm>
                <a:off x="7" y="2555"/>
                <a:ext cx="30" cy="48"/>
              </a:xfrm>
              <a:custGeom>
                <a:avLst/>
                <a:gdLst>
                  <a:gd name="T0" fmla="*/ 18 w 30"/>
                  <a:gd name="T1" fmla="*/ 48 h 48"/>
                  <a:gd name="T2" fmla="*/ 18 w 30"/>
                  <a:gd name="T3" fmla="*/ 48 h 48"/>
                  <a:gd name="T4" fmla="*/ 30 w 30"/>
                  <a:gd name="T5" fmla="*/ 42 h 48"/>
                  <a:gd name="T6" fmla="*/ 0 w 30"/>
                  <a:gd name="T7" fmla="*/ 0 h 48"/>
                  <a:gd name="T8" fmla="*/ 0 w 30"/>
                  <a:gd name="T9" fmla="*/ 24 h 48"/>
                  <a:gd name="T10" fmla="*/ 18 w 30"/>
                  <a:gd name="T11" fmla="*/ 48 h 48"/>
                  <a:gd name="T12" fmla="*/ 18 w 30"/>
                  <a:gd name="T13" fmla="*/ 48 h 4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0" h="48">
                    <a:moveTo>
                      <a:pt x="18" y="48"/>
                    </a:moveTo>
                    <a:lnTo>
                      <a:pt x="18" y="48"/>
                    </a:lnTo>
                    <a:lnTo>
                      <a:pt x="30" y="42"/>
                    </a:lnTo>
                    <a:lnTo>
                      <a:pt x="0" y="0"/>
                    </a:lnTo>
                    <a:lnTo>
                      <a:pt x="0" y="24"/>
                    </a:lnTo>
                    <a:lnTo>
                      <a:pt x="18" y="48"/>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234" name="Freeform 146">
                <a:extLst>
                  <a:ext uri="{FF2B5EF4-FFF2-40B4-BE49-F238E27FC236}">
                    <a16:creationId xmlns:a16="http://schemas.microsoft.com/office/drawing/2014/main" id="{0A5775C1-F3B5-4DAC-81E1-E018826970B6}"/>
                  </a:ext>
                </a:extLst>
              </p:cNvPr>
              <p:cNvSpPr>
                <a:spLocks/>
              </p:cNvSpPr>
              <p:nvPr/>
            </p:nvSpPr>
            <p:spPr bwMode="ltGray">
              <a:xfrm>
                <a:off x="7" y="3843"/>
                <a:ext cx="36" cy="66"/>
              </a:xfrm>
              <a:custGeom>
                <a:avLst/>
                <a:gdLst>
                  <a:gd name="T0" fmla="*/ 36 w 36"/>
                  <a:gd name="T1" fmla="*/ 0 h 66"/>
                  <a:gd name="T2" fmla="*/ 24 w 36"/>
                  <a:gd name="T3" fmla="*/ 0 h 66"/>
                  <a:gd name="T4" fmla="*/ 24 w 36"/>
                  <a:gd name="T5" fmla="*/ 0 h 66"/>
                  <a:gd name="T6" fmla="*/ 0 w 36"/>
                  <a:gd name="T7" fmla="*/ 36 h 66"/>
                  <a:gd name="T8" fmla="*/ 0 w 36"/>
                  <a:gd name="T9" fmla="*/ 66 h 66"/>
                  <a:gd name="T10" fmla="*/ 36 w 36"/>
                  <a:gd name="T11" fmla="*/ 0 h 66"/>
                  <a:gd name="T12" fmla="*/ 36 w 36"/>
                  <a:gd name="T13" fmla="*/ 0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6" h="66">
                    <a:moveTo>
                      <a:pt x="36" y="0"/>
                    </a:moveTo>
                    <a:lnTo>
                      <a:pt x="24" y="0"/>
                    </a:lnTo>
                    <a:lnTo>
                      <a:pt x="0" y="36"/>
                    </a:lnTo>
                    <a:lnTo>
                      <a:pt x="0" y="66"/>
                    </a:lnTo>
                    <a:lnTo>
                      <a:pt x="36" y="0"/>
                    </a:lnTo>
                    <a:close/>
                  </a:path>
                </a:pathLst>
              </a:custGeom>
              <a:solidFill>
                <a:schemeClr val="bg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4235" name="Rectangle 147">
                <a:extLst>
                  <a:ext uri="{FF2B5EF4-FFF2-40B4-BE49-F238E27FC236}">
                    <a16:creationId xmlns:a16="http://schemas.microsoft.com/office/drawing/2014/main" id="{7D3CFAF1-99DB-414F-A1FF-64C7E5AAE365}"/>
                  </a:ext>
                </a:extLst>
              </p:cNvPr>
              <p:cNvSpPr>
                <a:spLocks noChangeArrowheads="1"/>
              </p:cNvSpPr>
              <p:nvPr/>
            </p:nvSpPr>
            <p:spPr bwMode="ltGray">
              <a:xfrm rot="244926">
                <a:off x="1177" y="3201"/>
                <a:ext cx="161"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36" name="Rectangle 148">
                <a:extLst>
                  <a:ext uri="{FF2B5EF4-FFF2-40B4-BE49-F238E27FC236}">
                    <a16:creationId xmlns:a16="http://schemas.microsoft.com/office/drawing/2014/main" id="{66B941EB-7720-430E-BA02-6A4C23A9BEDC}"/>
                  </a:ext>
                </a:extLst>
              </p:cNvPr>
              <p:cNvSpPr>
                <a:spLocks noChangeArrowheads="1"/>
              </p:cNvSpPr>
              <p:nvPr/>
            </p:nvSpPr>
            <p:spPr bwMode="ltGray">
              <a:xfrm rot="-5598588">
                <a:off x="290" y="2386"/>
                <a:ext cx="138" cy="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defRPr/>
                </a:pPr>
                <a:endParaRPr lang="el-GR" altLang="el-GR"/>
              </a:p>
            </p:txBody>
          </p:sp>
          <p:sp>
            <p:nvSpPr>
              <p:cNvPr id="4237" name="Freeform 149">
                <a:extLst>
                  <a:ext uri="{FF2B5EF4-FFF2-40B4-BE49-F238E27FC236}">
                    <a16:creationId xmlns:a16="http://schemas.microsoft.com/office/drawing/2014/main" id="{F45E859E-210D-46E0-8C04-3D06E785152A}"/>
                  </a:ext>
                </a:extLst>
              </p:cNvPr>
              <p:cNvSpPr>
                <a:spLocks/>
              </p:cNvSpPr>
              <p:nvPr/>
            </p:nvSpPr>
            <p:spPr bwMode="ltGray">
              <a:xfrm>
                <a:off x="139" y="3573"/>
                <a:ext cx="144" cy="154"/>
              </a:xfrm>
              <a:custGeom>
                <a:avLst/>
                <a:gdLst>
                  <a:gd name="T0" fmla="*/ 0 w 144"/>
                  <a:gd name="T1" fmla="*/ 102 h 154"/>
                  <a:gd name="T2" fmla="*/ 59 w 144"/>
                  <a:gd name="T3" fmla="*/ 154 h 154"/>
                  <a:gd name="T4" fmla="*/ 117 w 144"/>
                  <a:gd name="T5" fmla="*/ 120 h 154"/>
                  <a:gd name="T6" fmla="*/ 62 w 144"/>
                  <a:gd name="T7" fmla="*/ 55 h 154"/>
                  <a:gd name="T8" fmla="*/ 104 w 144"/>
                  <a:gd name="T9" fmla="*/ 34 h 154"/>
                  <a:gd name="T10" fmla="*/ 117 w 144"/>
                  <a:gd name="T11" fmla="*/ 53 h 154"/>
                  <a:gd name="T12" fmla="*/ 141 w 144"/>
                  <a:gd name="T13" fmla="*/ 47 h 154"/>
                  <a:gd name="T14" fmla="*/ 97 w 144"/>
                  <a:gd name="T15" fmla="*/ 2 h 154"/>
                  <a:gd name="T16" fmla="*/ 36 w 144"/>
                  <a:gd name="T17" fmla="*/ 33 h 154"/>
                  <a:gd name="T18" fmla="*/ 90 w 144"/>
                  <a:gd name="T19" fmla="*/ 107 h 154"/>
                  <a:gd name="T20" fmla="*/ 28 w 144"/>
                  <a:gd name="T21" fmla="*/ 101 h 154"/>
                  <a:gd name="T22" fmla="*/ 0 w 144"/>
                  <a:gd name="T23" fmla="*/ 102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9" y="61"/>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4238" name="Freeform 150">
                <a:extLst>
                  <a:ext uri="{FF2B5EF4-FFF2-40B4-BE49-F238E27FC236}">
                    <a16:creationId xmlns:a16="http://schemas.microsoft.com/office/drawing/2014/main" id="{71AD58F1-C1DF-49EE-8161-30D4969E8CF3}"/>
                  </a:ext>
                </a:extLst>
              </p:cNvPr>
              <p:cNvSpPr>
                <a:spLocks/>
              </p:cNvSpPr>
              <p:nvPr/>
            </p:nvSpPr>
            <p:spPr bwMode="ltGray">
              <a:xfrm rot="-2857037">
                <a:off x="619" y="3550"/>
                <a:ext cx="68" cy="69"/>
              </a:xfrm>
              <a:custGeom>
                <a:avLst/>
                <a:gdLst>
                  <a:gd name="T0" fmla="*/ 0 w 144"/>
                  <a:gd name="T1" fmla="*/ 21 h 154"/>
                  <a:gd name="T2" fmla="*/ 13 w 144"/>
                  <a:gd name="T3" fmla="*/ 31 h 154"/>
                  <a:gd name="T4" fmla="*/ 26 w 144"/>
                  <a:gd name="T5" fmla="*/ 24 h 154"/>
                  <a:gd name="T6" fmla="*/ 14 w 144"/>
                  <a:gd name="T7" fmla="*/ 11 h 154"/>
                  <a:gd name="T8" fmla="*/ 23 w 144"/>
                  <a:gd name="T9" fmla="*/ 7 h 154"/>
                  <a:gd name="T10" fmla="*/ 26 w 144"/>
                  <a:gd name="T11" fmla="*/ 11 h 154"/>
                  <a:gd name="T12" fmla="*/ 32 w 144"/>
                  <a:gd name="T13" fmla="*/ 9 h 154"/>
                  <a:gd name="T14" fmla="*/ 22 w 144"/>
                  <a:gd name="T15" fmla="*/ 0 h 154"/>
                  <a:gd name="T16" fmla="*/ 8 w 144"/>
                  <a:gd name="T17" fmla="*/ 7 h 154"/>
                  <a:gd name="T18" fmla="*/ 20 w 144"/>
                  <a:gd name="T19" fmla="*/ 22 h 154"/>
                  <a:gd name="T20" fmla="*/ 6 w 144"/>
                  <a:gd name="T21" fmla="*/ 20 h 154"/>
                  <a:gd name="T22" fmla="*/ 0 w 144"/>
                  <a:gd name="T23" fmla="*/ 21 h 15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44" h="154">
                    <a:moveTo>
                      <a:pt x="0" y="102"/>
                    </a:moveTo>
                    <a:cubicBezTo>
                      <a:pt x="6" y="140"/>
                      <a:pt x="25" y="154"/>
                      <a:pt x="59" y="154"/>
                    </a:cubicBezTo>
                    <a:cubicBezTo>
                      <a:pt x="111" y="152"/>
                      <a:pt x="106" y="130"/>
                      <a:pt x="117" y="120"/>
                    </a:cubicBezTo>
                    <a:cubicBezTo>
                      <a:pt x="113" y="47"/>
                      <a:pt x="84" y="84"/>
                      <a:pt x="62" y="55"/>
                    </a:cubicBezTo>
                    <a:cubicBezTo>
                      <a:pt x="59" y="42"/>
                      <a:pt x="78" y="11"/>
                      <a:pt x="104" y="34"/>
                    </a:cubicBezTo>
                    <a:cubicBezTo>
                      <a:pt x="108" y="41"/>
                      <a:pt x="111" y="51"/>
                      <a:pt x="117" y="53"/>
                    </a:cubicBezTo>
                    <a:cubicBezTo>
                      <a:pt x="123" y="55"/>
                      <a:pt x="144" y="55"/>
                      <a:pt x="141" y="47"/>
                    </a:cubicBezTo>
                    <a:cubicBezTo>
                      <a:pt x="138" y="39"/>
                      <a:pt x="126" y="5"/>
                      <a:pt x="97" y="2"/>
                    </a:cubicBezTo>
                    <a:cubicBezTo>
                      <a:pt x="77" y="0"/>
                      <a:pt x="48" y="0"/>
                      <a:pt x="36" y="33"/>
                    </a:cubicBezTo>
                    <a:cubicBezTo>
                      <a:pt x="15" y="89"/>
                      <a:pt x="83" y="79"/>
                      <a:pt x="90" y="107"/>
                    </a:cubicBezTo>
                    <a:cubicBezTo>
                      <a:pt x="96" y="130"/>
                      <a:pt x="34" y="147"/>
                      <a:pt x="28" y="101"/>
                    </a:cubicBezTo>
                    <a:cubicBezTo>
                      <a:pt x="12" y="104"/>
                      <a:pt x="15" y="98"/>
                      <a:pt x="0" y="102"/>
                    </a:cubicBezTo>
                    <a:close/>
                  </a:path>
                </a:pathLst>
              </a:custGeom>
              <a:solidFill>
                <a:schemeClr val="bg2"/>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57847" name="Freeform 151">
                <a:extLst>
                  <a:ext uri="{FF2B5EF4-FFF2-40B4-BE49-F238E27FC236}">
                    <a16:creationId xmlns:a16="http://schemas.microsoft.com/office/drawing/2014/main" id="{75E9A9E9-2FC0-4FA5-AE66-E9B01FDA7750}"/>
                  </a:ext>
                </a:extLst>
              </p:cNvPr>
              <p:cNvSpPr>
                <a:spLocks/>
              </p:cNvSpPr>
              <p:nvPr/>
            </p:nvSpPr>
            <p:spPr bwMode="ltGray">
              <a:xfrm>
                <a:off x="235" y="2503"/>
                <a:ext cx="348" cy="1272"/>
              </a:xfrm>
              <a:custGeom>
                <a:avLst/>
                <a:gdLst>
                  <a:gd name="T0" fmla="*/ 0 w 348"/>
                  <a:gd name="T1" fmla="*/ 0 h 1272"/>
                  <a:gd name="T2" fmla="*/ 287 w 348"/>
                  <a:gd name="T3" fmla="*/ 582 h 1272"/>
                  <a:gd name="T4" fmla="*/ 348 w 348"/>
                  <a:gd name="T5" fmla="*/ 1272 h 1272"/>
                  <a:gd name="T6" fmla="*/ 54 w 348"/>
                  <a:gd name="T7" fmla="*/ 676 h 1272"/>
                  <a:gd name="T8" fmla="*/ 0 w 348"/>
                  <a:gd name="T9" fmla="*/ 0 h 1272"/>
                </a:gdLst>
                <a:ahLst/>
                <a:cxnLst>
                  <a:cxn ang="0">
                    <a:pos x="T0" y="T1"/>
                  </a:cxn>
                  <a:cxn ang="0">
                    <a:pos x="T2" y="T3"/>
                  </a:cxn>
                  <a:cxn ang="0">
                    <a:pos x="T4" y="T5"/>
                  </a:cxn>
                  <a:cxn ang="0">
                    <a:pos x="T6" y="T7"/>
                  </a:cxn>
                  <a:cxn ang="0">
                    <a:pos x="T8" y="T9"/>
                  </a:cxn>
                </a:cxnLst>
                <a:rect l="0" t="0" r="r" b="b"/>
                <a:pathLst>
                  <a:path w="348" h="1272">
                    <a:moveTo>
                      <a:pt x="0" y="0"/>
                    </a:moveTo>
                    <a:lnTo>
                      <a:pt x="287" y="582"/>
                    </a:lnTo>
                    <a:lnTo>
                      <a:pt x="348" y="1272"/>
                    </a:lnTo>
                    <a:lnTo>
                      <a:pt x="54" y="676"/>
                    </a:lnTo>
                    <a:lnTo>
                      <a:pt x="0" y="0"/>
                    </a:lnTo>
                    <a:close/>
                  </a:path>
                </a:pathLst>
              </a:custGeom>
              <a:gradFill rotWithShape="0">
                <a:gsLst>
                  <a:gs pos="0">
                    <a:schemeClr val="bg2"/>
                  </a:gs>
                  <a:gs pos="100000">
                    <a:schemeClr val="bg2">
                      <a:gamma/>
                      <a:shade val="96863"/>
                      <a:invGamma/>
                    </a:schemeClr>
                  </a:gs>
                </a:gsLst>
                <a:lin ang="18900000" scaled="1"/>
              </a:gradFill>
              <a:ln>
                <a:noFill/>
              </a:ln>
              <a:effectLst/>
              <a:extLst>
                <a:ext uri="{91240B29-F687-4F45-9708-019B960494DF}">
                  <a14:hiddenLine xmlns:a14="http://schemas.microsoft.com/office/drawing/2010/main" w="9525" cap="flat" cmpd="sng">
                    <a:solidFill>
                      <a:srgbClr val="000000"/>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l-GR"/>
              </a:p>
            </p:txBody>
          </p:sp>
          <p:sp>
            <p:nvSpPr>
              <p:cNvPr id="157848" name="Oval 152">
                <a:extLst>
                  <a:ext uri="{FF2B5EF4-FFF2-40B4-BE49-F238E27FC236}">
                    <a16:creationId xmlns:a16="http://schemas.microsoft.com/office/drawing/2014/main" id="{BD40D0D8-6796-4260-B59E-0439768F43AA}"/>
                  </a:ext>
                </a:extLst>
              </p:cNvPr>
              <p:cNvSpPr>
                <a:spLocks noChangeArrowheads="1"/>
              </p:cNvSpPr>
              <p:nvPr/>
            </p:nvSpPr>
            <p:spPr bwMode="ltGray">
              <a:xfrm rot="-1684349">
                <a:off x="296" y="3047"/>
                <a:ext cx="221" cy="174"/>
              </a:xfrm>
              <a:prstGeom prst="ellipse">
                <a:avLst/>
              </a:prstGeom>
              <a:gradFill rotWithShape="0">
                <a:gsLst>
                  <a:gs pos="0">
                    <a:schemeClr val="bg2">
                      <a:gamma/>
                      <a:shade val="90980"/>
                      <a:invGamma/>
                    </a:schemeClr>
                  </a:gs>
                  <a:gs pos="50000">
                    <a:schemeClr val="bg2"/>
                  </a:gs>
                  <a:gs pos="100000">
                    <a:schemeClr val="bg2">
                      <a:gamma/>
                      <a:shade val="90980"/>
                      <a:invGamma/>
                    </a:schemeClr>
                  </a:gs>
                </a:gsLst>
                <a:lin ang="18900000" scaled="1"/>
              </a:gradFill>
              <a:ln>
                <a:noFill/>
              </a:ln>
              <a:effectLst/>
              <a:extLs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pPr>
                  <a:defRPr/>
                </a:pPr>
                <a:endParaRPr lang="el-GR"/>
              </a:p>
            </p:txBody>
          </p:sp>
        </p:grpSp>
      </p:grpSp>
      <p:sp>
        <p:nvSpPr>
          <p:cNvPr id="157849" name="Rectangle 153">
            <a:extLst>
              <a:ext uri="{FF2B5EF4-FFF2-40B4-BE49-F238E27FC236}">
                <a16:creationId xmlns:a16="http://schemas.microsoft.com/office/drawing/2014/main" id="{6867270A-53D7-4EEE-8AF4-0271DEE27664}"/>
              </a:ext>
            </a:extLst>
          </p:cNvPr>
          <p:cNvSpPr>
            <a:spLocks noGrp="1" noRot="1" noChangeArrowheads="1"/>
          </p:cNvSpPr>
          <p:nvPr>
            <p:ph type="title"/>
          </p:nvPr>
        </p:nvSpPr>
        <p:spPr bwMode="auto">
          <a:xfrm>
            <a:off x="301625" y="228600"/>
            <a:ext cx="854075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l-GR" altLang="el-GR"/>
              <a:t>Κάντε κλικ για να επεξεργαστείτε τον τίτλο</a:t>
            </a:r>
          </a:p>
        </p:txBody>
      </p:sp>
      <p:sp>
        <p:nvSpPr>
          <p:cNvPr id="157850" name="Rectangle 154">
            <a:extLst>
              <a:ext uri="{FF2B5EF4-FFF2-40B4-BE49-F238E27FC236}">
                <a16:creationId xmlns:a16="http://schemas.microsoft.com/office/drawing/2014/main" id="{200D158A-C49C-4D99-B7B6-792CABDC76CF}"/>
              </a:ext>
            </a:extLst>
          </p:cNvPr>
          <p:cNvSpPr>
            <a:spLocks noGrp="1" noChangeArrowheads="1"/>
          </p:cNvSpPr>
          <p:nvPr>
            <p:ph type="dt" sz="half" idx="2"/>
          </p:nvPr>
        </p:nvSpPr>
        <p:spPr bwMode="auto">
          <a:xfrm>
            <a:off x="301625" y="6245225"/>
            <a:ext cx="2289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00"/>
            </a:lvl1pPr>
          </a:lstStyle>
          <a:p>
            <a:pPr>
              <a:defRPr/>
            </a:pPr>
            <a:endParaRPr lang="el-GR" altLang="el-GR"/>
          </a:p>
        </p:txBody>
      </p:sp>
      <p:sp>
        <p:nvSpPr>
          <p:cNvPr id="157851" name="Rectangle 155">
            <a:extLst>
              <a:ext uri="{FF2B5EF4-FFF2-40B4-BE49-F238E27FC236}">
                <a16:creationId xmlns:a16="http://schemas.microsoft.com/office/drawing/2014/main" id="{7324EC6A-C12E-4F22-9AAB-FE8A24FE8386}"/>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00"/>
            </a:lvl1pPr>
          </a:lstStyle>
          <a:p>
            <a:pPr>
              <a:defRPr/>
            </a:pPr>
            <a:endParaRPr lang="el-GR" altLang="el-GR"/>
          </a:p>
        </p:txBody>
      </p:sp>
      <p:sp>
        <p:nvSpPr>
          <p:cNvPr id="157852" name="Rectangle 156">
            <a:extLst>
              <a:ext uri="{FF2B5EF4-FFF2-40B4-BE49-F238E27FC236}">
                <a16:creationId xmlns:a16="http://schemas.microsoft.com/office/drawing/2014/main" id="{67DE6AFD-7BA5-4CE0-82E4-836065000D29}"/>
              </a:ext>
            </a:extLst>
          </p:cNvPr>
          <p:cNvSpPr>
            <a:spLocks noGrp="1" noChangeArrowheads="1"/>
          </p:cNvSpPr>
          <p:nvPr>
            <p:ph type="sldNum" sz="quarter" idx="4"/>
          </p:nvPr>
        </p:nvSpPr>
        <p:spPr bwMode="auto">
          <a:xfrm>
            <a:off x="6553200" y="6245225"/>
            <a:ext cx="2289175"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00"/>
            </a:lvl1pPr>
          </a:lstStyle>
          <a:p>
            <a:pPr>
              <a:defRPr/>
            </a:pPr>
            <a:fld id="{4D5A51AB-EBCD-465B-A99E-3F1887EA65A4}" type="slidenum">
              <a:rPr lang="el-GR" altLang="el-GR"/>
              <a:pPr>
                <a:defRPr/>
              </a:pPr>
              <a:t>‹#›</a:t>
            </a:fld>
            <a:endParaRPr lang="el-GR" altLang="el-GR"/>
          </a:p>
        </p:txBody>
      </p:sp>
      <p:sp>
        <p:nvSpPr>
          <p:cNvPr id="157853" name="Rectangle 157">
            <a:extLst>
              <a:ext uri="{FF2B5EF4-FFF2-40B4-BE49-F238E27FC236}">
                <a16:creationId xmlns:a16="http://schemas.microsoft.com/office/drawing/2014/main" id="{88604512-64BA-4008-A7F7-2DCB2F08C8FA}"/>
              </a:ext>
            </a:extLst>
          </p:cNvPr>
          <p:cNvSpPr>
            <a:spLocks noGrp="1" noRot="1" noChangeArrowheads="1"/>
          </p:cNvSpPr>
          <p:nvPr>
            <p:ph type="body" idx="1"/>
          </p:nvPr>
        </p:nvSpPr>
        <p:spPr bwMode="auto">
          <a:xfrm>
            <a:off x="301625" y="1600200"/>
            <a:ext cx="8540750" cy="4498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p>
        </p:txBody>
      </p:sp>
    </p:spTree>
  </p:cSld>
  <p:clrMap bg1="dk2" tx1="lt1" bg2="dk1" tx2="lt2" accent1="accent1" accent2="accent2" accent3="accent3" accent4="accent4" accent5="accent5" accent6="accent6" hlink="hlink" folHlink="folHlink"/>
  <p:sldLayoutIdLst>
    <p:sldLayoutId id="214748414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Lst>
  <p:transition>
    <p:comb/>
  </p:transition>
  <p:txStyles>
    <p:titleStyle>
      <a:lvl1pPr algn="ctr" rtl="0" eaLnBrk="0" fontAlgn="base" hangingPunct="0">
        <a:spcBef>
          <a:spcPct val="0"/>
        </a:spcBef>
        <a:spcAft>
          <a:spcPct val="0"/>
        </a:spcAft>
        <a:defRPr sz="4400" kern="12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panose="020B060403050404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SzPct val="80000"/>
        <a:buFont typeface="Arial" panose="020B0604020202020204" pitchFamily="34" charset="0"/>
        <a:buChar char="►"/>
        <a:defRPr sz="3200" kern="1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Font typeface="Wingdings" panose="05000000000000000000" pitchFamily="2" charset="2"/>
        <a:buChar char="§"/>
        <a:defRPr sz="2800" kern="1200">
          <a:solidFill>
            <a:schemeClr val="tx1"/>
          </a:solidFill>
          <a:effectLst>
            <a:outerShdw blurRad="38100" dist="38100" dir="2700000" algn="tl">
              <a:srgbClr val="000000"/>
            </a:outerShdw>
          </a:effectLst>
          <a:latin typeface="+mn-lt"/>
          <a:ea typeface="+mn-ea"/>
          <a:cs typeface="+mn-cs"/>
        </a:defRPr>
      </a:lvl2pPr>
      <a:lvl3pPr marL="1143000" indent="-228600" algn="l" rtl="0" eaLnBrk="0" fontAlgn="base" hangingPunct="0">
        <a:spcBef>
          <a:spcPct val="20000"/>
        </a:spcBef>
        <a:spcAft>
          <a:spcPct val="0"/>
        </a:spcAft>
        <a:buClr>
          <a:schemeClr val="hlink"/>
        </a:buClr>
        <a:buSzPct val="80000"/>
        <a:buFont typeface="Arial" panose="020B0604020202020204" pitchFamily="34" charset="0"/>
        <a:buChar char="►"/>
        <a:defRPr sz="2400" kern="1200">
          <a:solidFill>
            <a:schemeClr val="tx1"/>
          </a:solidFill>
          <a:effectLst>
            <a:outerShdw blurRad="38100" dist="38100" dir="2700000" algn="tl">
              <a:srgbClr val="000000"/>
            </a:outerShdw>
          </a:effectLst>
          <a:latin typeface="+mn-lt"/>
          <a:ea typeface="+mn-ea"/>
          <a:cs typeface="+mn-cs"/>
        </a:defRPr>
      </a:lvl3pPr>
      <a:lvl4pPr marL="1600200" indent="-228600" algn="l" rtl="0" eaLnBrk="0" fontAlgn="base" hangingPunct="0">
        <a:spcBef>
          <a:spcPct val="20000"/>
        </a:spcBef>
        <a:spcAft>
          <a:spcPct val="0"/>
        </a:spcAft>
        <a:buClr>
          <a:schemeClr val="folHlink"/>
        </a:buClr>
        <a:buFont typeface="Wingdings" panose="05000000000000000000" pitchFamily="2" charset="2"/>
        <a:buChar char="§"/>
        <a:defRPr sz="2000" kern="1200">
          <a:solidFill>
            <a:schemeClr val="tx1"/>
          </a:solidFill>
          <a:effectLst>
            <a:outerShdw blurRad="38100" dist="38100" dir="2700000" algn="tl">
              <a:srgbClr val="000000"/>
            </a:outerShdw>
          </a:effectLst>
          <a:latin typeface="+mn-lt"/>
          <a:ea typeface="+mn-ea"/>
          <a:cs typeface="+mn-cs"/>
        </a:defRPr>
      </a:lvl4pPr>
      <a:lvl5pPr marL="2057400" indent="-228600" algn="l" rtl="0" eaLnBrk="0" fontAlgn="base" hangingPunct="0">
        <a:spcBef>
          <a:spcPct val="20000"/>
        </a:spcBef>
        <a:spcAft>
          <a:spcPct val="0"/>
        </a:spcAft>
        <a:buClr>
          <a:schemeClr val="hlink"/>
        </a:buClr>
        <a:buSzPct val="80000"/>
        <a:buFont typeface="Arial" panose="020B0604020202020204" pitchFamily="34" charset="0"/>
        <a:buChar char="►"/>
        <a:defRPr sz="2000" kern="1200">
          <a:solidFill>
            <a:schemeClr val="tx1"/>
          </a:solidFill>
          <a:effectLst>
            <a:outerShdw blurRad="38100" dist="38100" dir="2700000" algn="tl">
              <a:srgbClr val="000000"/>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A4D269D-8F21-42F0-83F5-92E9B156F1E9}"/>
              </a:ext>
            </a:extLst>
          </p:cNvPr>
          <p:cNvSpPr>
            <a:spLocks noGrp="1" noChangeArrowheads="1"/>
          </p:cNvSpPr>
          <p:nvPr>
            <p:ph type="title"/>
          </p:nvPr>
        </p:nvSpPr>
        <p:spPr bwMode="auto">
          <a:xfrm>
            <a:off x="633413"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l-GR" altLang="el-GR"/>
              <a:t>Κάντε κλικ για να επεξεργαστείτε τον τίτλο υποδείγματος</a:t>
            </a:r>
            <a:endParaRPr lang="en-US" altLang="el-GR"/>
          </a:p>
        </p:txBody>
      </p:sp>
      <p:sp>
        <p:nvSpPr>
          <p:cNvPr id="3" name="Text Placeholder 2">
            <a:extLst>
              <a:ext uri="{FF2B5EF4-FFF2-40B4-BE49-F238E27FC236}">
                <a16:creationId xmlns:a16="http://schemas.microsoft.com/office/drawing/2014/main" id="{F803D58A-B907-4EA5-AF37-BCF79AA9031B}"/>
              </a:ext>
            </a:extLst>
          </p:cNvPr>
          <p:cNvSpPr>
            <a:spLocks noGrp="1"/>
          </p:cNvSpPr>
          <p:nvPr>
            <p:ph type="body" idx="1"/>
          </p:nvPr>
        </p:nvSpPr>
        <p:spPr>
          <a:xfrm>
            <a:off x="633413" y="1828800"/>
            <a:ext cx="7886700" cy="4351338"/>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a:extLst>
              <a:ext uri="{FF2B5EF4-FFF2-40B4-BE49-F238E27FC236}">
                <a16:creationId xmlns:a16="http://schemas.microsoft.com/office/drawing/2014/main" id="{EB91808A-3A8C-4512-AC10-42B23117C973}"/>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825">
                <a:solidFill>
                  <a:schemeClr val="tx1">
                    <a:lumMod val="65000"/>
                    <a:lumOff val="35000"/>
                  </a:schemeClr>
                </a:solidFill>
              </a:defRPr>
            </a:lvl1pPr>
          </a:lstStyle>
          <a:p>
            <a:pPr>
              <a:defRPr/>
            </a:pPr>
            <a:endParaRPr lang="el-GR"/>
          </a:p>
        </p:txBody>
      </p:sp>
      <p:sp>
        <p:nvSpPr>
          <p:cNvPr id="5" name="Footer Placeholder 4">
            <a:extLst>
              <a:ext uri="{FF2B5EF4-FFF2-40B4-BE49-F238E27FC236}">
                <a16:creationId xmlns:a16="http://schemas.microsoft.com/office/drawing/2014/main" id="{DC0E9BC9-4311-49E7-8FCB-8CCDEBDB67E2}"/>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825">
                <a:solidFill>
                  <a:schemeClr val="tx1">
                    <a:lumMod val="65000"/>
                    <a:lumOff val="35000"/>
                  </a:schemeClr>
                </a:solidFill>
              </a:defRPr>
            </a:lvl1pPr>
          </a:lstStyle>
          <a:p>
            <a:pPr>
              <a:defRPr/>
            </a:pPr>
            <a:endParaRPr lang="el-GR"/>
          </a:p>
        </p:txBody>
      </p:sp>
      <p:sp>
        <p:nvSpPr>
          <p:cNvPr id="6" name="Slide Number Placeholder 5">
            <a:extLst>
              <a:ext uri="{FF2B5EF4-FFF2-40B4-BE49-F238E27FC236}">
                <a16:creationId xmlns:a16="http://schemas.microsoft.com/office/drawing/2014/main" id="{C0249BC0-48BF-43AC-8E55-192CEB4D034E}"/>
              </a:ext>
            </a:extLst>
          </p:cNvPr>
          <p:cNvSpPr>
            <a:spLocks noGrp="1"/>
          </p:cNvSpPr>
          <p:nvPr>
            <p:ph type="sldNum" sz="quarter" idx="4"/>
          </p:nvPr>
        </p:nvSpPr>
        <p:spPr>
          <a:xfrm>
            <a:off x="6462713" y="6356350"/>
            <a:ext cx="2057400" cy="365125"/>
          </a:xfrm>
          <a:prstGeom prst="rect">
            <a:avLst/>
          </a:prstGeom>
        </p:spPr>
        <p:txBody>
          <a:bodyPr vert="horz" lIns="91440" tIns="45720" rIns="91440" bIns="45720" rtlCol="0" anchor="ctr"/>
          <a:lstStyle>
            <a:lvl1pPr algn="r">
              <a:defRPr sz="825" smtClean="0">
                <a:solidFill>
                  <a:schemeClr val="tx1">
                    <a:tint val="75000"/>
                  </a:schemeClr>
                </a:solidFill>
              </a:defRPr>
            </a:lvl1pPr>
          </a:lstStyle>
          <a:p>
            <a:pPr>
              <a:defRPr/>
            </a:pPr>
            <a:fld id="{70E93436-BDEF-42A9-B41E-968633536C4D}" type="slidenum">
              <a:rPr lang="el-GR" altLang="el-GR"/>
              <a:pPr>
                <a:defRPr/>
              </a:pPr>
              <a:t>‹#›</a:t>
            </a:fld>
            <a:endParaRPr lang="el-GR" altLang="el-GR"/>
          </a:p>
        </p:txBody>
      </p:sp>
    </p:spTree>
  </p:cSld>
  <p:clrMap bg1="lt1" tx1="dk1" bg2="lt2" tx2="dk2" accent1="accent1" accent2="accent2" accent3="accent3" accent4="accent4" accent5="accent5" accent6="accent6" hlink="hlink" folHlink="folHlink"/>
  <p:sldLayoutIdLst>
    <p:sldLayoutId id="2147484112" r:id="rId1"/>
    <p:sldLayoutId id="2147484113" r:id="rId2"/>
    <p:sldLayoutId id="2147484114" r:id="rId3"/>
    <p:sldLayoutId id="2147484115" r:id="rId4"/>
    <p:sldLayoutId id="2147484116" r:id="rId5"/>
    <p:sldLayoutId id="2147484117" r:id="rId6"/>
    <p:sldLayoutId id="2147484118" r:id="rId7"/>
    <p:sldLayoutId id="2147484119" r:id="rId8"/>
    <p:sldLayoutId id="2147484120" r:id="rId9"/>
    <p:sldLayoutId id="2147484121" r:id="rId10"/>
    <p:sldLayoutId id="2147484122"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3"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 lvl="2">
            <p:tnLst>
              <p:par>
                <p:cTn presetID="23" presetClass="entr" presetSubtype="16"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 lvl="3">
            <p:tnLst>
              <p:par>
                <p:cTn presetID="23" presetClass="entr" presetSubtype="16"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 lvl="4">
            <p:tnLst>
              <p:par>
                <p:cTn presetID="23" presetClass="entr" presetSubtype="16"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 lvl="5">
            <p:tnLst>
              <p:par>
                <p:cTn presetID="23" presetClass="entr" presetSubtype="16"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Lst>
      </p:bldP>
    </p:bldLst>
  </p:timing>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Wingdings 2" panose="05020102010507070707" pitchFamily="18" charset="2"/>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Wingdings 2" panose="05020102010507070707" pitchFamily="18" charset="2"/>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Wingdings 2" panose="05020102010507070707" pitchFamily="18" charset="2"/>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Wingdings 2" panose="05020102010507070707" pitchFamily="18" charset="2"/>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Wingdings 2" panose="05020102010507070707" pitchFamily="18" charset="2"/>
        <a:buChar char=""/>
        <a:defRPr sz="1300" kern="1200">
          <a:solidFill>
            <a:schemeClr val="tx1"/>
          </a:solidFill>
          <a:latin typeface="+mn-lt"/>
          <a:ea typeface="+mn-ea"/>
          <a:cs typeface="+mn-cs"/>
        </a:defRPr>
      </a:lvl5pPr>
      <a:lvl6pPr marL="18859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Wingdings 2" pitchFamily="18" charset="2"/>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EDF6D51-92DD-481C-93BD-5AD472AB66D8}"/>
              </a:ext>
            </a:extLst>
          </p:cNvPr>
          <p:cNvSpPr>
            <a:spLocks noGrp="1"/>
          </p:cNvSpPr>
          <p:nvPr>
            <p:ph type="title"/>
          </p:nvPr>
        </p:nvSpPr>
        <p:spPr>
          <a:xfrm>
            <a:off x="938213" y="382588"/>
            <a:ext cx="7634287" cy="149225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a:extLst>
              <a:ext uri="{FF2B5EF4-FFF2-40B4-BE49-F238E27FC236}">
                <a16:creationId xmlns:a16="http://schemas.microsoft.com/office/drawing/2014/main" id="{E47F1A9C-6C23-4F4B-AC6D-36616A4FF7ED}"/>
              </a:ext>
            </a:extLst>
          </p:cNvPr>
          <p:cNvSpPr>
            <a:spLocks noGrp="1" noChangeArrowheads="1"/>
          </p:cNvSpPr>
          <p:nvPr>
            <p:ph type="body" idx="1"/>
          </p:nvPr>
        </p:nvSpPr>
        <p:spPr bwMode="auto">
          <a:xfrm>
            <a:off x="938213" y="2286000"/>
            <a:ext cx="7634287" cy="359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l-GR" altLang="el-GR"/>
              <a:t>Επεξεργασία στυλ υποδείγματος κειμένου</a:t>
            </a:r>
          </a:p>
          <a:p>
            <a:pPr lvl="1"/>
            <a:r>
              <a:rPr lang="el-GR" altLang="el-GR"/>
              <a:t>Δεύτερου επιπέδου</a:t>
            </a:r>
          </a:p>
          <a:p>
            <a:pPr lvl="2"/>
            <a:r>
              <a:rPr lang="el-GR" altLang="el-GR"/>
              <a:t>Τρίτου επιπέδου</a:t>
            </a:r>
          </a:p>
          <a:p>
            <a:pPr lvl="3"/>
            <a:r>
              <a:rPr lang="el-GR" altLang="el-GR"/>
              <a:t>Τέταρτου επιπέδου</a:t>
            </a:r>
          </a:p>
          <a:p>
            <a:pPr lvl="4"/>
            <a:r>
              <a:rPr lang="el-GR" altLang="el-GR"/>
              <a:t>Πέμπτου επιπέδου</a:t>
            </a:r>
            <a:endParaRPr lang="en-US" altLang="el-GR"/>
          </a:p>
        </p:txBody>
      </p:sp>
      <p:sp>
        <p:nvSpPr>
          <p:cNvPr id="4" name="Date Placeholder 3">
            <a:extLst>
              <a:ext uri="{FF2B5EF4-FFF2-40B4-BE49-F238E27FC236}">
                <a16:creationId xmlns:a16="http://schemas.microsoft.com/office/drawing/2014/main" id="{9EB7E928-90F3-4295-BB3E-8BC87CD5CAB9}"/>
              </a:ext>
            </a:extLst>
          </p:cNvPr>
          <p:cNvSpPr>
            <a:spLocks noGrp="1"/>
          </p:cNvSpPr>
          <p:nvPr>
            <p:ph type="dt" sz="half" idx="2"/>
          </p:nvPr>
        </p:nvSpPr>
        <p:spPr>
          <a:xfrm>
            <a:off x="938213" y="6375400"/>
            <a:ext cx="1747837" cy="349250"/>
          </a:xfrm>
          <a:prstGeom prst="rect">
            <a:avLst/>
          </a:prstGeom>
        </p:spPr>
        <p:txBody>
          <a:bodyPr vert="horz" lIns="91440" tIns="45720" rIns="91440" bIns="45720" rtlCol="0" anchor="ctr"/>
          <a:lstStyle>
            <a:lvl1pPr algn="l">
              <a:defRPr sz="1000">
                <a:solidFill>
                  <a:schemeClr val="tx1">
                    <a:lumMod val="65000"/>
                    <a:lumOff val="35000"/>
                  </a:schemeClr>
                </a:solidFill>
              </a:defRPr>
            </a:lvl1pPr>
          </a:lstStyle>
          <a:p>
            <a:pPr>
              <a:defRPr/>
            </a:pPr>
            <a:endParaRPr lang="el-GR"/>
          </a:p>
        </p:txBody>
      </p:sp>
      <p:sp>
        <p:nvSpPr>
          <p:cNvPr id="5" name="Footer Placeholder 4">
            <a:extLst>
              <a:ext uri="{FF2B5EF4-FFF2-40B4-BE49-F238E27FC236}">
                <a16:creationId xmlns:a16="http://schemas.microsoft.com/office/drawing/2014/main" id="{22981A7A-08CC-4512-8D53-8898A5844AB8}"/>
              </a:ext>
            </a:extLst>
          </p:cNvPr>
          <p:cNvSpPr>
            <a:spLocks noGrp="1"/>
          </p:cNvSpPr>
          <p:nvPr>
            <p:ph type="ftr" sz="quarter" idx="3"/>
          </p:nvPr>
        </p:nvSpPr>
        <p:spPr>
          <a:xfrm>
            <a:off x="3028950" y="6375400"/>
            <a:ext cx="3086100" cy="346075"/>
          </a:xfrm>
          <a:prstGeom prst="rect">
            <a:avLst/>
          </a:prstGeom>
        </p:spPr>
        <p:txBody>
          <a:bodyPr vert="horz" lIns="91440" tIns="45720" rIns="91440" bIns="45720" rtlCol="0" anchor="ctr"/>
          <a:lstStyle>
            <a:lvl1pPr algn="ctr">
              <a:defRPr sz="1000">
                <a:solidFill>
                  <a:schemeClr val="tx1">
                    <a:lumMod val="65000"/>
                    <a:lumOff val="35000"/>
                  </a:schemeClr>
                </a:solidFill>
              </a:defRPr>
            </a:lvl1pPr>
          </a:lstStyle>
          <a:p>
            <a:pPr>
              <a:defRPr/>
            </a:pPr>
            <a:endParaRPr lang="el-GR"/>
          </a:p>
        </p:txBody>
      </p:sp>
      <p:sp>
        <p:nvSpPr>
          <p:cNvPr id="6" name="Slide Number Placeholder 5">
            <a:extLst>
              <a:ext uri="{FF2B5EF4-FFF2-40B4-BE49-F238E27FC236}">
                <a16:creationId xmlns:a16="http://schemas.microsoft.com/office/drawing/2014/main" id="{E6265679-557E-45A9-A87C-FAA4C1601454}"/>
              </a:ext>
            </a:extLst>
          </p:cNvPr>
          <p:cNvSpPr>
            <a:spLocks noGrp="1"/>
          </p:cNvSpPr>
          <p:nvPr>
            <p:ph type="sldNum" sz="quarter" idx="4"/>
          </p:nvPr>
        </p:nvSpPr>
        <p:spPr>
          <a:xfrm>
            <a:off x="6457950" y="6375400"/>
            <a:ext cx="2114550" cy="346075"/>
          </a:xfrm>
          <a:prstGeom prst="rect">
            <a:avLst/>
          </a:prstGeom>
        </p:spPr>
        <p:txBody>
          <a:bodyPr vert="horz" lIns="91440" tIns="45720" rIns="91440" bIns="45720" rtlCol="0" anchor="ctr"/>
          <a:lstStyle>
            <a:lvl1pPr algn="r">
              <a:defRPr sz="1000" smtClean="0">
                <a:solidFill>
                  <a:schemeClr val="tx1">
                    <a:lumMod val="65000"/>
                    <a:lumOff val="35000"/>
                  </a:schemeClr>
                </a:solidFill>
              </a:defRPr>
            </a:lvl1pPr>
          </a:lstStyle>
          <a:p>
            <a:pPr>
              <a:defRPr/>
            </a:pPr>
            <a:fld id="{C2AF6888-7B3E-4551-9F55-019B9BB5B735}" type="slidenum">
              <a:rPr lang="el-GR" altLang="el-GR"/>
              <a:pPr>
                <a:defRPr/>
              </a:pPr>
              <a:t>‹#›</a:t>
            </a:fld>
            <a:endParaRPr lang="el-GR" altLang="el-GR"/>
          </a:p>
        </p:txBody>
      </p:sp>
      <p:sp>
        <p:nvSpPr>
          <p:cNvPr id="12" name="Rectangle 11">
            <a:extLst>
              <a:ext uri="{FF2B5EF4-FFF2-40B4-BE49-F238E27FC236}">
                <a16:creationId xmlns:a16="http://schemas.microsoft.com/office/drawing/2014/main" id="{838D1EB3-17B4-48CB-8715-6BEBB0E3D654}"/>
              </a:ext>
            </a:extLst>
          </p:cNvPr>
          <p:cNvSpPr/>
          <p:nvPr/>
        </p:nvSpPr>
        <p:spPr>
          <a:xfrm>
            <a:off x="8931275"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a:extLst>
              <a:ext uri="{FF2B5EF4-FFF2-40B4-BE49-F238E27FC236}">
                <a16:creationId xmlns:a16="http://schemas.microsoft.com/office/drawing/2014/main" id="{5FA4B66C-C2F0-4A1D-B271-7A291D4030D0}"/>
              </a:ext>
            </a:extLst>
          </p:cNvPr>
          <p:cNvSpPr/>
          <p:nvPr/>
        </p:nvSpPr>
        <p:spPr>
          <a:xfrm>
            <a:off x="8931275" y="0"/>
            <a:ext cx="2127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53" name="Freeform 5">
            <a:extLst>
              <a:ext uri="{FF2B5EF4-FFF2-40B4-BE49-F238E27FC236}">
                <a16:creationId xmlns:a16="http://schemas.microsoft.com/office/drawing/2014/main" id="{E8AB3913-8E49-4C2D-A84D-B63CFD9A6BB3}"/>
              </a:ext>
            </a:extLst>
          </p:cNvPr>
          <p:cNvSpPr>
            <a:spLocks/>
          </p:cNvSpPr>
          <p:nvPr/>
        </p:nvSpPr>
        <p:spPr bwMode="auto">
          <a:xfrm>
            <a:off x="0" y="0"/>
            <a:ext cx="679450" cy="6858000"/>
          </a:xfrm>
          <a:custGeom>
            <a:avLst/>
            <a:gdLst>
              <a:gd name="T0" fmla="*/ 155 w 211"/>
              <a:gd name="T1" fmla="*/ 1728 h 2160"/>
              <a:gd name="T2" fmla="*/ 211 w 211"/>
              <a:gd name="T3" fmla="*/ 1512 h 2160"/>
              <a:gd name="T4" fmla="*/ 155 w 211"/>
              <a:gd name="T5" fmla="*/ 1296 h 2160"/>
              <a:gd name="T6" fmla="*/ 211 w 211"/>
              <a:gd name="T7" fmla="*/ 1080 h 2160"/>
              <a:gd name="T8" fmla="*/ 155 w 211"/>
              <a:gd name="T9" fmla="*/ 864 h 2160"/>
              <a:gd name="T10" fmla="*/ 211 w 211"/>
              <a:gd name="T11" fmla="*/ 648 h 2160"/>
              <a:gd name="T12" fmla="*/ 155 w 211"/>
              <a:gd name="T13" fmla="*/ 432 h 2160"/>
              <a:gd name="T14" fmla="*/ 211 w 211"/>
              <a:gd name="T15" fmla="*/ 216 h 2160"/>
              <a:gd name="T16" fmla="*/ 155 w 211"/>
              <a:gd name="T17" fmla="*/ 0 h 2160"/>
              <a:gd name="T18" fmla="*/ 0 w 211"/>
              <a:gd name="T19" fmla="*/ 0 h 2160"/>
              <a:gd name="T20" fmla="*/ 0 w 211"/>
              <a:gd name="T21" fmla="*/ 2160 h 2160"/>
              <a:gd name="T22" fmla="*/ 155 w 211"/>
              <a:gd name="T23" fmla="*/ 2160 h 2160"/>
              <a:gd name="T24" fmla="*/ 211 w 211"/>
              <a:gd name="T25" fmla="*/ 1944 h 2160"/>
              <a:gd name="T26" fmla="*/ 155 w 211"/>
              <a:gd name="T27" fmla="*/ 1728 h 21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11" h="2160">
                <a:moveTo>
                  <a:pt x="155" y="1728"/>
                </a:moveTo>
                <a:cubicBezTo>
                  <a:pt x="155" y="1620"/>
                  <a:pt x="211" y="1620"/>
                  <a:pt x="211" y="1512"/>
                </a:cubicBezTo>
                <a:cubicBezTo>
                  <a:pt x="211" y="1404"/>
                  <a:pt x="155" y="1404"/>
                  <a:pt x="155" y="1296"/>
                </a:cubicBezTo>
                <a:cubicBezTo>
                  <a:pt x="155" y="1188"/>
                  <a:pt x="211" y="1188"/>
                  <a:pt x="211" y="1080"/>
                </a:cubicBezTo>
                <a:cubicBezTo>
                  <a:pt x="211" y="972"/>
                  <a:pt x="155" y="972"/>
                  <a:pt x="155" y="864"/>
                </a:cubicBezTo>
                <a:cubicBezTo>
                  <a:pt x="155" y="756"/>
                  <a:pt x="211" y="756"/>
                  <a:pt x="211" y="648"/>
                </a:cubicBezTo>
                <a:cubicBezTo>
                  <a:pt x="211" y="540"/>
                  <a:pt x="155" y="540"/>
                  <a:pt x="155" y="432"/>
                </a:cubicBezTo>
                <a:cubicBezTo>
                  <a:pt x="155" y="324"/>
                  <a:pt x="211" y="324"/>
                  <a:pt x="211" y="216"/>
                </a:cubicBezTo>
                <a:cubicBezTo>
                  <a:pt x="211" y="108"/>
                  <a:pt x="155" y="108"/>
                  <a:pt x="155" y="0"/>
                </a:cubicBezTo>
                <a:cubicBezTo>
                  <a:pt x="0" y="0"/>
                  <a:pt x="0" y="0"/>
                  <a:pt x="0" y="0"/>
                </a:cubicBezTo>
                <a:cubicBezTo>
                  <a:pt x="0" y="2160"/>
                  <a:pt x="0" y="2160"/>
                  <a:pt x="0" y="2160"/>
                </a:cubicBezTo>
                <a:cubicBezTo>
                  <a:pt x="155" y="2160"/>
                  <a:pt x="155" y="2160"/>
                  <a:pt x="155" y="2160"/>
                </a:cubicBezTo>
                <a:cubicBezTo>
                  <a:pt x="155" y="2052"/>
                  <a:pt x="211" y="2052"/>
                  <a:pt x="211" y="1944"/>
                </a:cubicBezTo>
                <a:cubicBezTo>
                  <a:pt x="211" y="1836"/>
                  <a:pt x="155" y="1836"/>
                  <a:pt x="155" y="1728"/>
                </a:cubicBez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Tree>
  </p:cSld>
  <p:clrMap bg1="lt1" tx1="dk1" bg2="lt2" tx2="dk2" accent1="accent1" accent2="accent2" accent3="accent3" accent4="accent4" accent5="accent5" accent6="accent6" hlink="hlink" folHlink="folHlink"/>
  <p:sldLayoutIdLst>
    <p:sldLayoutId id="2147484142" r:id="rId1"/>
    <p:sldLayoutId id="2147484123" r:id="rId2"/>
    <p:sldLayoutId id="2147484143" r:id="rId3"/>
    <p:sldLayoutId id="2147484124" r:id="rId4"/>
    <p:sldLayoutId id="2147484125" r:id="rId5"/>
    <p:sldLayoutId id="2147484126" r:id="rId6"/>
    <p:sldLayoutId id="2147484127" r:id="rId7"/>
    <p:sldLayoutId id="2147484144" r:id="rId8"/>
    <p:sldLayoutId id="2147484145" r:id="rId9"/>
    <p:sldLayoutId id="2147484128" r:id="rId10"/>
    <p:sldLayoutId id="2147484129"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tmplLst>
          <p:tmpl lvl="1">
            <p:tnLst>
              <p:par>
                <p:cTn presetID="23" presetClass="entr" presetSubtype="16" fill="hold" nodeType="click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 lvl="2">
            <p:tnLst>
              <p:par>
                <p:cTn presetID="23" presetClass="entr" presetSubtype="16"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 lvl="3">
            <p:tnLst>
              <p:par>
                <p:cTn presetID="23" presetClass="entr" presetSubtype="16"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 lvl="4">
            <p:tnLst>
              <p:par>
                <p:cTn presetID="23" presetClass="entr" presetSubtype="16"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 lvl="5">
            <p:tnLst>
              <p:par>
                <p:cTn presetID="23" presetClass="entr" presetSubtype="16" fill="hold" nodeType="withEffect">
                  <p:stCondLst>
                    <p:cond delay="0"/>
                  </p:stCondLst>
                  <p:childTnLst>
                    <p:set>
                      <p:cBhvr>
                        <p:cTn dur="1" fill="hold">
                          <p:stCondLst>
                            <p:cond delay="0"/>
                          </p:stCondLst>
                        </p:cTn>
                        <p:tgtEl>
                          <p:spTgt spid="3"/>
                        </p:tgtEl>
                        <p:attrNameLst>
                          <p:attrName>style.visibility</p:attrName>
                        </p:attrNameLst>
                      </p:cBhvr>
                      <p:to>
                        <p:strVal val="visible"/>
                      </p:to>
                    </p:set>
                    <p:anim calcmode="lin" valueType="num">
                      <p:cBhvr>
                        <p:cTn dur="500" fill="hold"/>
                        <p:tgtEl>
                          <p:spTgt spid="3"/>
                        </p:tgtEl>
                        <p:attrNameLst>
                          <p:attrName>ppt_w</p:attrName>
                        </p:attrNameLst>
                      </p:cBhvr>
                      <p:tavLst>
                        <p:tav tm="0">
                          <p:val>
                            <p:fltVal val="0"/>
                          </p:val>
                        </p:tav>
                        <p:tav tm="100000">
                          <p:val>
                            <p:strVal val="#ppt_w"/>
                          </p:val>
                        </p:tav>
                      </p:tavLst>
                    </p:anim>
                    <p:anim calcmode="lin" valueType="num">
                      <p:cBhvr>
                        <p:cTn dur="500" fill="hold"/>
                        <p:tgtEl>
                          <p:spTgt spid="3"/>
                        </p:tgtEl>
                        <p:attrNameLst>
                          <p:attrName>ppt_h</p:attrName>
                        </p:attrNameLst>
                      </p:cBhvr>
                      <p:tavLst>
                        <p:tav tm="0">
                          <p:val>
                            <p:fltVal val="0"/>
                          </p:val>
                        </p:tav>
                        <p:tav tm="100000">
                          <p:val>
                            <p:strVal val="#ppt_h"/>
                          </p:val>
                        </p:tav>
                      </p:tavLst>
                    </p:anim>
                  </p:childTnLst>
                </p:cTn>
              </p:par>
            </p:tnLst>
          </p:tmpl>
        </p:tmplLst>
      </p:bldP>
    </p:bldLst>
  </p:timing>
  <p:txStyles>
    <p:titleStyle>
      <a:lvl1pPr algn="l" defTabSz="685800" rtl="0" fontAlgn="base">
        <a:lnSpc>
          <a:spcPct val="90000"/>
        </a:lnSpc>
        <a:spcBef>
          <a:spcPct val="0"/>
        </a:spcBef>
        <a:spcAft>
          <a:spcPct val="0"/>
        </a:spcAft>
        <a:defRPr sz="5100" kern="1200" cap="all" spc="150">
          <a:solidFill>
            <a:schemeClr val="tx2"/>
          </a:solidFill>
          <a:latin typeface="+mj-lt"/>
          <a:ea typeface="+mj-ea"/>
          <a:cs typeface="+mj-cs"/>
        </a:defRPr>
      </a:lvl1pPr>
      <a:lvl2pPr algn="l" defTabSz="685800" rtl="0" fontAlgn="base">
        <a:lnSpc>
          <a:spcPct val="90000"/>
        </a:lnSpc>
        <a:spcBef>
          <a:spcPct val="0"/>
        </a:spcBef>
        <a:spcAft>
          <a:spcPct val="0"/>
        </a:spcAft>
        <a:defRPr sz="5100">
          <a:solidFill>
            <a:schemeClr val="tx2"/>
          </a:solidFill>
          <a:latin typeface="Impact" panose="020B0806030902050204" pitchFamily="34" charset="0"/>
        </a:defRPr>
      </a:lvl2pPr>
      <a:lvl3pPr algn="l" defTabSz="685800" rtl="0" fontAlgn="base">
        <a:lnSpc>
          <a:spcPct val="90000"/>
        </a:lnSpc>
        <a:spcBef>
          <a:spcPct val="0"/>
        </a:spcBef>
        <a:spcAft>
          <a:spcPct val="0"/>
        </a:spcAft>
        <a:defRPr sz="5100">
          <a:solidFill>
            <a:schemeClr val="tx2"/>
          </a:solidFill>
          <a:latin typeface="Impact" panose="020B0806030902050204" pitchFamily="34" charset="0"/>
        </a:defRPr>
      </a:lvl3pPr>
      <a:lvl4pPr algn="l" defTabSz="685800" rtl="0" fontAlgn="base">
        <a:lnSpc>
          <a:spcPct val="90000"/>
        </a:lnSpc>
        <a:spcBef>
          <a:spcPct val="0"/>
        </a:spcBef>
        <a:spcAft>
          <a:spcPct val="0"/>
        </a:spcAft>
        <a:defRPr sz="5100">
          <a:solidFill>
            <a:schemeClr val="tx2"/>
          </a:solidFill>
          <a:latin typeface="Impact" panose="020B0806030902050204" pitchFamily="34" charset="0"/>
        </a:defRPr>
      </a:lvl4pPr>
      <a:lvl5pPr algn="l" defTabSz="685800" rtl="0" fontAlgn="base">
        <a:lnSpc>
          <a:spcPct val="90000"/>
        </a:lnSpc>
        <a:spcBef>
          <a:spcPct val="0"/>
        </a:spcBef>
        <a:spcAft>
          <a:spcPct val="0"/>
        </a:spcAft>
        <a:defRPr sz="5100">
          <a:solidFill>
            <a:schemeClr val="tx2"/>
          </a:solidFill>
          <a:latin typeface="Impact" panose="020B0806030902050204" pitchFamily="34" charset="0"/>
        </a:defRPr>
      </a:lvl5pPr>
      <a:lvl6pPr marL="457200" algn="l" defTabSz="685800" rtl="0" fontAlgn="base">
        <a:lnSpc>
          <a:spcPct val="90000"/>
        </a:lnSpc>
        <a:spcBef>
          <a:spcPct val="0"/>
        </a:spcBef>
        <a:spcAft>
          <a:spcPct val="0"/>
        </a:spcAft>
        <a:defRPr sz="5100">
          <a:solidFill>
            <a:schemeClr val="tx2"/>
          </a:solidFill>
          <a:latin typeface="Impact" panose="020B0806030902050204" pitchFamily="34" charset="0"/>
        </a:defRPr>
      </a:lvl6pPr>
      <a:lvl7pPr marL="914400" algn="l" defTabSz="685800" rtl="0" fontAlgn="base">
        <a:lnSpc>
          <a:spcPct val="90000"/>
        </a:lnSpc>
        <a:spcBef>
          <a:spcPct val="0"/>
        </a:spcBef>
        <a:spcAft>
          <a:spcPct val="0"/>
        </a:spcAft>
        <a:defRPr sz="5100">
          <a:solidFill>
            <a:schemeClr val="tx2"/>
          </a:solidFill>
          <a:latin typeface="Impact" panose="020B0806030902050204" pitchFamily="34" charset="0"/>
        </a:defRPr>
      </a:lvl7pPr>
      <a:lvl8pPr marL="1371600" algn="l" defTabSz="685800" rtl="0" fontAlgn="base">
        <a:lnSpc>
          <a:spcPct val="90000"/>
        </a:lnSpc>
        <a:spcBef>
          <a:spcPct val="0"/>
        </a:spcBef>
        <a:spcAft>
          <a:spcPct val="0"/>
        </a:spcAft>
        <a:defRPr sz="5100">
          <a:solidFill>
            <a:schemeClr val="tx2"/>
          </a:solidFill>
          <a:latin typeface="Impact" panose="020B0806030902050204" pitchFamily="34" charset="0"/>
        </a:defRPr>
      </a:lvl8pPr>
      <a:lvl9pPr marL="1828800" algn="l" defTabSz="685800" rtl="0" fontAlgn="base">
        <a:lnSpc>
          <a:spcPct val="90000"/>
        </a:lnSpc>
        <a:spcBef>
          <a:spcPct val="0"/>
        </a:spcBef>
        <a:spcAft>
          <a:spcPct val="0"/>
        </a:spcAft>
        <a:defRPr sz="5100">
          <a:solidFill>
            <a:schemeClr val="tx2"/>
          </a:solidFill>
          <a:latin typeface="Impact" panose="020B0806030902050204" pitchFamily="34" charset="0"/>
        </a:defRPr>
      </a:lvl9pPr>
    </p:titleStyle>
    <p:bodyStyle>
      <a:lvl1pPr marL="228600" indent="-228600" algn="l" defTabSz="685800" rtl="0" fontAlgn="base">
        <a:lnSpc>
          <a:spcPct val="110000"/>
        </a:lnSpc>
        <a:spcBef>
          <a:spcPts val="700"/>
        </a:spcBef>
        <a:spcAft>
          <a:spcPct val="0"/>
        </a:spcAft>
        <a:buClr>
          <a:schemeClr val="tx2"/>
        </a:buClr>
        <a:buFont typeface="Arial" panose="020B0604020202020204" pitchFamily="34" charset="0"/>
        <a:buChar char="•"/>
        <a:defRPr sz="2000" kern="1200">
          <a:solidFill>
            <a:srgbClr val="595959"/>
          </a:solidFill>
          <a:latin typeface="+mn-lt"/>
          <a:ea typeface="+mn-ea"/>
          <a:cs typeface="+mn-cs"/>
        </a:defRPr>
      </a:lvl1pPr>
      <a:lvl2pPr marL="685800" indent="-228600" algn="l" defTabSz="685800" rtl="0" fontAlgn="base">
        <a:lnSpc>
          <a:spcPct val="110000"/>
        </a:lnSpc>
        <a:spcBef>
          <a:spcPts val="700"/>
        </a:spcBef>
        <a:spcAft>
          <a:spcPct val="0"/>
        </a:spcAft>
        <a:buClr>
          <a:schemeClr val="tx2"/>
        </a:buClr>
        <a:buFont typeface="Gill Sans MT" panose="020B0502020104020203" pitchFamily="34" charset="0"/>
        <a:buChar char="–"/>
        <a:defRPr kern="1200">
          <a:solidFill>
            <a:srgbClr val="595959"/>
          </a:solidFill>
          <a:latin typeface="+mn-lt"/>
          <a:ea typeface="+mn-ea"/>
          <a:cs typeface="+mn-cs"/>
        </a:defRPr>
      </a:lvl2pPr>
      <a:lvl3pPr marL="1143000" indent="-228600" algn="l" defTabSz="685800" rtl="0" fontAlgn="base">
        <a:lnSpc>
          <a:spcPct val="110000"/>
        </a:lnSpc>
        <a:spcBef>
          <a:spcPts val="700"/>
        </a:spcBef>
        <a:spcAft>
          <a:spcPct val="0"/>
        </a:spcAft>
        <a:buClr>
          <a:schemeClr val="tx2"/>
        </a:buClr>
        <a:buFont typeface="Arial" panose="020B0604020202020204" pitchFamily="34" charset="0"/>
        <a:buChar char="•"/>
        <a:defRPr sz="1600" kern="1200">
          <a:solidFill>
            <a:srgbClr val="595959"/>
          </a:solidFill>
          <a:latin typeface="+mn-lt"/>
          <a:ea typeface="+mn-ea"/>
          <a:cs typeface="+mn-cs"/>
        </a:defRPr>
      </a:lvl3pPr>
      <a:lvl4pPr marL="1600200" indent="-228600" algn="l" defTabSz="685800" rtl="0" fontAlgn="base">
        <a:lnSpc>
          <a:spcPct val="110000"/>
        </a:lnSpc>
        <a:spcBef>
          <a:spcPts val="700"/>
        </a:spcBef>
        <a:spcAft>
          <a:spcPct val="0"/>
        </a:spcAft>
        <a:buClr>
          <a:schemeClr val="tx2"/>
        </a:buClr>
        <a:buFont typeface="Gill Sans MT" panose="020B0502020104020203" pitchFamily="34" charset="0"/>
        <a:buChar char="–"/>
        <a:defRPr sz="1400" kern="1200">
          <a:solidFill>
            <a:srgbClr val="595959"/>
          </a:solidFill>
          <a:latin typeface="+mn-lt"/>
          <a:ea typeface="+mn-ea"/>
          <a:cs typeface="+mn-cs"/>
        </a:defRPr>
      </a:lvl4pPr>
      <a:lvl5pPr marL="2057400" indent="-228600" algn="l" defTabSz="685800" rtl="0" fontAlgn="base">
        <a:lnSpc>
          <a:spcPct val="110000"/>
        </a:lnSpc>
        <a:spcBef>
          <a:spcPts val="700"/>
        </a:spcBef>
        <a:spcAft>
          <a:spcPct val="0"/>
        </a:spcAft>
        <a:buClr>
          <a:schemeClr val="tx2"/>
        </a:buClr>
        <a:buFont typeface="Arial" panose="020B0604020202020204" pitchFamily="34" charset="0"/>
        <a:buChar char="•"/>
        <a:defRPr sz="1400" kern="1200">
          <a:solidFill>
            <a:srgbClr val="595959"/>
          </a:solidFill>
          <a:latin typeface="+mn-lt"/>
          <a:ea typeface="+mn-ea"/>
          <a:cs typeface="+mn-cs"/>
        </a:defRPr>
      </a:lvl5pPr>
      <a:lvl6pPr marL="25146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6858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6858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1000" baseline="0">
                <a:solidFill>
                  <a:schemeClr val="tx2"/>
                </a:solidFill>
              </a:defRPr>
            </a:lvl1pPr>
          </a:lstStyle>
          <a:p>
            <a:pPr>
              <a:defRPr/>
            </a:pPr>
            <a:endParaRPr lang="el-GR"/>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1000" baseline="0">
                <a:solidFill>
                  <a:schemeClr val="tx2"/>
                </a:solidFill>
              </a:defRPr>
            </a:lvl1pPr>
          </a:lstStyle>
          <a:p>
            <a:pPr>
              <a:defRPr/>
            </a:pPr>
            <a:endParaRPr lang="el-GR"/>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1000" baseline="0">
                <a:solidFill>
                  <a:schemeClr val="tx2"/>
                </a:solidFill>
              </a:defRPr>
            </a:lvl1pPr>
          </a:lstStyle>
          <a:p>
            <a:pPr>
              <a:defRPr/>
            </a:pPr>
            <a:fld id="{87C2B909-373E-4971-9A80-A078DF59145B}" type="slidenum">
              <a:rPr lang="el-GR" altLang="el-GR" smtClean="0"/>
              <a:pPr>
                <a:defRPr/>
              </a:pPr>
              <a:t>‹#›</a:t>
            </a:fld>
            <a:endParaRPr lang="el-GR" altLang="el-GR"/>
          </a:p>
        </p:txBody>
      </p:sp>
      <p:sp>
        <p:nvSpPr>
          <p:cNvPr id="9" name="Rectangle 8"/>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919638330"/>
      </p:ext>
    </p:extLst>
  </p:cSld>
  <p:clrMap bg1="lt1" tx1="dk1" bg2="lt2" tx2="dk2" accent1="accent1" accent2="accent2" accent3="accent3" accent4="accent4" accent5="accent5" accent6="accent6" hlink="hlink" folHlink="folHlink"/>
  <p:sldLayoutIdLst>
    <p:sldLayoutId id="2147484189" r:id="rId1"/>
    <p:sldLayoutId id="2147484190" r:id="rId2"/>
    <p:sldLayoutId id="2147484191" r:id="rId3"/>
    <p:sldLayoutId id="2147484192" r:id="rId4"/>
    <p:sldLayoutId id="2147484193" r:id="rId5"/>
    <p:sldLayoutId id="2147484194" r:id="rId6"/>
    <p:sldLayoutId id="2147484195" r:id="rId7"/>
    <p:sldLayoutId id="2147484196" r:id="rId8"/>
    <p:sldLayoutId id="2147484197" r:id="rId9"/>
    <p:sldLayoutId id="2147484198" r:id="rId10"/>
    <p:sldLayoutId id="2147484199" r:id="rId11"/>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6858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6858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6858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6912">
          <p15:clr>
            <a:srgbClr val="F26B43"/>
          </p15:clr>
        </p15:guide>
        <p15:guide id="2" pos="936">
          <p15:clr>
            <a:srgbClr val="F26B43"/>
          </p15:clr>
        </p15:guide>
        <p15:guide id="3" pos="864">
          <p15:clr>
            <a:srgbClr val="F26B43"/>
          </p15:clr>
        </p15:guide>
        <p15:guide id="0" orient="horz" pos="1368">
          <p15:clr>
            <a:srgbClr val="F26B43"/>
          </p15:clr>
        </p15:guide>
        <p15:guide id="4" orient="horz" pos="1440">
          <p15:clr>
            <a:srgbClr val="F26B43"/>
          </p15:clr>
        </p15:guide>
        <p15:guide id="5" orient="horz" pos="3696">
          <p15:clr>
            <a:srgbClr val="F26B43"/>
          </p15:clr>
        </p15:guide>
        <p15:guide id="6" orient="horz" pos="432">
          <p15:clr>
            <a:srgbClr val="F26B43"/>
          </p15:clr>
        </p15:guide>
        <p15:guide id="7" orient="horz" pos="1512">
          <p15:clr>
            <a:srgbClr val="F26B43"/>
          </p15:clr>
        </p15:guide>
        <p15:guide id="8" pos="5184">
          <p15:clr>
            <a:srgbClr val="F26B43"/>
          </p15:clr>
        </p15:guide>
        <p15:guide id="9" pos="702">
          <p15:clr>
            <a:srgbClr val="F26B43"/>
          </p15:clr>
        </p15:guide>
        <p15:guide id="10" pos="64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14" name="Group 13"/>
          <p:cNvGrpSpPr/>
          <p:nvPr/>
        </p:nvGrpSpPr>
        <p:grpSpPr>
          <a:xfrm>
            <a:off x="0" y="0"/>
            <a:ext cx="2132013" cy="6858001"/>
            <a:chOff x="0" y="0"/>
            <a:chExt cx="2132013" cy="6858001"/>
          </a:xfrm>
        </p:grpSpPr>
        <p:sp>
          <p:nvSpPr>
            <p:cNvPr id="15" name="Freeform 6"/>
            <p:cNvSpPr/>
            <p:nvPr/>
          </p:nvSpPr>
          <p:spPr bwMode="auto">
            <a:xfrm>
              <a:off x="0" y="0"/>
              <a:ext cx="1073150" cy="5291138"/>
            </a:xfrm>
            <a:custGeom>
              <a:avLst/>
              <a:gdLst/>
              <a:ahLst/>
              <a:cxnLst/>
              <a:rect l="0" t="0" r="r" b="b"/>
              <a:pathLst>
                <a:path w="676" h="3333">
                  <a:moveTo>
                    <a:pt x="0" y="3132"/>
                  </a:moveTo>
                  <a:lnTo>
                    <a:pt x="0" y="3312"/>
                  </a:lnTo>
                  <a:lnTo>
                    <a:pt x="126" y="3333"/>
                  </a:lnTo>
                  <a:lnTo>
                    <a:pt x="676" y="0"/>
                  </a:lnTo>
                  <a:lnTo>
                    <a:pt x="514" y="0"/>
                  </a:lnTo>
                  <a:lnTo>
                    <a:pt x="0" y="3132"/>
                  </a:lnTo>
                  <a:close/>
                </a:path>
              </a:pathLst>
            </a:custGeom>
            <a:solidFill>
              <a:schemeClr val="accent1"/>
            </a:solidFill>
            <a:ln>
              <a:noFill/>
            </a:ln>
          </p:spPr>
        </p:sp>
        <p:sp>
          <p:nvSpPr>
            <p:cNvPr id="16" name="Freeform 7"/>
            <p:cNvSpPr/>
            <p:nvPr/>
          </p:nvSpPr>
          <p:spPr bwMode="auto">
            <a:xfrm>
              <a:off x="0" y="0"/>
              <a:ext cx="758825" cy="4624388"/>
            </a:xfrm>
            <a:custGeom>
              <a:avLst/>
              <a:gdLst/>
              <a:ahLst/>
              <a:cxnLst/>
              <a:rect l="0" t="0" r="r" b="b"/>
              <a:pathLst>
                <a:path w="478" h="2913">
                  <a:moveTo>
                    <a:pt x="478" y="0"/>
                  </a:moveTo>
                  <a:lnTo>
                    <a:pt x="318" y="0"/>
                  </a:lnTo>
                  <a:lnTo>
                    <a:pt x="0" y="1938"/>
                  </a:lnTo>
                  <a:lnTo>
                    <a:pt x="0" y="2913"/>
                  </a:lnTo>
                  <a:lnTo>
                    <a:pt x="478" y="0"/>
                  </a:lnTo>
                  <a:close/>
                </a:path>
              </a:pathLst>
            </a:custGeom>
            <a:solidFill>
              <a:schemeClr val="tx1">
                <a:lumMod val="65000"/>
                <a:lumOff val="35000"/>
              </a:schemeClr>
            </a:solidFill>
            <a:ln>
              <a:noFill/>
            </a:ln>
          </p:spPr>
        </p:sp>
        <p:sp>
          <p:nvSpPr>
            <p:cNvPr id="17" name="Freeform 8"/>
            <p:cNvSpPr/>
            <p:nvPr/>
          </p:nvSpPr>
          <p:spPr bwMode="auto">
            <a:xfrm>
              <a:off x="0" y="5662613"/>
              <a:ext cx="906463" cy="1195388"/>
            </a:xfrm>
            <a:custGeom>
              <a:avLst/>
              <a:gdLst/>
              <a:ahLst/>
              <a:cxnLst/>
              <a:rect l="0" t="0" r="r" b="b"/>
              <a:pathLst>
                <a:path w="571" h="753">
                  <a:moveTo>
                    <a:pt x="0" y="0"/>
                  </a:moveTo>
                  <a:lnTo>
                    <a:pt x="0" y="12"/>
                  </a:lnTo>
                  <a:lnTo>
                    <a:pt x="538" y="753"/>
                  </a:lnTo>
                  <a:lnTo>
                    <a:pt x="571" y="753"/>
                  </a:lnTo>
                  <a:lnTo>
                    <a:pt x="0" y="0"/>
                  </a:lnTo>
                  <a:close/>
                </a:path>
              </a:pathLst>
            </a:custGeom>
            <a:solidFill>
              <a:schemeClr val="tx1">
                <a:lumMod val="85000"/>
                <a:lumOff val="15000"/>
              </a:schemeClr>
            </a:solidFill>
            <a:ln>
              <a:noFill/>
            </a:ln>
          </p:spPr>
        </p:sp>
        <p:sp>
          <p:nvSpPr>
            <p:cNvPr id="18" name="Freeform 9"/>
            <p:cNvSpPr/>
            <p:nvPr/>
          </p:nvSpPr>
          <p:spPr bwMode="auto">
            <a:xfrm>
              <a:off x="0" y="5295900"/>
              <a:ext cx="1487488" cy="1562100"/>
            </a:xfrm>
            <a:custGeom>
              <a:avLst/>
              <a:gdLst/>
              <a:ahLst/>
              <a:cxnLst/>
              <a:rect l="0" t="0" r="r" b="b"/>
              <a:pathLst>
                <a:path w="937" h="984">
                  <a:moveTo>
                    <a:pt x="0" y="0"/>
                  </a:moveTo>
                  <a:lnTo>
                    <a:pt x="0" y="3"/>
                  </a:lnTo>
                  <a:lnTo>
                    <a:pt x="901" y="984"/>
                  </a:lnTo>
                  <a:lnTo>
                    <a:pt x="937" y="984"/>
                  </a:lnTo>
                  <a:lnTo>
                    <a:pt x="0" y="0"/>
                  </a:lnTo>
                  <a:close/>
                </a:path>
              </a:pathLst>
            </a:custGeom>
            <a:solidFill>
              <a:schemeClr val="accent1">
                <a:lumMod val="50000"/>
              </a:schemeClr>
            </a:solidFill>
            <a:ln>
              <a:noFill/>
            </a:ln>
          </p:spPr>
        </p:sp>
        <p:sp>
          <p:nvSpPr>
            <p:cNvPr id="19" name="Freeform 10"/>
            <p:cNvSpPr/>
            <p:nvPr/>
          </p:nvSpPr>
          <p:spPr bwMode="auto">
            <a:xfrm>
              <a:off x="0" y="5257800"/>
              <a:ext cx="2132013" cy="1600200"/>
            </a:xfrm>
            <a:custGeom>
              <a:avLst/>
              <a:gdLst/>
              <a:ahLst/>
              <a:cxnLst/>
              <a:rect l="0" t="0" r="r" b="b"/>
              <a:pathLst>
                <a:path w="1343" h="1008">
                  <a:moveTo>
                    <a:pt x="0" y="24"/>
                  </a:moveTo>
                  <a:lnTo>
                    <a:pt x="937" y="1008"/>
                  </a:lnTo>
                  <a:lnTo>
                    <a:pt x="1343" y="1008"/>
                  </a:lnTo>
                  <a:lnTo>
                    <a:pt x="126" y="21"/>
                  </a:lnTo>
                  <a:lnTo>
                    <a:pt x="0" y="0"/>
                  </a:lnTo>
                  <a:lnTo>
                    <a:pt x="0" y="24"/>
                  </a:lnTo>
                  <a:close/>
                </a:path>
              </a:pathLst>
            </a:custGeom>
            <a:solidFill>
              <a:schemeClr val="accent1">
                <a:lumMod val="75000"/>
              </a:schemeClr>
            </a:solidFill>
            <a:ln>
              <a:noFill/>
            </a:ln>
          </p:spPr>
        </p:sp>
        <p:sp>
          <p:nvSpPr>
            <p:cNvPr id="20" name="Freeform 11"/>
            <p:cNvSpPr/>
            <p:nvPr/>
          </p:nvSpPr>
          <p:spPr bwMode="auto">
            <a:xfrm>
              <a:off x="0" y="5357813"/>
              <a:ext cx="1377950" cy="1500188"/>
            </a:xfrm>
            <a:custGeom>
              <a:avLst/>
              <a:gdLst/>
              <a:ahLst/>
              <a:cxnLst/>
              <a:rect l="0" t="0" r="r" b="b"/>
              <a:pathLst>
                <a:path w="868" h="945">
                  <a:moveTo>
                    <a:pt x="0" y="192"/>
                  </a:moveTo>
                  <a:lnTo>
                    <a:pt x="571" y="945"/>
                  </a:lnTo>
                  <a:lnTo>
                    <a:pt x="868" y="945"/>
                  </a:lnTo>
                  <a:lnTo>
                    <a:pt x="0" y="0"/>
                  </a:lnTo>
                  <a:lnTo>
                    <a:pt x="0" y="192"/>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982133" y="457201"/>
            <a:ext cx="7704667" cy="1981200"/>
          </a:xfrm>
          <a:prstGeom prst="rect">
            <a:avLst/>
          </a:prstGeom>
          <a:effectLst/>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982134" y="2667000"/>
            <a:ext cx="7704666" cy="3356995"/>
          </a:xfrm>
          <a:prstGeom prst="rect">
            <a:avLst/>
          </a:prstGeom>
        </p:spPr>
        <p:txBody>
          <a:bodyPr vert="horz" lIns="91440" tIns="45720" rIns="91440" bIns="45720" rtlCol="0" anchor="ctr">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7358679" y="6116070"/>
            <a:ext cx="85747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endParaRPr lang="el-GR"/>
          </a:p>
        </p:txBody>
      </p:sp>
      <p:sp>
        <p:nvSpPr>
          <p:cNvPr id="5" name="Footer Placeholder 4"/>
          <p:cNvSpPr>
            <a:spLocks noGrp="1"/>
          </p:cNvSpPr>
          <p:nvPr>
            <p:ph type="ftr" sz="quarter" idx="3"/>
          </p:nvPr>
        </p:nvSpPr>
        <p:spPr>
          <a:xfrm>
            <a:off x="1986997" y="6116070"/>
            <a:ext cx="531451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a:defRPr/>
            </a:pPr>
            <a:endParaRPr lang="el-GR"/>
          </a:p>
        </p:txBody>
      </p:sp>
      <p:sp>
        <p:nvSpPr>
          <p:cNvPr id="6" name="Slide Number Placeholder 5"/>
          <p:cNvSpPr>
            <a:spLocks noGrp="1"/>
          </p:cNvSpPr>
          <p:nvPr>
            <p:ph type="sldNum" sz="quarter" idx="4"/>
          </p:nvPr>
        </p:nvSpPr>
        <p:spPr>
          <a:xfrm>
            <a:off x="8273317" y="6116070"/>
            <a:ext cx="413483"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1182427207"/>
      </p:ext>
    </p:extLst>
  </p:cSld>
  <p:clrMap bg1="lt1" tx1="dk1" bg2="lt2" tx2="dk2" accent1="accent1" accent2="accent2" accent3="accent3" accent4="accent4" accent5="accent5" accent6="accent6" hlink="hlink" folHlink="folHlink"/>
  <p:sldLayoutIdLst>
    <p:sldLayoutId id="2147484201" r:id="rId1"/>
    <p:sldLayoutId id="2147484202" r:id="rId2"/>
    <p:sldLayoutId id="2147484203" r:id="rId3"/>
    <p:sldLayoutId id="2147484204" r:id="rId4"/>
    <p:sldLayoutId id="2147484205" r:id="rId5"/>
    <p:sldLayoutId id="2147484206" r:id="rId6"/>
    <p:sldLayoutId id="2147484207" r:id="rId7"/>
    <p:sldLayoutId id="2147484208" r:id="rId8"/>
    <p:sldLayoutId id="2147484209" r:id="rId9"/>
    <p:sldLayoutId id="2147484210" r:id="rId10"/>
    <p:sldLayoutId id="2147484211" r:id="rId11"/>
    <p:sldLayoutId id="2147484212" r:id="rId12"/>
    <p:sldLayoutId id="2147484213" r:id="rId13"/>
    <p:sldLayoutId id="2147484214" r:id="rId14"/>
    <p:sldLayoutId id="2147484215" r:id="rId15"/>
    <p:sldLayoutId id="2147484216" r:id="rId16"/>
    <p:sldLayoutId id="2147484217" r:id="rId1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endParaRPr lang="el-GR"/>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pPr>
              <a:defRPr/>
            </a:pPr>
            <a:endParaRPr lang="el-GR"/>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pPr>
              <a:defRPr/>
            </a:pPr>
            <a:fld id="{87C2B909-373E-4971-9A80-A078DF59145B}" type="slidenum">
              <a:rPr lang="el-GR" altLang="el-GR" smtClean="0"/>
              <a:pPr>
                <a:defRPr/>
              </a:pPr>
              <a:t>‹#›</a:t>
            </a:fld>
            <a:endParaRPr lang="el-GR" altLang="el-GR"/>
          </a:p>
        </p:txBody>
      </p:sp>
    </p:spTree>
    <p:extLst>
      <p:ext uri="{BB962C8B-B14F-4D97-AF65-F5344CB8AC3E}">
        <p14:creationId xmlns:p14="http://schemas.microsoft.com/office/powerpoint/2010/main" val="524165794"/>
      </p:ext>
    </p:extLst>
  </p:cSld>
  <p:clrMap bg1="lt1" tx1="dk1" bg2="lt2" tx2="dk2" accent1="accent1" accent2="accent2" accent3="accent3" accent4="accent4" accent5="accent5" accent6="accent6" hlink="hlink" folHlink="folHlink"/>
  <p:sldLayoutIdLst>
    <p:sldLayoutId id="2147484243" r:id="rId1"/>
    <p:sldLayoutId id="2147484244" r:id="rId2"/>
    <p:sldLayoutId id="2147484245" r:id="rId3"/>
    <p:sldLayoutId id="2147484246" r:id="rId4"/>
    <p:sldLayoutId id="2147484247" r:id="rId5"/>
    <p:sldLayoutId id="2147484248" r:id="rId6"/>
    <p:sldLayoutId id="2147484249" r:id="rId7"/>
    <p:sldLayoutId id="2147484250" r:id="rId8"/>
    <p:sldLayoutId id="2147484251" r:id="rId9"/>
    <p:sldLayoutId id="2147484252" r:id="rId10"/>
    <p:sldLayoutId id="2147484253" r:id="rId11"/>
    <p:sldLayoutId id="2147484254" r:id="rId12"/>
    <p:sldLayoutId id="2147484255" r:id="rId13"/>
    <p:sldLayoutId id="2147484256" r:id="rId14"/>
    <p:sldLayoutId id="2147484257" r:id="rId15"/>
    <p:sldLayoutId id="2147484258" r:id="rId16"/>
    <p:sldLayoutId id="2147484259" r:id="rId1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childTnLst>
                                </p:cTn>
                              </p:par>
                              <p:par>
                                <p:cTn id="15" presetID="23" presetClass="entr" presetSubtype="16" fill="hold" grpId="0" nodeType="with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p:cTn id="17"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8" dur="500" fill="hold"/>
                                        <p:tgtEl>
                                          <p:spTgt spid="3">
                                            <p:txEl>
                                              <p:pRg st="1" end="1"/>
                                            </p:txEl>
                                          </p:spTgt>
                                        </p:tgtEl>
                                        <p:attrNameLst>
                                          <p:attrName>ppt_h</p:attrName>
                                        </p:attrNameLst>
                                      </p:cBhvr>
                                      <p:tavLst>
                                        <p:tav tm="0">
                                          <p:val>
                                            <p:fltVal val="0"/>
                                          </p:val>
                                        </p:tav>
                                        <p:tav tm="100000">
                                          <p:val>
                                            <p:strVal val="#ppt_h"/>
                                          </p:val>
                                        </p:tav>
                                      </p:tavLst>
                                    </p:anim>
                                  </p:childTnLst>
                                </p:cTn>
                              </p:par>
                              <p:par>
                                <p:cTn id="19" presetID="23" presetClass="entr" presetSubtype="16" fill="hold" grpId="0"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childTnLst>
                                </p:cTn>
                              </p:par>
                              <p:par>
                                <p:cTn id="23" presetID="23" presetClass="entr" presetSubtype="16" fill="hold" grpId="0"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500" fill="hold"/>
                                        <p:tgtEl>
                                          <p:spTgt spid="3">
                                            <p:txEl>
                                              <p:pRg st="3" end="3"/>
                                            </p:txEl>
                                          </p:spTgt>
                                        </p:tgtEl>
                                        <p:attrNameLst>
                                          <p:attrName>ppt_h</p:attrName>
                                        </p:attrNameLst>
                                      </p:cBhvr>
                                      <p:tavLst>
                                        <p:tav tm="0">
                                          <p:val>
                                            <p:fltVal val="0"/>
                                          </p:val>
                                        </p:tav>
                                        <p:tav tm="100000">
                                          <p:val>
                                            <p:strVal val="#ppt_h"/>
                                          </p:val>
                                        </p:tav>
                                      </p:tavLst>
                                    </p:anim>
                                  </p:childTnLst>
                                </p:cTn>
                              </p:par>
                              <p:par>
                                <p:cTn id="27" presetID="23" presetClass="entr" presetSubtype="16"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p:cTn id="29"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4" end="4"/>
                                            </p:txEl>
                                          </p:spTgt>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1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7.xml"/></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40.xml"/></Relationships>
</file>

<file path=ppt/slides/_rels/slide1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37.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96.xml"/></Relationships>
</file>

<file path=ppt/slides/_rels/slide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9.xml"/></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1.xml"/></Relationships>
</file>

<file path=ppt/slides/_rels/slide2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1.xml"/></Relationships>
</file>

<file path=ppt/slides/_rels/slide2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9.xml"/></Relationships>
</file>

<file path=ppt/slides/_rels/slide27.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5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0.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4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51.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51.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51.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1.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51.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Εικόνα 1">
            <a:extLst>
              <a:ext uri="{FF2B5EF4-FFF2-40B4-BE49-F238E27FC236}">
                <a16:creationId xmlns:a16="http://schemas.microsoft.com/office/drawing/2014/main" id="{014CBD32-4834-4B88-BD59-886A0ADF444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4163" y="0"/>
            <a:ext cx="3779837" cy="563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6" descr="Καμβάς">
            <a:extLst>
              <a:ext uri="{FF2B5EF4-FFF2-40B4-BE49-F238E27FC236}">
                <a16:creationId xmlns:a16="http://schemas.microsoft.com/office/drawing/2014/main" id="{2FB6E0BB-6A0E-4AB8-93C6-479F46C5431C}"/>
              </a:ext>
            </a:extLst>
          </p:cNvPr>
          <p:cNvSpPr>
            <a:spLocks noChangeArrowheads="1"/>
          </p:cNvSpPr>
          <p:nvPr/>
        </p:nvSpPr>
        <p:spPr bwMode="auto">
          <a:xfrm>
            <a:off x="0" y="5634038"/>
            <a:ext cx="9144000" cy="1223962"/>
          </a:xfrm>
          <a:prstGeom prst="rect">
            <a:avLst/>
          </a:prstGeom>
          <a:blipFill dpi="0" rotWithShape="1">
            <a:blip r:embed="rId3"/>
            <a:srcRect/>
            <a:tile tx="0" ty="0" sx="100000" sy="100000" flip="none" algn="tl"/>
          </a:blip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a:defRPr>
                <a:solidFill>
                  <a:schemeClr val="tx1"/>
                </a:solidFill>
                <a:latin typeface="Verdana" panose="020B0604030504040204" pitchFamily="34" charset="0"/>
                <a:cs typeface="Arial" panose="020B0604020202020204" pitchFamily="34" charset="0"/>
              </a:defRPr>
            </a:lvl1pPr>
            <a:lvl2pPr marL="742950" indent="-285750">
              <a:defRPr>
                <a:solidFill>
                  <a:schemeClr val="tx1"/>
                </a:solidFill>
                <a:latin typeface="Verdana" panose="020B0604030504040204" pitchFamily="34" charset="0"/>
                <a:cs typeface="Arial" panose="020B0604020202020204" pitchFamily="34" charset="0"/>
              </a:defRPr>
            </a:lvl2pPr>
            <a:lvl3pPr marL="1143000" indent="-228600">
              <a:defRPr>
                <a:solidFill>
                  <a:schemeClr val="tx1"/>
                </a:solidFill>
                <a:latin typeface="Verdana" panose="020B0604030504040204" pitchFamily="34" charset="0"/>
                <a:cs typeface="Arial" panose="020B0604020202020204" pitchFamily="34" charset="0"/>
              </a:defRPr>
            </a:lvl3pPr>
            <a:lvl4pPr marL="1600200" indent="-228600">
              <a:defRPr>
                <a:solidFill>
                  <a:schemeClr val="tx1"/>
                </a:solidFill>
                <a:latin typeface="Verdana" panose="020B0604030504040204" pitchFamily="34" charset="0"/>
                <a:cs typeface="Arial" panose="020B0604020202020204" pitchFamily="34" charset="0"/>
              </a:defRPr>
            </a:lvl4pPr>
            <a:lvl5pPr marL="2057400" indent="-228600">
              <a:defRPr>
                <a:solidFill>
                  <a:schemeClr val="tx1"/>
                </a:solidFill>
                <a:latin typeface="Verdan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cs typeface="Arial" panose="020B0604020202020204" pitchFamily="34" charset="0"/>
              </a:defRPr>
            </a:lvl9pPr>
          </a:lstStyle>
          <a:p>
            <a:pPr algn="ctr" eaLnBrk="1" hangingPunct="1">
              <a:lnSpc>
                <a:spcPct val="80000"/>
              </a:lnSpc>
              <a:spcBef>
                <a:spcPct val="20000"/>
              </a:spcBef>
            </a:pPr>
            <a:r>
              <a:rPr lang="el-GR" altLang="el-GR" sz="2000" b="1">
                <a:latin typeface="Calibri" panose="020F0502020204030204" pitchFamily="34" charset="0"/>
              </a:rPr>
              <a:t>Στράτος Βραχιώλιας</a:t>
            </a:r>
          </a:p>
          <a:p>
            <a:pPr algn="ctr" eaLnBrk="1" hangingPunct="1">
              <a:lnSpc>
                <a:spcPct val="80000"/>
              </a:lnSpc>
              <a:spcBef>
                <a:spcPct val="20000"/>
              </a:spcBef>
            </a:pPr>
            <a:r>
              <a:rPr lang="el-GR" altLang="el-GR">
                <a:latin typeface="Calibri" panose="020F0502020204030204" pitchFamily="34" charset="0"/>
              </a:rPr>
              <a:t>Ψυχολόγος</a:t>
            </a:r>
          </a:p>
          <a:p>
            <a:pPr algn="ctr" eaLnBrk="1" hangingPunct="1">
              <a:lnSpc>
                <a:spcPct val="80000"/>
              </a:lnSpc>
              <a:spcBef>
                <a:spcPct val="20000"/>
              </a:spcBef>
            </a:pPr>
            <a:r>
              <a:rPr lang="el-GR" altLang="el-GR" sz="1600">
                <a:latin typeface="Calibri" panose="020F0502020204030204" pitchFamily="34" charset="0"/>
              </a:rPr>
              <a:t>Επιστημονικά Υπεύθυνος</a:t>
            </a:r>
          </a:p>
          <a:p>
            <a:pPr algn="ctr" eaLnBrk="1" hangingPunct="1">
              <a:lnSpc>
                <a:spcPct val="80000"/>
              </a:lnSpc>
              <a:spcBef>
                <a:spcPct val="20000"/>
              </a:spcBef>
            </a:pPr>
            <a:r>
              <a:rPr lang="el-GR" altLang="el-GR" sz="1600">
                <a:latin typeface="Calibri" panose="020F0502020204030204" pitchFamily="34" charset="0"/>
              </a:rPr>
              <a:t>Κέντρου Πρόληψης των Εξαρτήσεων και Προαγωγής της Ψυχοκοινωνικής Υγείας Π.Ε. Έβρου</a:t>
            </a:r>
            <a:r>
              <a:rPr lang="el-GR" altLang="el-GR" sz="1600">
                <a:latin typeface="Arial" panose="020B0604020202020204" pitchFamily="34" charset="0"/>
              </a:rPr>
              <a:t> </a:t>
            </a:r>
          </a:p>
        </p:txBody>
      </p:sp>
      <p:sp>
        <p:nvSpPr>
          <p:cNvPr id="23556" name="Rectangle 4">
            <a:extLst>
              <a:ext uri="{FF2B5EF4-FFF2-40B4-BE49-F238E27FC236}">
                <a16:creationId xmlns:a16="http://schemas.microsoft.com/office/drawing/2014/main" id="{BE7942B4-5A4E-4D85-84EC-800BEBF1600B}"/>
              </a:ext>
            </a:extLst>
          </p:cNvPr>
          <p:cNvSpPr txBox="1">
            <a:spLocks noChangeArrowheads="1"/>
          </p:cNvSpPr>
          <p:nvPr/>
        </p:nvSpPr>
        <p:spPr bwMode="auto">
          <a:xfrm>
            <a:off x="136525" y="1125538"/>
            <a:ext cx="5029200" cy="2590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171450" defTabSz="685800">
              <a:lnSpc>
                <a:spcPct val="90000"/>
              </a:lnSpc>
              <a:spcBef>
                <a:spcPts val="750"/>
              </a:spcBef>
              <a:buFont typeface="Wingdings 2" panose="05020102010507070707" pitchFamily="18" charset="2"/>
              <a:buChar char=""/>
              <a:defRPr sz="2100">
                <a:solidFill>
                  <a:schemeClr val="tx1"/>
                </a:solidFill>
                <a:latin typeface="Calibri" panose="020F0502020204030204" pitchFamily="34" charset="0"/>
              </a:defRPr>
            </a:lvl1pPr>
            <a:lvl2pPr marL="514350" indent="-171450" defTabSz="685800">
              <a:lnSpc>
                <a:spcPct val="90000"/>
              </a:lnSpc>
              <a:spcBef>
                <a:spcPts val="375"/>
              </a:spcBef>
              <a:buFont typeface="Wingdings 2" panose="05020102010507070707" pitchFamily="18" charset="2"/>
              <a:buChar char=""/>
              <a:defRPr>
                <a:solidFill>
                  <a:schemeClr val="tx1"/>
                </a:solidFill>
                <a:latin typeface="Calibri" panose="020F0502020204030204" pitchFamily="34" charset="0"/>
              </a:defRPr>
            </a:lvl2pPr>
            <a:lvl3pPr marL="857250" indent="-171450" defTabSz="685800">
              <a:lnSpc>
                <a:spcPct val="90000"/>
              </a:lnSpc>
              <a:spcBef>
                <a:spcPts val="375"/>
              </a:spcBef>
              <a:buFont typeface="Wingdings 2" panose="05020102010507070707" pitchFamily="18" charset="2"/>
              <a:buChar char=""/>
              <a:defRPr sz="1500">
                <a:solidFill>
                  <a:schemeClr val="tx1"/>
                </a:solidFill>
                <a:latin typeface="Calibri" panose="020F0502020204030204" pitchFamily="34" charset="0"/>
              </a:defRPr>
            </a:lvl3pPr>
            <a:lvl4pPr marL="1200150" indent="-171450" defTabSz="685800">
              <a:lnSpc>
                <a:spcPct val="90000"/>
              </a:lnSpc>
              <a:spcBef>
                <a:spcPts val="375"/>
              </a:spcBef>
              <a:buFont typeface="Wingdings 2" panose="05020102010507070707" pitchFamily="18" charset="2"/>
              <a:buChar char=""/>
              <a:defRPr sz="1300">
                <a:solidFill>
                  <a:schemeClr val="tx1"/>
                </a:solidFill>
                <a:latin typeface="Calibri" panose="020F0502020204030204" pitchFamily="34" charset="0"/>
              </a:defRPr>
            </a:lvl4pPr>
            <a:lvl5pPr marL="1543050" indent="-171450" defTabSz="685800">
              <a:lnSpc>
                <a:spcPct val="90000"/>
              </a:lnSpc>
              <a:spcBef>
                <a:spcPts val="375"/>
              </a:spcBef>
              <a:buFont typeface="Wingdings 2" panose="05020102010507070707" pitchFamily="18" charset="2"/>
              <a:buChar char=""/>
              <a:defRPr sz="1300">
                <a:solidFill>
                  <a:schemeClr val="tx1"/>
                </a:solidFill>
                <a:latin typeface="Calibri" panose="020F0502020204030204" pitchFamily="34" charset="0"/>
              </a:defRPr>
            </a:lvl5pPr>
            <a:lvl6pPr marL="2000250" indent="-171450" defTabSz="685800" eaLnBrk="0" fontAlgn="base" hangingPunct="0">
              <a:lnSpc>
                <a:spcPct val="90000"/>
              </a:lnSpc>
              <a:spcBef>
                <a:spcPts val="375"/>
              </a:spcBef>
              <a:spcAft>
                <a:spcPct val="0"/>
              </a:spcAft>
              <a:buFont typeface="Wingdings 2" panose="05020102010507070707" pitchFamily="18" charset="2"/>
              <a:buChar char=""/>
              <a:defRPr sz="1300">
                <a:solidFill>
                  <a:schemeClr val="tx1"/>
                </a:solidFill>
                <a:latin typeface="Calibri" panose="020F0502020204030204" pitchFamily="34" charset="0"/>
              </a:defRPr>
            </a:lvl6pPr>
            <a:lvl7pPr marL="2457450" indent="-171450" defTabSz="685800" eaLnBrk="0" fontAlgn="base" hangingPunct="0">
              <a:lnSpc>
                <a:spcPct val="90000"/>
              </a:lnSpc>
              <a:spcBef>
                <a:spcPts val="375"/>
              </a:spcBef>
              <a:spcAft>
                <a:spcPct val="0"/>
              </a:spcAft>
              <a:buFont typeface="Wingdings 2" panose="05020102010507070707" pitchFamily="18" charset="2"/>
              <a:buChar char=""/>
              <a:defRPr sz="1300">
                <a:solidFill>
                  <a:schemeClr val="tx1"/>
                </a:solidFill>
                <a:latin typeface="Calibri" panose="020F0502020204030204" pitchFamily="34" charset="0"/>
              </a:defRPr>
            </a:lvl7pPr>
            <a:lvl8pPr marL="2914650" indent="-171450" defTabSz="685800" eaLnBrk="0" fontAlgn="base" hangingPunct="0">
              <a:lnSpc>
                <a:spcPct val="90000"/>
              </a:lnSpc>
              <a:spcBef>
                <a:spcPts val="375"/>
              </a:spcBef>
              <a:spcAft>
                <a:spcPct val="0"/>
              </a:spcAft>
              <a:buFont typeface="Wingdings 2" panose="05020102010507070707" pitchFamily="18" charset="2"/>
              <a:buChar char=""/>
              <a:defRPr sz="1300">
                <a:solidFill>
                  <a:schemeClr val="tx1"/>
                </a:solidFill>
                <a:latin typeface="Calibri" panose="020F0502020204030204" pitchFamily="34" charset="0"/>
              </a:defRPr>
            </a:lvl8pPr>
            <a:lvl9pPr marL="3371850" indent="-171450" defTabSz="685800" eaLnBrk="0" fontAlgn="base" hangingPunct="0">
              <a:lnSpc>
                <a:spcPct val="90000"/>
              </a:lnSpc>
              <a:spcBef>
                <a:spcPts val="375"/>
              </a:spcBef>
              <a:spcAft>
                <a:spcPct val="0"/>
              </a:spcAft>
              <a:buFont typeface="Wingdings 2" panose="05020102010507070707" pitchFamily="18" charset="2"/>
              <a:buChar char=""/>
              <a:defRPr sz="1300">
                <a:solidFill>
                  <a:schemeClr val="tx1"/>
                </a:solidFill>
                <a:latin typeface="Calibri" panose="020F0502020204030204" pitchFamily="34" charset="0"/>
              </a:defRPr>
            </a:lvl9pPr>
          </a:lstStyle>
          <a:p>
            <a:pPr algn="ctr" eaLnBrk="1" hangingPunct="1">
              <a:buFont typeface="Wingdings 2" panose="05020102010507070707" pitchFamily="18" charset="2"/>
              <a:buNone/>
            </a:pPr>
            <a:r>
              <a:rPr lang="el-GR" altLang="el-GR" sz="2800" b="1" dirty="0">
                <a:latin typeface="Palatino Linotype" panose="02040502050505030304" pitchFamily="18" charset="0"/>
                <a:ea typeface="Times New Roman" panose="02020603050405020304" pitchFamily="18" charset="0"/>
              </a:rPr>
              <a:t>Παρεμβάσεις στη σχολική</a:t>
            </a:r>
          </a:p>
          <a:p>
            <a:pPr algn="ctr" eaLnBrk="1" hangingPunct="1">
              <a:buFont typeface="Wingdings 2" panose="05020102010507070707" pitchFamily="18" charset="2"/>
              <a:buNone/>
            </a:pPr>
            <a:r>
              <a:rPr lang="el-GR" altLang="el-GR" sz="2800" b="1" dirty="0">
                <a:latin typeface="Palatino Linotype" panose="02040502050505030304" pitchFamily="18" charset="0"/>
                <a:ea typeface="Times New Roman" panose="02020603050405020304" pitchFamily="18" charset="0"/>
              </a:rPr>
              <a:t> κοινότητα και ο ρόλος</a:t>
            </a:r>
          </a:p>
          <a:p>
            <a:pPr algn="ctr" eaLnBrk="1" hangingPunct="1">
              <a:buFont typeface="Wingdings 2" panose="05020102010507070707" pitchFamily="18" charset="2"/>
              <a:buNone/>
            </a:pPr>
            <a:r>
              <a:rPr lang="el-GR" altLang="el-GR" sz="2800" b="1" dirty="0">
                <a:latin typeface="Palatino Linotype" panose="02040502050505030304" pitchFamily="18" charset="0"/>
                <a:ea typeface="Times New Roman" panose="02020603050405020304" pitchFamily="18" charset="0"/>
              </a:rPr>
              <a:t> του </a:t>
            </a:r>
          </a:p>
          <a:p>
            <a:pPr algn="ctr" eaLnBrk="1" hangingPunct="1">
              <a:buFont typeface="Wingdings 2" panose="05020102010507070707" pitchFamily="18" charset="2"/>
              <a:buNone/>
            </a:pPr>
            <a:r>
              <a:rPr lang="el-GR" altLang="el-GR" sz="3200" b="1" dirty="0">
                <a:solidFill>
                  <a:srgbClr val="FF0000"/>
                </a:solidFill>
                <a:latin typeface="Palatino Linotype" panose="02040502050505030304" pitchFamily="18" charset="0"/>
                <a:ea typeface="Times New Roman" panose="02020603050405020304" pitchFamily="18" charset="0"/>
              </a:rPr>
              <a:t>Κέντρου Πρόληψης</a:t>
            </a:r>
            <a:endParaRPr lang="el-GR" altLang="el-GR" sz="3200" dirty="0">
              <a:solidFill>
                <a:srgbClr val="FF0000"/>
              </a:solidFill>
              <a:latin typeface="Times New Roman" panose="02020603050405020304" pitchFamily="18" charset="0"/>
              <a:ea typeface="Times New Roman" panose="02020603050405020304" pitchFamily="18" charset="0"/>
            </a:endParaRPr>
          </a:p>
        </p:txBody>
      </p:sp>
      <p:sp>
        <p:nvSpPr>
          <p:cNvPr id="7" name="Line 5">
            <a:extLst>
              <a:ext uri="{FF2B5EF4-FFF2-40B4-BE49-F238E27FC236}">
                <a16:creationId xmlns:a16="http://schemas.microsoft.com/office/drawing/2014/main" id="{E4963C91-309B-4F94-B03D-D4EED95654FE}"/>
              </a:ext>
            </a:extLst>
          </p:cNvPr>
          <p:cNvSpPr>
            <a:spLocks noChangeShapeType="1"/>
          </p:cNvSpPr>
          <p:nvPr/>
        </p:nvSpPr>
        <p:spPr bwMode="auto">
          <a:xfrm flipV="1">
            <a:off x="212725" y="3357563"/>
            <a:ext cx="4953000" cy="0"/>
          </a:xfrm>
          <a:prstGeom prst="line">
            <a:avLst/>
          </a:prstGeom>
          <a:noFill/>
          <a:ln w="38100">
            <a:solidFill>
              <a:schemeClr val="accent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defRPr/>
            </a:pPr>
            <a:endParaRPr lang="el-G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a:extLst>
              <a:ext uri="{FF2B5EF4-FFF2-40B4-BE49-F238E27FC236}">
                <a16:creationId xmlns:a16="http://schemas.microsoft.com/office/drawing/2014/main" id="{897275FE-FB14-4206-BE5B-D7802DAD43E6}"/>
              </a:ext>
            </a:extLst>
          </p:cNvPr>
          <p:cNvSpPr>
            <a:spLocks noGrp="1" noRot="1" noChangeArrowheads="1"/>
          </p:cNvSpPr>
          <p:nvPr>
            <p:ph type="title"/>
          </p:nvPr>
        </p:nvSpPr>
        <p:spPr/>
        <p:txBody>
          <a:bodyPr/>
          <a:lstStyle/>
          <a:p>
            <a:pPr eaLnBrk="1" hangingPunct="1">
              <a:defRPr/>
            </a:pPr>
            <a:endParaRPr lang="el-GR" altLang="el-GR"/>
          </a:p>
        </p:txBody>
      </p:sp>
      <p:sp>
        <p:nvSpPr>
          <p:cNvPr id="193539" name="Rectangle 3">
            <a:extLst>
              <a:ext uri="{FF2B5EF4-FFF2-40B4-BE49-F238E27FC236}">
                <a16:creationId xmlns:a16="http://schemas.microsoft.com/office/drawing/2014/main" id="{99D5568A-74A6-4F27-B5A1-8D6BDDFEEA30}"/>
              </a:ext>
            </a:extLst>
          </p:cNvPr>
          <p:cNvSpPr>
            <a:spLocks noGrp="1" noRot="1" noChangeArrowheads="1"/>
          </p:cNvSpPr>
          <p:nvPr>
            <p:ph type="body" sz="half" idx="1"/>
          </p:nvPr>
        </p:nvSpPr>
        <p:spPr>
          <a:xfrm>
            <a:off x="0" y="0"/>
            <a:ext cx="4643438" cy="6858000"/>
          </a:xfrm>
          <a:solidFill>
            <a:srgbClr val="FFCC66"/>
          </a:solidFill>
        </p:spPr>
        <p:txBody>
          <a:bodyPr/>
          <a:lstStyle/>
          <a:p>
            <a:pPr algn="ctr" eaLnBrk="1" hangingPunct="1">
              <a:lnSpc>
                <a:spcPct val="90000"/>
              </a:lnSpc>
              <a:buFont typeface="Arial" panose="020B0604020202020204" pitchFamily="34" charset="0"/>
              <a:buNone/>
              <a:defRPr/>
            </a:pPr>
            <a:r>
              <a:rPr lang="el-GR" altLang="el-GR" sz="2000" b="1" u="sng">
                <a:solidFill>
                  <a:srgbClr val="FF0000"/>
                </a:solidFill>
                <a:effectLst/>
              </a:rPr>
              <a:t>Παράγοντες κινδύνου</a:t>
            </a:r>
            <a:r>
              <a:rPr lang="el-GR" altLang="el-GR" b="1" u="sng">
                <a:effectLst/>
              </a:rPr>
              <a:t> </a:t>
            </a:r>
          </a:p>
          <a:p>
            <a:pPr algn="ctr" eaLnBrk="1" hangingPunct="1">
              <a:lnSpc>
                <a:spcPct val="90000"/>
              </a:lnSpc>
              <a:buFont typeface="Arial" panose="020B0604020202020204" pitchFamily="34" charset="0"/>
              <a:buNone/>
              <a:defRPr/>
            </a:pPr>
            <a:endParaRPr lang="el-GR" altLang="el-GR" b="1" u="sng">
              <a:effectLst/>
            </a:endParaRPr>
          </a:p>
          <a:p>
            <a:pPr eaLnBrk="1" hangingPunct="1">
              <a:lnSpc>
                <a:spcPct val="90000"/>
              </a:lnSpc>
              <a:buFont typeface="Arial" panose="020B0604020202020204" pitchFamily="34" charset="0"/>
              <a:buNone/>
              <a:defRPr/>
            </a:pPr>
            <a:r>
              <a:rPr lang="el-GR" altLang="el-GR" sz="2000" b="1" i="1">
                <a:effectLst/>
              </a:rPr>
              <a:t>Ατομικό επίπεδο</a:t>
            </a:r>
          </a:p>
          <a:p>
            <a:pPr eaLnBrk="1" hangingPunct="1">
              <a:lnSpc>
                <a:spcPct val="90000"/>
              </a:lnSpc>
              <a:buFont typeface="Arial" panose="020B0604020202020204" pitchFamily="34" charset="0"/>
              <a:buNone/>
              <a:defRPr/>
            </a:pPr>
            <a:endParaRPr lang="el-GR" altLang="el-GR" sz="2000" b="1" i="1">
              <a:effectLst/>
            </a:endParaRPr>
          </a:p>
          <a:p>
            <a:pPr eaLnBrk="1" hangingPunct="1">
              <a:lnSpc>
                <a:spcPct val="90000"/>
              </a:lnSpc>
              <a:defRPr/>
            </a:pPr>
            <a:r>
              <a:rPr lang="el-GR" altLang="el-GR" sz="1600">
                <a:solidFill>
                  <a:srgbClr val="000000"/>
                </a:solidFill>
                <a:effectLst/>
              </a:rPr>
              <a:t>Παραβατική συμπεριφορά σε μικρή ηλικία</a:t>
            </a:r>
          </a:p>
          <a:p>
            <a:pPr eaLnBrk="1" hangingPunct="1">
              <a:lnSpc>
                <a:spcPct val="90000"/>
              </a:lnSpc>
              <a:defRPr/>
            </a:pPr>
            <a:r>
              <a:rPr lang="el-GR" altLang="el-GR" sz="1600">
                <a:solidFill>
                  <a:srgbClr val="000000"/>
                </a:solidFill>
                <a:effectLst/>
              </a:rPr>
              <a:t>Κάπνισμα, κατανάλωση οινοπνευματωδών και χρήση ουσιών σε μικρή ηλικία</a:t>
            </a:r>
          </a:p>
          <a:p>
            <a:pPr eaLnBrk="1" hangingPunct="1">
              <a:lnSpc>
                <a:spcPct val="90000"/>
              </a:lnSpc>
              <a:defRPr/>
            </a:pPr>
            <a:r>
              <a:rPr lang="el-GR" altLang="el-GR" sz="1600">
                <a:solidFill>
                  <a:srgbClr val="000000"/>
                </a:solidFill>
                <a:effectLst/>
              </a:rPr>
              <a:t>Θετικές στάσεις και προσδοκίες σχετικά με τη χρήση ουσιών</a:t>
            </a:r>
          </a:p>
          <a:p>
            <a:pPr eaLnBrk="1" hangingPunct="1">
              <a:lnSpc>
                <a:spcPct val="90000"/>
              </a:lnSpc>
              <a:defRPr/>
            </a:pPr>
            <a:r>
              <a:rPr lang="el-GR" altLang="el-GR" sz="1600">
                <a:solidFill>
                  <a:srgbClr val="000000"/>
                </a:solidFill>
                <a:effectLst/>
              </a:rPr>
              <a:t>Σεξουαλική δραστηριότητα σε μικρή ηλικία</a:t>
            </a:r>
          </a:p>
          <a:p>
            <a:pPr eaLnBrk="1" hangingPunct="1">
              <a:lnSpc>
                <a:spcPct val="90000"/>
              </a:lnSpc>
              <a:defRPr/>
            </a:pPr>
            <a:r>
              <a:rPr lang="el-GR" altLang="el-GR" sz="1600">
                <a:solidFill>
                  <a:srgbClr val="000000"/>
                </a:solidFill>
                <a:effectLst/>
              </a:rPr>
              <a:t>Ιστορικό με προβλήματα συμπεριφοράς</a:t>
            </a:r>
          </a:p>
          <a:p>
            <a:pPr eaLnBrk="1" hangingPunct="1">
              <a:lnSpc>
                <a:spcPct val="90000"/>
              </a:lnSpc>
              <a:defRPr/>
            </a:pPr>
            <a:r>
              <a:rPr lang="el-GR" altLang="el-GR" sz="1600">
                <a:solidFill>
                  <a:srgbClr val="000000"/>
                </a:solidFill>
                <a:effectLst/>
              </a:rPr>
              <a:t>Αρνητικά συμβάντα στην ζωή</a:t>
            </a:r>
          </a:p>
          <a:p>
            <a:pPr eaLnBrk="1" hangingPunct="1">
              <a:lnSpc>
                <a:spcPct val="90000"/>
              </a:lnSpc>
              <a:defRPr/>
            </a:pPr>
            <a:r>
              <a:rPr lang="el-GR" altLang="el-GR" sz="1600">
                <a:solidFill>
                  <a:srgbClr val="000000"/>
                </a:solidFill>
                <a:effectLst/>
              </a:rPr>
              <a:t>Άγχος / στρες / υπερένταση</a:t>
            </a:r>
          </a:p>
          <a:p>
            <a:pPr eaLnBrk="1" hangingPunct="1">
              <a:lnSpc>
                <a:spcPct val="90000"/>
              </a:lnSpc>
              <a:defRPr/>
            </a:pPr>
            <a:r>
              <a:rPr lang="el-GR" altLang="el-GR" sz="1600">
                <a:solidFill>
                  <a:srgbClr val="000000"/>
                </a:solidFill>
                <a:effectLst/>
              </a:rPr>
              <a:t>Κατάθλιψη</a:t>
            </a:r>
          </a:p>
          <a:p>
            <a:pPr eaLnBrk="1" hangingPunct="1">
              <a:lnSpc>
                <a:spcPct val="90000"/>
              </a:lnSpc>
              <a:defRPr/>
            </a:pPr>
            <a:r>
              <a:rPr lang="el-GR" altLang="el-GR" sz="1600">
                <a:solidFill>
                  <a:srgbClr val="000000"/>
                </a:solidFill>
                <a:effectLst/>
              </a:rPr>
              <a:t>Επιθετικότητα</a:t>
            </a:r>
          </a:p>
          <a:p>
            <a:pPr eaLnBrk="1" hangingPunct="1">
              <a:lnSpc>
                <a:spcPct val="90000"/>
              </a:lnSpc>
              <a:defRPr/>
            </a:pPr>
            <a:r>
              <a:rPr lang="el-GR" altLang="el-GR" sz="1600">
                <a:solidFill>
                  <a:srgbClr val="000000"/>
                </a:solidFill>
                <a:effectLst/>
              </a:rPr>
              <a:t>Δυσκολία ελέγχου των παρορμήσεων / υπερκινητικότητα</a:t>
            </a:r>
          </a:p>
          <a:p>
            <a:pPr eaLnBrk="1" hangingPunct="1">
              <a:lnSpc>
                <a:spcPct val="90000"/>
              </a:lnSpc>
              <a:defRPr/>
            </a:pPr>
            <a:r>
              <a:rPr lang="el-GR" altLang="el-GR" sz="1600">
                <a:solidFill>
                  <a:srgbClr val="000000"/>
                </a:solidFill>
                <a:effectLst/>
              </a:rPr>
              <a:t>Αντικοινωνική συμπεριφορά / δυσκολίες στις διαπροσωπικές σχέσεις</a:t>
            </a:r>
          </a:p>
          <a:p>
            <a:pPr eaLnBrk="1" hangingPunct="1">
              <a:lnSpc>
                <a:spcPct val="90000"/>
              </a:lnSpc>
              <a:defRPr/>
            </a:pPr>
            <a:r>
              <a:rPr lang="el-GR" altLang="el-GR" sz="1600">
                <a:solidFill>
                  <a:srgbClr val="000000"/>
                </a:solidFill>
                <a:effectLst/>
              </a:rPr>
              <a:t>Αναζήτηση διέγερσης / συναισθημάτων</a:t>
            </a:r>
          </a:p>
          <a:p>
            <a:pPr eaLnBrk="1" hangingPunct="1">
              <a:lnSpc>
                <a:spcPct val="90000"/>
              </a:lnSpc>
              <a:defRPr/>
            </a:pPr>
            <a:r>
              <a:rPr lang="el-GR" altLang="el-GR" sz="1600">
                <a:solidFill>
                  <a:srgbClr val="000000"/>
                </a:solidFill>
                <a:effectLst/>
              </a:rPr>
              <a:t>Προβλήματα ψυχικής υγείας</a:t>
            </a:r>
          </a:p>
          <a:p>
            <a:pPr eaLnBrk="1" hangingPunct="1">
              <a:lnSpc>
                <a:spcPct val="90000"/>
              </a:lnSpc>
              <a:defRPr/>
            </a:pPr>
            <a:r>
              <a:rPr lang="el-GR" altLang="el-GR" sz="1600">
                <a:solidFill>
                  <a:srgbClr val="000000"/>
                </a:solidFill>
                <a:effectLst/>
              </a:rPr>
              <a:t>Έλλειψη θετικών προτύπων, έλλειψη φιλοδοξιών</a:t>
            </a:r>
          </a:p>
          <a:p>
            <a:pPr eaLnBrk="1" hangingPunct="1">
              <a:lnSpc>
                <a:spcPct val="90000"/>
              </a:lnSpc>
              <a:defRPr/>
            </a:pPr>
            <a:endParaRPr lang="el-GR" altLang="el-GR" sz="1600">
              <a:solidFill>
                <a:srgbClr val="000000"/>
              </a:solidFill>
              <a:effectLst/>
            </a:endParaRPr>
          </a:p>
          <a:p>
            <a:pPr eaLnBrk="1" hangingPunct="1">
              <a:lnSpc>
                <a:spcPct val="90000"/>
              </a:lnSpc>
              <a:defRPr/>
            </a:pPr>
            <a:endParaRPr lang="el-GR" altLang="el-GR" sz="1800">
              <a:solidFill>
                <a:srgbClr val="000000"/>
              </a:solidFill>
              <a:effectLst>
                <a:outerShdw blurRad="38100" dist="38100" dir="2700000" algn="tl">
                  <a:srgbClr val="FFFFFF"/>
                </a:outerShdw>
              </a:effectLst>
            </a:endParaRPr>
          </a:p>
          <a:p>
            <a:pPr eaLnBrk="1" hangingPunct="1">
              <a:lnSpc>
                <a:spcPct val="90000"/>
              </a:lnSpc>
              <a:defRPr/>
            </a:pPr>
            <a:endParaRPr lang="el-GR" altLang="el-GR" sz="2400">
              <a:solidFill>
                <a:srgbClr val="000000"/>
              </a:solidFill>
              <a:effectLst>
                <a:outerShdw blurRad="38100" dist="38100" dir="2700000" algn="tl">
                  <a:srgbClr val="FFFFFF"/>
                </a:outerShdw>
              </a:effectLst>
            </a:endParaRPr>
          </a:p>
        </p:txBody>
      </p:sp>
      <p:sp>
        <p:nvSpPr>
          <p:cNvPr id="193540" name="Rectangle 4">
            <a:extLst>
              <a:ext uri="{FF2B5EF4-FFF2-40B4-BE49-F238E27FC236}">
                <a16:creationId xmlns:a16="http://schemas.microsoft.com/office/drawing/2014/main" id="{17D16654-E619-4149-A024-AF1B871A860A}"/>
              </a:ext>
            </a:extLst>
          </p:cNvPr>
          <p:cNvSpPr>
            <a:spLocks noGrp="1" noRot="1" noChangeArrowheads="1"/>
          </p:cNvSpPr>
          <p:nvPr>
            <p:ph type="body" sz="half" idx="2"/>
          </p:nvPr>
        </p:nvSpPr>
        <p:spPr>
          <a:xfrm>
            <a:off x="4648200" y="0"/>
            <a:ext cx="4495800" cy="6858000"/>
          </a:xfrm>
          <a:solidFill>
            <a:srgbClr val="3399FF"/>
          </a:solidFill>
        </p:spPr>
        <p:txBody>
          <a:bodyPr/>
          <a:lstStyle/>
          <a:p>
            <a:pPr algn="ctr" eaLnBrk="1" hangingPunct="1">
              <a:lnSpc>
                <a:spcPct val="90000"/>
              </a:lnSpc>
              <a:buFont typeface="Arial" panose="020B0604020202020204" pitchFamily="34" charset="0"/>
              <a:buNone/>
            </a:pPr>
            <a:r>
              <a:rPr lang="el-GR" altLang="el-GR" sz="2000" b="1" u="sng">
                <a:solidFill>
                  <a:srgbClr val="FF0000"/>
                </a:solidFill>
                <a:effectLst/>
              </a:rPr>
              <a:t>Προστατευτικοί παράγοντες</a:t>
            </a:r>
            <a:r>
              <a:rPr lang="el-GR" altLang="el-GR" b="1">
                <a:solidFill>
                  <a:srgbClr val="FF0000"/>
                </a:solidFill>
                <a:effectLst/>
              </a:rPr>
              <a:t> </a:t>
            </a:r>
          </a:p>
          <a:p>
            <a:pPr algn="ctr" eaLnBrk="1" hangingPunct="1">
              <a:lnSpc>
                <a:spcPct val="90000"/>
              </a:lnSpc>
              <a:buFont typeface="Arial" panose="020B0604020202020204" pitchFamily="34" charset="0"/>
              <a:buNone/>
            </a:pPr>
            <a:endParaRPr lang="el-GR" altLang="el-GR" b="1">
              <a:solidFill>
                <a:srgbClr val="FF0000"/>
              </a:solidFill>
              <a:effectLst/>
            </a:endParaRPr>
          </a:p>
          <a:p>
            <a:pPr eaLnBrk="1" hangingPunct="1">
              <a:lnSpc>
                <a:spcPct val="90000"/>
              </a:lnSpc>
              <a:buFont typeface="Arial" panose="020B0604020202020204" pitchFamily="34" charset="0"/>
              <a:buNone/>
            </a:pPr>
            <a:r>
              <a:rPr lang="el-GR" altLang="el-GR" sz="2000" b="1" i="1">
                <a:effectLst/>
              </a:rPr>
              <a:t>Ατομικό επίπεδο</a:t>
            </a:r>
          </a:p>
          <a:p>
            <a:pPr eaLnBrk="1" hangingPunct="1">
              <a:lnSpc>
                <a:spcPct val="90000"/>
              </a:lnSpc>
              <a:buFont typeface="Arial" panose="020B0604020202020204" pitchFamily="34" charset="0"/>
              <a:buNone/>
            </a:pPr>
            <a:endParaRPr lang="el-GR" altLang="el-GR" sz="2000" b="1" i="1">
              <a:effectLst/>
            </a:endParaRPr>
          </a:p>
          <a:p>
            <a:pPr eaLnBrk="1" hangingPunct="1">
              <a:lnSpc>
                <a:spcPct val="90000"/>
              </a:lnSpc>
            </a:pPr>
            <a:r>
              <a:rPr lang="el-GR" altLang="el-GR" sz="1600">
                <a:solidFill>
                  <a:srgbClr val="000000"/>
                </a:solidFill>
                <a:effectLst/>
              </a:rPr>
              <a:t>Αρνητικές στάσεις σε σχέση με τη χρήση ουσιών</a:t>
            </a:r>
          </a:p>
          <a:p>
            <a:pPr eaLnBrk="1" hangingPunct="1">
              <a:lnSpc>
                <a:spcPct val="90000"/>
              </a:lnSpc>
            </a:pPr>
            <a:r>
              <a:rPr lang="el-GR" altLang="el-GR" sz="1600">
                <a:solidFill>
                  <a:srgbClr val="000000"/>
                </a:solidFill>
                <a:effectLst/>
              </a:rPr>
              <a:t>Γνώση για τις ουσίες και τις συνέπειες χρήσης τους</a:t>
            </a:r>
          </a:p>
          <a:p>
            <a:pPr eaLnBrk="1" hangingPunct="1">
              <a:lnSpc>
                <a:spcPct val="90000"/>
              </a:lnSpc>
            </a:pPr>
            <a:r>
              <a:rPr lang="el-GR" altLang="el-GR" sz="1600">
                <a:solidFill>
                  <a:srgbClr val="000000"/>
                </a:solidFill>
                <a:effectLst/>
              </a:rPr>
              <a:t>Ατομικές δεξιότητες όπως δεξιότητες διαχείρισης προβλημάτων καθορισμού στόχων κτλ.</a:t>
            </a:r>
          </a:p>
          <a:p>
            <a:pPr eaLnBrk="1" hangingPunct="1">
              <a:lnSpc>
                <a:spcPct val="90000"/>
              </a:lnSpc>
            </a:pPr>
            <a:r>
              <a:rPr lang="el-GR" altLang="el-GR" sz="1600">
                <a:solidFill>
                  <a:srgbClr val="000000"/>
                </a:solidFill>
                <a:effectLst/>
              </a:rPr>
              <a:t>Κοινωνικές δεξιότητες</a:t>
            </a:r>
          </a:p>
          <a:p>
            <a:pPr eaLnBrk="1" hangingPunct="1">
              <a:lnSpc>
                <a:spcPct val="90000"/>
              </a:lnSpc>
            </a:pPr>
            <a:r>
              <a:rPr lang="el-GR" altLang="el-GR" sz="1600">
                <a:solidFill>
                  <a:srgbClr val="000000"/>
                </a:solidFill>
                <a:effectLst/>
              </a:rPr>
              <a:t>Αυτοεκτίμηση</a:t>
            </a:r>
          </a:p>
          <a:p>
            <a:pPr eaLnBrk="1" hangingPunct="1">
              <a:lnSpc>
                <a:spcPct val="90000"/>
              </a:lnSpc>
            </a:pPr>
            <a:r>
              <a:rPr lang="el-GR" altLang="el-GR" sz="1600">
                <a:solidFill>
                  <a:srgbClr val="000000"/>
                </a:solidFill>
                <a:effectLst/>
              </a:rPr>
              <a:t>Μειωμένη παρορμητικότητα</a:t>
            </a:r>
          </a:p>
          <a:p>
            <a:pPr eaLnBrk="1" hangingPunct="1">
              <a:lnSpc>
                <a:spcPct val="90000"/>
              </a:lnSpc>
            </a:pPr>
            <a:r>
              <a:rPr lang="el-GR" altLang="el-GR" sz="1600">
                <a:solidFill>
                  <a:srgbClr val="000000"/>
                </a:solidFill>
                <a:effectLst/>
              </a:rPr>
              <a:t>Προσαρμοστικότητα/ «εύκολη» ιδιοσυγκρασία</a:t>
            </a:r>
          </a:p>
          <a:p>
            <a:pPr eaLnBrk="1" hangingPunct="1">
              <a:lnSpc>
                <a:spcPct val="90000"/>
              </a:lnSpc>
            </a:pPr>
            <a:r>
              <a:rPr lang="el-GR" altLang="el-GR" sz="1600">
                <a:solidFill>
                  <a:srgbClr val="000000"/>
                </a:solidFill>
                <a:effectLst/>
              </a:rPr>
              <a:t>Ενασχόληση με τη θρησκεία</a:t>
            </a:r>
          </a:p>
          <a:p>
            <a:pPr eaLnBrk="1" hangingPunct="1">
              <a:lnSpc>
                <a:spcPct val="90000"/>
              </a:lnSpc>
              <a:buFont typeface="Arial" panose="020B0604020202020204" pitchFamily="34" charset="0"/>
              <a:buNone/>
            </a:pPr>
            <a:endParaRPr lang="el-GR" altLang="el-GR" sz="1600">
              <a:solidFill>
                <a:srgbClr val="000000"/>
              </a:solidFill>
              <a:effectLst/>
            </a:endParaRPr>
          </a:p>
        </p:txBody>
      </p:sp>
      <p:pic>
        <p:nvPicPr>
          <p:cNvPr id="193542" name="Picture 6" descr="j0395989">
            <a:extLst>
              <a:ext uri="{FF2B5EF4-FFF2-40B4-BE49-F238E27FC236}">
                <a16:creationId xmlns:a16="http://schemas.microsoft.com/office/drawing/2014/main" id="{21560393-E283-43B5-B98E-374D6210B8C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5105400"/>
            <a:ext cx="4114800" cy="1752600"/>
          </a:xfrm>
          <a:prstGeom prst="rect">
            <a:avLst/>
          </a:prstGeom>
          <a:solidFill>
            <a:srgbClr val="FFCC00"/>
          </a:solidFill>
          <a:ln w="38100">
            <a:solidFill>
              <a:srgbClr val="FFCC00"/>
            </a:solidFill>
            <a:miter lim="800000"/>
            <a:headEnd/>
            <a:tailEnd/>
          </a:ln>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193539">
                                            <p:txEl>
                                              <p:pRg st="4" end="4"/>
                                            </p:txEl>
                                          </p:spTgt>
                                        </p:tgtEl>
                                        <p:attrNameLst>
                                          <p:attrName>style.visibility</p:attrName>
                                        </p:attrNameLst>
                                      </p:cBhvr>
                                      <p:to>
                                        <p:strVal val="visible"/>
                                      </p:to>
                                    </p:set>
                                    <p:anim calcmode="lin" valueType="num">
                                      <p:cBhvr>
                                        <p:cTn id="7" dur="500" fill="hold"/>
                                        <p:tgtEl>
                                          <p:spTgt spid="193539">
                                            <p:txEl>
                                              <p:pRg st="4" end="4"/>
                                            </p:txEl>
                                          </p:spTgt>
                                        </p:tgtEl>
                                        <p:attrNameLst>
                                          <p:attrName>ppt_w</p:attrName>
                                        </p:attrNameLst>
                                      </p:cBhvr>
                                      <p:tavLst>
                                        <p:tav tm="0">
                                          <p:val>
                                            <p:strVal val="#ppt_w*0.70"/>
                                          </p:val>
                                        </p:tav>
                                        <p:tav tm="100000">
                                          <p:val>
                                            <p:strVal val="#ppt_w"/>
                                          </p:val>
                                        </p:tav>
                                      </p:tavLst>
                                    </p:anim>
                                    <p:anim calcmode="lin" valueType="num">
                                      <p:cBhvr>
                                        <p:cTn id="8" dur="500" fill="hold"/>
                                        <p:tgtEl>
                                          <p:spTgt spid="193539">
                                            <p:txEl>
                                              <p:pRg st="4" end="4"/>
                                            </p:txEl>
                                          </p:spTgt>
                                        </p:tgtEl>
                                        <p:attrNameLst>
                                          <p:attrName>ppt_h</p:attrName>
                                        </p:attrNameLst>
                                      </p:cBhvr>
                                      <p:tavLst>
                                        <p:tav tm="0">
                                          <p:val>
                                            <p:strVal val="#ppt_h"/>
                                          </p:val>
                                        </p:tav>
                                        <p:tav tm="100000">
                                          <p:val>
                                            <p:strVal val="#ppt_h"/>
                                          </p:val>
                                        </p:tav>
                                      </p:tavLst>
                                    </p:anim>
                                    <p:animEffect transition="in" filter="fade">
                                      <p:cBhvr>
                                        <p:cTn id="9" dur="500"/>
                                        <p:tgtEl>
                                          <p:spTgt spid="193539">
                                            <p:txEl>
                                              <p:pRg st="4" end="4"/>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5" presetClass="entr" presetSubtype="0" fill="hold" nodeType="clickEffect">
                                  <p:stCondLst>
                                    <p:cond delay="0"/>
                                  </p:stCondLst>
                                  <p:childTnLst>
                                    <p:set>
                                      <p:cBhvr>
                                        <p:cTn id="13" dur="1" fill="hold">
                                          <p:stCondLst>
                                            <p:cond delay="0"/>
                                          </p:stCondLst>
                                        </p:cTn>
                                        <p:tgtEl>
                                          <p:spTgt spid="193539">
                                            <p:txEl>
                                              <p:pRg st="5" end="5"/>
                                            </p:txEl>
                                          </p:spTgt>
                                        </p:tgtEl>
                                        <p:attrNameLst>
                                          <p:attrName>style.visibility</p:attrName>
                                        </p:attrNameLst>
                                      </p:cBhvr>
                                      <p:to>
                                        <p:strVal val="visible"/>
                                      </p:to>
                                    </p:set>
                                    <p:anim calcmode="lin" valueType="num">
                                      <p:cBhvr>
                                        <p:cTn id="14" dur="500" fill="hold"/>
                                        <p:tgtEl>
                                          <p:spTgt spid="193539">
                                            <p:txEl>
                                              <p:pRg st="5" end="5"/>
                                            </p:txEl>
                                          </p:spTgt>
                                        </p:tgtEl>
                                        <p:attrNameLst>
                                          <p:attrName>ppt_w</p:attrName>
                                        </p:attrNameLst>
                                      </p:cBhvr>
                                      <p:tavLst>
                                        <p:tav tm="0">
                                          <p:val>
                                            <p:strVal val="#ppt_w*0.70"/>
                                          </p:val>
                                        </p:tav>
                                        <p:tav tm="100000">
                                          <p:val>
                                            <p:strVal val="#ppt_w"/>
                                          </p:val>
                                        </p:tav>
                                      </p:tavLst>
                                    </p:anim>
                                    <p:anim calcmode="lin" valueType="num">
                                      <p:cBhvr>
                                        <p:cTn id="15" dur="500" fill="hold"/>
                                        <p:tgtEl>
                                          <p:spTgt spid="193539">
                                            <p:txEl>
                                              <p:pRg st="5" end="5"/>
                                            </p:txEl>
                                          </p:spTgt>
                                        </p:tgtEl>
                                        <p:attrNameLst>
                                          <p:attrName>ppt_h</p:attrName>
                                        </p:attrNameLst>
                                      </p:cBhvr>
                                      <p:tavLst>
                                        <p:tav tm="0">
                                          <p:val>
                                            <p:strVal val="#ppt_h"/>
                                          </p:val>
                                        </p:tav>
                                        <p:tav tm="100000">
                                          <p:val>
                                            <p:strVal val="#ppt_h"/>
                                          </p:val>
                                        </p:tav>
                                      </p:tavLst>
                                    </p:anim>
                                    <p:animEffect transition="in" filter="fade">
                                      <p:cBhvr>
                                        <p:cTn id="16" dur="500"/>
                                        <p:tgtEl>
                                          <p:spTgt spid="193539">
                                            <p:txEl>
                                              <p:pRg st="5" end="5"/>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5" presetClass="entr" presetSubtype="0" fill="hold" nodeType="clickEffect">
                                  <p:stCondLst>
                                    <p:cond delay="0"/>
                                  </p:stCondLst>
                                  <p:childTnLst>
                                    <p:set>
                                      <p:cBhvr>
                                        <p:cTn id="20" dur="1" fill="hold">
                                          <p:stCondLst>
                                            <p:cond delay="0"/>
                                          </p:stCondLst>
                                        </p:cTn>
                                        <p:tgtEl>
                                          <p:spTgt spid="193539">
                                            <p:txEl>
                                              <p:pRg st="6" end="6"/>
                                            </p:txEl>
                                          </p:spTgt>
                                        </p:tgtEl>
                                        <p:attrNameLst>
                                          <p:attrName>style.visibility</p:attrName>
                                        </p:attrNameLst>
                                      </p:cBhvr>
                                      <p:to>
                                        <p:strVal val="visible"/>
                                      </p:to>
                                    </p:set>
                                    <p:anim calcmode="lin" valueType="num">
                                      <p:cBhvr>
                                        <p:cTn id="21" dur="500" fill="hold"/>
                                        <p:tgtEl>
                                          <p:spTgt spid="193539">
                                            <p:txEl>
                                              <p:pRg st="6" end="6"/>
                                            </p:txEl>
                                          </p:spTgt>
                                        </p:tgtEl>
                                        <p:attrNameLst>
                                          <p:attrName>ppt_w</p:attrName>
                                        </p:attrNameLst>
                                      </p:cBhvr>
                                      <p:tavLst>
                                        <p:tav tm="0">
                                          <p:val>
                                            <p:strVal val="#ppt_w*0.70"/>
                                          </p:val>
                                        </p:tav>
                                        <p:tav tm="100000">
                                          <p:val>
                                            <p:strVal val="#ppt_w"/>
                                          </p:val>
                                        </p:tav>
                                      </p:tavLst>
                                    </p:anim>
                                    <p:anim calcmode="lin" valueType="num">
                                      <p:cBhvr>
                                        <p:cTn id="22" dur="500" fill="hold"/>
                                        <p:tgtEl>
                                          <p:spTgt spid="193539">
                                            <p:txEl>
                                              <p:pRg st="6" end="6"/>
                                            </p:txEl>
                                          </p:spTgt>
                                        </p:tgtEl>
                                        <p:attrNameLst>
                                          <p:attrName>ppt_h</p:attrName>
                                        </p:attrNameLst>
                                      </p:cBhvr>
                                      <p:tavLst>
                                        <p:tav tm="0">
                                          <p:val>
                                            <p:strVal val="#ppt_h"/>
                                          </p:val>
                                        </p:tav>
                                        <p:tav tm="100000">
                                          <p:val>
                                            <p:strVal val="#ppt_h"/>
                                          </p:val>
                                        </p:tav>
                                      </p:tavLst>
                                    </p:anim>
                                    <p:animEffect transition="in" filter="fade">
                                      <p:cBhvr>
                                        <p:cTn id="23" dur="500"/>
                                        <p:tgtEl>
                                          <p:spTgt spid="193539">
                                            <p:txEl>
                                              <p:pRg st="6" end="6"/>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5" presetClass="entr" presetSubtype="0" fill="hold" nodeType="clickEffect">
                                  <p:stCondLst>
                                    <p:cond delay="0"/>
                                  </p:stCondLst>
                                  <p:childTnLst>
                                    <p:set>
                                      <p:cBhvr>
                                        <p:cTn id="27" dur="1" fill="hold">
                                          <p:stCondLst>
                                            <p:cond delay="0"/>
                                          </p:stCondLst>
                                        </p:cTn>
                                        <p:tgtEl>
                                          <p:spTgt spid="193539">
                                            <p:txEl>
                                              <p:pRg st="7" end="7"/>
                                            </p:txEl>
                                          </p:spTgt>
                                        </p:tgtEl>
                                        <p:attrNameLst>
                                          <p:attrName>style.visibility</p:attrName>
                                        </p:attrNameLst>
                                      </p:cBhvr>
                                      <p:to>
                                        <p:strVal val="visible"/>
                                      </p:to>
                                    </p:set>
                                    <p:anim calcmode="lin" valueType="num">
                                      <p:cBhvr>
                                        <p:cTn id="28" dur="500" fill="hold"/>
                                        <p:tgtEl>
                                          <p:spTgt spid="193539">
                                            <p:txEl>
                                              <p:pRg st="7" end="7"/>
                                            </p:txEl>
                                          </p:spTgt>
                                        </p:tgtEl>
                                        <p:attrNameLst>
                                          <p:attrName>ppt_w</p:attrName>
                                        </p:attrNameLst>
                                      </p:cBhvr>
                                      <p:tavLst>
                                        <p:tav tm="0">
                                          <p:val>
                                            <p:strVal val="#ppt_w*0.70"/>
                                          </p:val>
                                        </p:tav>
                                        <p:tav tm="100000">
                                          <p:val>
                                            <p:strVal val="#ppt_w"/>
                                          </p:val>
                                        </p:tav>
                                      </p:tavLst>
                                    </p:anim>
                                    <p:anim calcmode="lin" valueType="num">
                                      <p:cBhvr>
                                        <p:cTn id="29" dur="500" fill="hold"/>
                                        <p:tgtEl>
                                          <p:spTgt spid="193539">
                                            <p:txEl>
                                              <p:pRg st="7" end="7"/>
                                            </p:txEl>
                                          </p:spTgt>
                                        </p:tgtEl>
                                        <p:attrNameLst>
                                          <p:attrName>ppt_h</p:attrName>
                                        </p:attrNameLst>
                                      </p:cBhvr>
                                      <p:tavLst>
                                        <p:tav tm="0">
                                          <p:val>
                                            <p:strVal val="#ppt_h"/>
                                          </p:val>
                                        </p:tav>
                                        <p:tav tm="100000">
                                          <p:val>
                                            <p:strVal val="#ppt_h"/>
                                          </p:val>
                                        </p:tav>
                                      </p:tavLst>
                                    </p:anim>
                                    <p:animEffect transition="in" filter="fade">
                                      <p:cBhvr>
                                        <p:cTn id="30" dur="500"/>
                                        <p:tgtEl>
                                          <p:spTgt spid="193539">
                                            <p:txEl>
                                              <p:pRg st="7" end="7"/>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5" presetClass="entr" presetSubtype="0" fill="hold" nodeType="clickEffect">
                                  <p:stCondLst>
                                    <p:cond delay="0"/>
                                  </p:stCondLst>
                                  <p:childTnLst>
                                    <p:set>
                                      <p:cBhvr>
                                        <p:cTn id="34" dur="1" fill="hold">
                                          <p:stCondLst>
                                            <p:cond delay="0"/>
                                          </p:stCondLst>
                                        </p:cTn>
                                        <p:tgtEl>
                                          <p:spTgt spid="193539">
                                            <p:txEl>
                                              <p:pRg st="8" end="8"/>
                                            </p:txEl>
                                          </p:spTgt>
                                        </p:tgtEl>
                                        <p:attrNameLst>
                                          <p:attrName>style.visibility</p:attrName>
                                        </p:attrNameLst>
                                      </p:cBhvr>
                                      <p:to>
                                        <p:strVal val="visible"/>
                                      </p:to>
                                    </p:set>
                                    <p:anim calcmode="lin" valueType="num">
                                      <p:cBhvr>
                                        <p:cTn id="35" dur="500" fill="hold"/>
                                        <p:tgtEl>
                                          <p:spTgt spid="193539">
                                            <p:txEl>
                                              <p:pRg st="8" end="8"/>
                                            </p:txEl>
                                          </p:spTgt>
                                        </p:tgtEl>
                                        <p:attrNameLst>
                                          <p:attrName>ppt_w</p:attrName>
                                        </p:attrNameLst>
                                      </p:cBhvr>
                                      <p:tavLst>
                                        <p:tav tm="0">
                                          <p:val>
                                            <p:strVal val="#ppt_w*0.70"/>
                                          </p:val>
                                        </p:tav>
                                        <p:tav tm="100000">
                                          <p:val>
                                            <p:strVal val="#ppt_w"/>
                                          </p:val>
                                        </p:tav>
                                      </p:tavLst>
                                    </p:anim>
                                    <p:anim calcmode="lin" valueType="num">
                                      <p:cBhvr>
                                        <p:cTn id="36" dur="500" fill="hold"/>
                                        <p:tgtEl>
                                          <p:spTgt spid="193539">
                                            <p:txEl>
                                              <p:pRg st="8" end="8"/>
                                            </p:txEl>
                                          </p:spTgt>
                                        </p:tgtEl>
                                        <p:attrNameLst>
                                          <p:attrName>ppt_h</p:attrName>
                                        </p:attrNameLst>
                                      </p:cBhvr>
                                      <p:tavLst>
                                        <p:tav tm="0">
                                          <p:val>
                                            <p:strVal val="#ppt_h"/>
                                          </p:val>
                                        </p:tav>
                                        <p:tav tm="100000">
                                          <p:val>
                                            <p:strVal val="#ppt_h"/>
                                          </p:val>
                                        </p:tav>
                                      </p:tavLst>
                                    </p:anim>
                                    <p:animEffect transition="in" filter="fade">
                                      <p:cBhvr>
                                        <p:cTn id="37" dur="500"/>
                                        <p:tgtEl>
                                          <p:spTgt spid="193539">
                                            <p:txEl>
                                              <p:pRg st="8" end="8"/>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5" presetClass="entr" presetSubtype="0" fill="hold" nodeType="clickEffect">
                                  <p:stCondLst>
                                    <p:cond delay="0"/>
                                  </p:stCondLst>
                                  <p:childTnLst>
                                    <p:set>
                                      <p:cBhvr>
                                        <p:cTn id="41" dur="1" fill="hold">
                                          <p:stCondLst>
                                            <p:cond delay="0"/>
                                          </p:stCondLst>
                                        </p:cTn>
                                        <p:tgtEl>
                                          <p:spTgt spid="193539">
                                            <p:txEl>
                                              <p:pRg st="9" end="9"/>
                                            </p:txEl>
                                          </p:spTgt>
                                        </p:tgtEl>
                                        <p:attrNameLst>
                                          <p:attrName>style.visibility</p:attrName>
                                        </p:attrNameLst>
                                      </p:cBhvr>
                                      <p:to>
                                        <p:strVal val="visible"/>
                                      </p:to>
                                    </p:set>
                                    <p:anim calcmode="lin" valueType="num">
                                      <p:cBhvr>
                                        <p:cTn id="42" dur="500" fill="hold"/>
                                        <p:tgtEl>
                                          <p:spTgt spid="193539">
                                            <p:txEl>
                                              <p:pRg st="9" end="9"/>
                                            </p:txEl>
                                          </p:spTgt>
                                        </p:tgtEl>
                                        <p:attrNameLst>
                                          <p:attrName>ppt_w</p:attrName>
                                        </p:attrNameLst>
                                      </p:cBhvr>
                                      <p:tavLst>
                                        <p:tav tm="0">
                                          <p:val>
                                            <p:strVal val="#ppt_w*0.70"/>
                                          </p:val>
                                        </p:tav>
                                        <p:tav tm="100000">
                                          <p:val>
                                            <p:strVal val="#ppt_w"/>
                                          </p:val>
                                        </p:tav>
                                      </p:tavLst>
                                    </p:anim>
                                    <p:anim calcmode="lin" valueType="num">
                                      <p:cBhvr>
                                        <p:cTn id="43" dur="500" fill="hold"/>
                                        <p:tgtEl>
                                          <p:spTgt spid="193539">
                                            <p:txEl>
                                              <p:pRg st="9" end="9"/>
                                            </p:txEl>
                                          </p:spTgt>
                                        </p:tgtEl>
                                        <p:attrNameLst>
                                          <p:attrName>ppt_h</p:attrName>
                                        </p:attrNameLst>
                                      </p:cBhvr>
                                      <p:tavLst>
                                        <p:tav tm="0">
                                          <p:val>
                                            <p:strVal val="#ppt_h"/>
                                          </p:val>
                                        </p:tav>
                                        <p:tav tm="100000">
                                          <p:val>
                                            <p:strVal val="#ppt_h"/>
                                          </p:val>
                                        </p:tav>
                                      </p:tavLst>
                                    </p:anim>
                                    <p:animEffect transition="in" filter="fade">
                                      <p:cBhvr>
                                        <p:cTn id="44" dur="500"/>
                                        <p:tgtEl>
                                          <p:spTgt spid="193539">
                                            <p:txEl>
                                              <p:pRg st="9" end="9"/>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5" presetClass="entr" presetSubtype="0" fill="hold" nodeType="clickEffect">
                                  <p:stCondLst>
                                    <p:cond delay="0"/>
                                  </p:stCondLst>
                                  <p:childTnLst>
                                    <p:set>
                                      <p:cBhvr>
                                        <p:cTn id="48" dur="1" fill="hold">
                                          <p:stCondLst>
                                            <p:cond delay="0"/>
                                          </p:stCondLst>
                                        </p:cTn>
                                        <p:tgtEl>
                                          <p:spTgt spid="193539">
                                            <p:txEl>
                                              <p:pRg st="10" end="10"/>
                                            </p:txEl>
                                          </p:spTgt>
                                        </p:tgtEl>
                                        <p:attrNameLst>
                                          <p:attrName>style.visibility</p:attrName>
                                        </p:attrNameLst>
                                      </p:cBhvr>
                                      <p:to>
                                        <p:strVal val="visible"/>
                                      </p:to>
                                    </p:set>
                                    <p:anim calcmode="lin" valueType="num">
                                      <p:cBhvr>
                                        <p:cTn id="49" dur="500" fill="hold"/>
                                        <p:tgtEl>
                                          <p:spTgt spid="193539">
                                            <p:txEl>
                                              <p:pRg st="10" end="10"/>
                                            </p:txEl>
                                          </p:spTgt>
                                        </p:tgtEl>
                                        <p:attrNameLst>
                                          <p:attrName>ppt_w</p:attrName>
                                        </p:attrNameLst>
                                      </p:cBhvr>
                                      <p:tavLst>
                                        <p:tav tm="0">
                                          <p:val>
                                            <p:strVal val="#ppt_w*0.70"/>
                                          </p:val>
                                        </p:tav>
                                        <p:tav tm="100000">
                                          <p:val>
                                            <p:strVal val="#ppt_w"/>
                                          </p:val>
                                        </p:tav>
                                      </p:tavLst>
                                    </p:anim>
                                    <p:anim calcmode="lin" valueType="num">
                                      <p:cBhvr>
                                        <p:cTn id="50" dur="500" fill="hold"/>
                                        <p:tgtEl>
                                          <p:spTgt spid="193539">
                                            <p:txEl>
                                              <p:pRg st="10" end="10"/>
                                            </p:txEl>
                                          </p:spTgt>
                                        </p:tgtEl>
                                        <p:attrNameLst>
                                          <p:attrName>ppt_h</p:attrName>
                                        </p:attrNameLst>
                                      </p:cBhvr>
                                      <p:tavLst>
                                        <p:tav tm="0">
                                          <p:val>
                                            <p:strVal val="#ppt_h"/>
                                          </p:val>
                                        </p:tav>
                                        <p:tav tm="100000">
                                          <p:val>
                                            <p:strVal val="#ppt_h"/>
                                          </p:val>
                                        </p:tav>
                                      </p:tavLst>
                                    </p:anim>
                                    <p:animEffect transition="in" filter="fade">
                                      <p:cBhvr>
                                        <p:cTn id="51" dur="500"/>
                                        <p:tgtEl>
                                          <p:spTgt spid="193539">
                                            <p:txEl>
                                              <p:pRg st="10" end="10"/>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5" presetClass="entr" presetSubtype="0" fill="hold" nodeType="clickEffect">
                                  <p:stCondLst>
                                    <p:cond delay="0"/>
                                  </p:stCondLst>
                                  <p:childTnLst>
                                    <p:set>
                                      <p:cBhvr>
                                        <p:cTn id="55" dur="1" fill="hold">
                                          <p:stCondLst>
                                            <p:cond delay="0"/>
                                          </p:stCondLst>
                                        </p:cTn>
                                        <p:tgtEl>
                                          <p:spTgt spid="193539">
                                            <p:txEl>
                                              <p:pRg st="11" end="11"/>
                                            </p:txEl>
                                          </p:spTgt>
                                        </p:tgtEl>
                                        <p:attrNameLst>
                                          <p:attrName>style.visibility</p:attrName>
                                        </p:attrNameLst>
                                      </p:cBhvr>
                                      <p:to>
                                        <p:strVal val="visible"/>
                                      </p:to>
                                    </p:set>
                                    <p:anim calcmode="lin" valueType="num">
                                      <p:cBhvr>
                                        <p:cTn id="56" dur="500" fill="hold"/>
                                        <p:tgtEl>
                                          <p:spTgt spid="193539">
                                            <p:txEl>
                                              <p:pRg st="11" end="11"/>
                                            </p:txEl>
                                          </p:spTgt>
                                        </p:tgtEl>
                                        <p:attrNameLst>
                                          <p:attrName>ppt_w</p:attrName>
                                        </p:attrNameLst>
                                      </p:cBhvr>
                                      <p:tavLst>
                                        <p:tav tm="0">
                                          <p:val>
                                            <p:strVal val="#ppt_w*0.70"/>
                                          </p:val>
                                        </p:tav>
                                        <p:tav tm="100000">
                                          <p:val>
                                            <p:strVal val="#ppt_w"/>
                                          </p:val>
                                        </p:tav>
                                      </p:tavLst>
                                    </p:anim>
                                    <p:anim calcmode="lin" valueType="num">
                                      <p:cBhvr>
                                        <p:cTn id="57" dur="500" fill="hold"/>
                                        <p:tgtEl>
                                          <p:spTgt spid="193539">
                                            <p:txEl>
                                              <p:pRg st="11" end="11"/>
                                            </p:txEl>
                                          </p:spTgt>
                                        </p:tgtEl>
                                        <p:attrNameLst>
                                          <p:attrName>ppt_h</p:attrName>
                                        </p:attrNameLst>
                                      </p:cBhvr>
                                      <p:tavLst>
                                        <p:tav tm="0">
                                          <p:val>
                                            <p:strVal val="#ppt_h"/>
                                          </p:val>
                                        </p:tav>
                                        <p:tav tm="100000">
                                          <p:val>
                                            <p:strVal val="#ppt_h"/>
                                          </p:val>
                                        </p:tav>
                                      </p:tavLst>
                                    </p:anim>
                                    <p:animEffect transition="in" filter="fade">
                                      <p:cBhvr>
                                        <p:cTn id="58" dur="500"/>
                                        <p:tgtEl>
                                          <p:spTgt spid="193539">
                                            <p:txEl>
                                              <p:pRg st="11" end="11"/>
                                            </p:txEl>
                                          </p:spTgt>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55" presetClass="entr" presetSubtype="0" fill="hold" nodeType="clickEffect">
                                  <p:stCondLst>
                                    <p:cond delay="0"/>
                                  </p:stCondLst>
                                  <p:childTnLst>
                                    <p:set>
                                      <p:cBhvr>
                                        <p:cTn id="62" dur="1" fill="hold">
                                          <p:stCondLst>
                                            <p:cond delay="0"/>
                                          </p:stCondLst>
                                        </p:cTn>
                                        <p:tgtEl>
                                          <p:spTgt spid="193539">
                                            <p:txEl>
                                              <p:pRg st="12" end="12"/>
                                            </p:txEl>
                                          </p:spTgt>
                                        </p:tgtEl>
                                        <p:attrNameLst>
                                          <p:attrName>style.visibility</p:attrName>
                                        </p:attrNameLst>
                                      </p:cBhvr>
                                      <p:to>
                                        <p:strVal val="visible"/>
                                      </p:to>
                                    </p:set>
                                    <p:anim calcmode="lin" valueType="num">
                                      <p:cBhvr>
                                        <p:cTn id="63" dur="500" fill="hold"/>
                                        <p:tgtEl>
                                          <p:spTgt spid="193539">
                                            <p:txEl>
                                              <p:pRg st="12" end="12"/>
                                            </p:txEl>
                                          </p:spTgt>
                                        </p:tgtEl>
                                        <p:attrNameLst>
                                          <p:attrName>ppt_w</p:attrName>
                                        </p:attrNameLst>
                                      </p:cBhvr>
                                      <p:tavLst>
                                        <p:tav tm="0">
                                          <p:val>
                                            <p:strVal val="#ppt_w*0.70"/>
                                          </p:val>
                                        </p:tav>
                                        <p:tav tm="100000">
                                          <p:val>
                                            <p:strVal val="#ppt_w"/>
                                          </p:val>
                                        </p:tav>
                                      </p:tavLst>
                                    </p:anim>
                                    <p:anim calcmode="lin" valueType="num">
                                      <p:cBhvr>
                                        <p:cTn id="64" dur="500" fill="hold"/>
                                        <p:tgtEl>
                                          <p:spTgt spid="193539">
                                            <p:txEl>
                                              <p:pRg st="12" end="12"/>
                                            </p:txEl>
                                          </p:spTgt>
                                        </p:tgtEl>
                                        <p:attrNameLst>
                                          <p:attrName>ppt_h</p:attrName>
                                        </p:attrNameLst>
                                      </p:cBhvr>
                                      <p:tavLst>
                                        <p:tav tm="0">
                                          <p:val>
                                            <p:strVal val="#ppt_h"/>
                                          </p:val>
                                        </p:tav>
                                        <p:tav tm="100000">
                                          <p:val>
                                            <p:strVal val="#ppt_h"/>
                                          </p:val>
                                        </p:tav>
                                      </p:tavLst>
                                    </p:anim>
                                    <p:animEffect transition="in" filter="fade">
                                      <p:cBhvr>
                                        <p:cTn id="65" dur="500"/>
                                        <p:tgtEl>
                                          <p:spTgt spid="193539">
                                            <p:txEl>
                                              <p:pRg st="12" end="12"/>
                                            </p:txEl>
                                          </p:spTgt>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55" presetClass="entr" presetSubtype="0" fill="hold" nodeType="clickEffect">
                                  <p:stCondLst>
                                    <p:cond delay="0"/>
                                  </p:stCondLst>
                                  <p:childTnLst>
                                    <p:set>
                                      <p:cBhvr>
                                        <p:cTn id="69" dur="1" fill="hold">
                                          <p:stCondLst>
                                            <p:cond delay="0"/>
                                          </p:stCondLst>
                                        </p:cTn>
                                        <p:tgtEl>
                                          <p:spTgt spid="193539">
                                            <p:txEl>
                                              <p:pRg st="13" end="13"/>
                                            </p:txEl>
                                          </p:spTgt>
                                        </p:tgtEl>
                                        <p:attrNameLst>
                                          <p:attrName>style.visibility</p:attrName>
                                        </p:attrNameLst>
                                      </p:cBhvr>
                                      <p:to>
                                        <p:strVal val="visible"/>
                                      </p:to>
                                    </p:set>
                                    <p:anim calcmode="lin" valueType="num">
                                      <p:cBhvr>
                                        <p:cTn id="70" dur="500" fill="hold"/>
                                        <p:tgtEl>
                                          <p:spTgt spid="193539">
                                            <p:txEl>
                                              <p:pRg st="13" end="13"/>
                                            </p:txEl>
                                          </p:spTgt>
                                        </p:tgtEl>
                                        <p:attrNameLst>
                                          <p:attrName>ppt_w</p:attrName>
                                        </p:attrNameLst>
                                      </p:cBhvr>
                                      <p:tavLst>
                                        <p:tav tm="0">
                                          <p:val>
                                            <p:strVal val="#ppt_w*0.70"/>
                                          </p:val>
                                        </p:tav>
                                        <p:tav tm="100000">
                                          <p:val>
                                            <p:strVal val="#ppt_w"/>
                                          </p:val>
                                        </p:tav>
                                      </p:tavLst>
                                    </p:anim>
                                    <p:anim calcmode="lin" valueType="num">
                                      <p:cBhvr>
                                        <p:cTn id="71" dur="500" fill="hold"/>
                                        <p:tgtEl>
                                          <p:spTgt spid="193539">
                                            <p:txEl>
                                              <p:pRg st="13" end="13"/>
                                            </p:txEl>
                                          </p:spTgt>
                                        </p:tgtEl>
                                        <p:attrNameLst>
                                          <p:attrName>ppt_h</p:attrName>
                                        </p:attrNameLst>
                                      </p:cBhvr>
                                      <p:tavLst>
                                        <p:tav tm="0">
                                          <p:val>
                                            <p:strVal val="#ppt_h"/>
                                          </p:val>
                                        </p:tav>
                                        <p:tav tm="100000">
                                          <p:val>
                                            <p:strVal val="#ppt_h"/>
                                          </p:val>
                                        </p:tav>
                                      </p:tavLst>
                                    </p:anim>
                                    <p:animEffect transition="in" filter="fade">
                                      <p:cBhvr>
                                        <p:cTn id="72" dur="500"/>
                                        <p:tgtEl>
                                          <p:spTgt spid="193539">
                                            <p:txEl>
                                              <p:pRg st="13" end="13"/>
                                            </p:txEl>
                                          </p:spTgt>
                                        </p:tgtEl>
                                      </p:cBhvr>
                                    </p:animEffect>
                                  </p:childTnLst>
                                </p:cTn>
                              </p:par>
                            </p:childTnLst>
                          </p:cTn>
                        </p:par>
                      </p:childTnLst>
                    </p:cTn>
                  </p:par>
                  <p:par>
                    <p:cTn id="73" fill="hold" nodeType="clickPar">
                      <p:stCondLst>
                        <p:cond delay="indefinite"/>
                      </p:stCondLst>
                      <p:childTnLst>
                        <p:par>
                          <p:cTn id="74" fill="hold" nodeType="withGroup">
                            <p:stCondLst>
                              <p:cond delay="0"/>
                            </p:stCondLst>
                            <p:childTnLst>
                              <p:par>
                                <p:cTn id="75" presetID="55" presetClass="entr" presetSubtype="0" fill="hold" nodeType="clickEffect">
                                  <p:stCondLst>
                                    <p:cond delay="0"/>
                                  </p:stCondLst>
                                  <p:childTnLst>
                                    <p:set>
                                      <p:cBhvr>
                                        <p:cTn id="76" dur="1" fill="hold">
                                          <p:stCondLst>
                                            <p:cond delay="0"/>
                                          </p:stCondLst>
                                        </p:cTn>
                                        <p:tgtEl>
                                          <p:spTgt spid="193539">
                                            <p:txEl>
                                              <p:pRg st="14" end="14"/>
                                            </p:txEl>
                                          </p:spTgt>
                                        </p:tgtEl>
                                        <p:attrNameLst>
                                          <p:attrName>style.visibility</p:attrName>
                                        </p:attrNameLst>
                                      </p:cBhvr>
                                      <p:to>
                                        <p:strVal val="visible"/>
                                      </p:to>
                                    </p:set>
                                    <p:anim calcmode="lin" valueType="num">
                                      <p:cBhvr>
                                        <p:cTn id="77" dur="500" fill="hold"/>
                                        <p:tgtEl>
                                          <p:spTgt spid="193539">
                                            <p:txEl>
                                              <p:pRg st="14" end="14"/>
                                            </p:txEl>
                                          </p:spTgt>
                                        </p:tgtEl>
                                        <p:attrNameLst>
                                          <p:attrName>ppt_w</p:attrName>
                                        </p:attrNameLst>
                                      </p:cBhvr>
                                      <p:tavLst>
                                        <p:tav tm="0">
                                          <p:val>
                                            <p:strVal val="#ppt_w*0.70"/>
                                          </p:val>
                                        </p:tav>
                                        <p:tav tm="100000">
                                          <p:val>
                                            <p:strVal val="#ppt_w"/>
                                          </p:val>
                                        </p:tav>
                                      </p:tavLst>
                                    </p:anim>
                                    <p:anim calcmode="lin" valueType="num">
                                      <p:cBhvr>
                                        <p:cTn id="78" dur="500" fill="hold"/>
                                        <p:tgtEl>
                                          <p:spTgt spid="193539">
                                            <p:txEl>
                                              <p:pRg st="14" end="14"/>
                                            </p:txEl>
                                          </p:spTgt>
                                        </p:tgtEl>
                                        <p:attrNameLst>
                                          <p:attrName>ppt_h</p:attrName>
                                        </p:attrNameLst>
                                      </p:cBhvr>
                                      <p:tavLst>
                                        <p:tav tm="0">
                                          <p:val>
                                            <p:strVal val="#ppt_h"/>
                                          </p:val>
                                        </p:tav>
                                        <p:tav tm="100000">
                                          <p:val>
                                            <p:strVal val="#ppt_h"/>
                                          </p:val>
                                        </p:tav>
                                      </p:tavLst>
                                    </p:anim>
                                    <p:animEffect transition="in" filter="fade">
                                      <p:cBhvr>
                                        <p:cTn id="79" dur="500"/>
                                        <p:tgtEl>
                                          <p:spTgt spid="193539">
                                            <p:txEl>
                                              <p:pRg st="14" end="14"/>
                                            </p:txEl>
                                          </p:spTgt>
                                        </p:tgtEl>
                                      </p:cBhvr>
                                    </p:animEffect>
                                  </p:childTnLst>
                                </p:cTn>
                              </p:par>
                            </p:childTnLst>
                          </p:cTn>
                        </p:par>
                      </p:childTnLst>
                    </p:cTn>
                  </p:par>
                  <p:par>
                    <p:cTn id="80" fill="hold" nodeType="clickPar">
                      <p:stCondLst>
                        <p:cond delay="indefinite"/>
                      </p:stCondLst>
                      <p:childTnLst>
                        <p:par>
                          <p:cTn id="81" fill="hold" nodeType="withGroup">
                            <p:stCondLst>
                              <p:cond delay="0"/>
                            </p:stCondLst>
                            <p:childTnLst>
                              <p:par>
                                <p:cTn id="82" presetID="55" presetClass="entr" presetSubtype="0" fill="hold" nodeType="clickEffect">
                                  <p:stCondLst>
                                    <p:cond delay="0"/>
                                  </p:stCondLst>
                                  <p:childTnLst>
                                    <p:set>
                                      <p:cBhvr>
                                        <p:cTn id="83" dur="1" fill="hold">
                                          <p:stCondLst>
                                            <p:cond delay="0"/>
                                          </p:stCondLst>
                                        </p:cTn>
                                        <p:tgtEl>
                                          <p:spTgt spid="193539">
                                            <p:txEl>
                                              <p:pRg st="15" end="15"/>
                                            </p:txEl>
                                          </p:spTgt>
                                        </p:tgtEl>
                                        <p:attrNameLst>
                                          <p:attrName>style.visibility</p:attrName>
                                        </p:attrNameLst>
                                      </p:cBhvr>
                                      <p:to>
                                        <p:strVal val="visible"/>
                                      </p:to>
                                    </p:set>
                                    <p:anim calcmode="lin" valueType="num">
                                      <p:cBhvr>
                                        <p:cTn id="84" dur="500" fill="hold"/>
                                        <p:tgtEl>
                                          <p:spTgt spid="193539">
                                            <p:txEl>
                                              <p:pRg st="15" end="15"/>
                                            </p:txEl>
                                          </p:spTgt>
                                        </p:tgtEl>
                                        <p:attrNameLst>
                                          <p:attrName>ppt_w</p:attrName>
                                        </p:attrNameLst>
                                      </p:cBhvr>
                                      <p:tavLst>
                                        <p:tav tm="0">
                                          <p:val>
                                            <p:strVal val="#ppt_w*0.70"/>
                                          </p:val>
                                        </p:tav>
                                        <p:tav tm="100000">
                                          <p:val>
                                            <p:strVal val="#ppt_w"/>
                                          </p:val>
                                        </p:tav>
                                      </p:tavLst>
                                    </p:anim>
                                    <p:anim calcmode="lin" valueType="num">
                                      <p:cBhvr>
                                        <p:cTn id="85" dur="500" fill="hold"/>
                                        <p:tgtEl>
                                          <p:spTgt spid="193539">
                                            <p:txEl>
                                              <p:pRg st="15" end="15"/>
                                            </p:txEl>
                                          </p:spTgt>
                                        </p:tgtEl>
                                        <p:attrNameLst>
                                          <p:attrName>ppt_h</p:attrName>
                                        </p:attrNameLst>
                                      </p:cBhvr>
                                      <p:tavLst>
                                        <p:tav tm="0">
                                          <p:val>
                                            <p:strVal val="#ppt_h"/>
                                          </p:val>
                                        </p:tav>
                                        <p:tav tm="100000">
                                          <p:val>
                                            <p:strVal val="#ppt_h"/>
                                          </p:val>
                                        </p:tav>
                                      </p:tavLst>
                                    </p:anim>
                                    <p:animEffect transition="in" filter="fade">
                                      <p:cBhvr>
                                        <p:cTn id="86" dur="500"/>
                                        <p:tgtEl>
                                          <p:spTgt spid="193539">
                                            <p:txEl>
                                              <p:pRg st="15" end="15"/>
                                            </p:txEl>
                                          </p:spTgt>
                                        </p:tgtEl>
                                      </p:cBhvr>
                                    </p:animEffect>
                                  </p:childTnLst>
                                </p:cTn>
                              </p:par>
                            </p:childTnLst>
                          </p:cTn>
                        </p:par>
                      </p:childTnLst>
                    </p:cTn>
                  </p:par>
                  <p:par>
                    <p:cTn id="87" fill="hold" nodeType="clickPar">
                      <p:stCondLst>
                        <p:cond delay="indefinite"/>
                      </p:stCondLst>
                      <p:childTnLst>
                        <p:par>
                          <p:cTn id="88" fill="hold" nodeType="withGroup">
                            <p:stCondLst>
                              <p:cond delay="0"/>
                            </p:stCondLst>
                            <p:childTnLst>
                              <p:par>
                                <p:cTn id="89" presetID="55" presetClass="entr" presetSubtype="0" fill="hold" nodeType="clickEffect">
                                  <p:stCondLst>
                                    <p:cond delay="0"/>
                                  </p:stCondLst>
                                  <p:childTnLst>
                                    <p:set>
                                      <p:cBhvr>
                                        <p:cTn id="90" dur="1" fill="hold">
                                          <p:stCondLst>
                                            <p:cond delay="0"/>
                                          </p:stCondLst>
                                        </p:cTn>
                                        <p:tgtEl>
                                          <p:spTgt spid="193539">
                                            <p:txEl>
                                              <p:pRg st="16" end="16"/>
                                            </p:txEl>
                                          </p:spTgt>
                                        </p:tgtEl>
                                        <p:attrNameLst>
                                          <p:attrName>style.visibility</p:attrName>
                                        </p:attrNameLst>
                                      </p:cBhvr>
                                      <p:to>
                                        <p:strVal val="visible"/>
                                      </p:to>
                                    </p:set>
                                    <p:anim calcmode="lin" valueType="num">
                                      <p:cBhvr>
                                        <p:cTn id="91" dur="500" fill="hold"/>
                                        <p:tgtEl>
                                          <p:spTgt spid="193539">
                                            <p:txEl>
                                              <p:pRg st="16" end="16"/>
                                            </p:txEl>
                                          </p:spTgt>
                                        </p:tgtEl>
                                        <p:attrNameLst>
                                          <p:attrName>ppt_w</p:attrName>
                                        </p:attrNameLst>
                                      </p:cBhvr>
                                      <p:tavLst>
                                        <p:tav tm="0">
                                          <p:val>
                                            <p:strVal val="#ppt_w*0.70"/>
                                          </p:val>
                                        </p:tav>
                                        <p:tav tm="100000">
                                          <p:val>
                                            <p:strVal val="#ppt_w"/>
                                          </p:val>
                                        </p:tav>
                                      </p:tavLst>
                                    </p:anim>
                                    <p:anim calcmode="lin" valueType="num">
                                      <p:cBhvr>
                                        <p:cTn id="92" dur="500" fill="hold"/>
                                        <p:tgtEl>
                                          <p:spTgt spid="193539">
                                            <p:txEl>
                                              <p:pRg st="16" end="16"/>
                                            </p:txEl>
                                          </p:spTgt>
                                        </p:tgtEl>
                                        <p:attrNameLst>
                                          <p:attrName>ppt_h</p:attrName>
                                        </p:attrNameLst>
                                      </p:cBhvr>
                                      <p:tavLst>
                                        <p:tav tm="0">
                                          <p:val>
                                            <p:strVal val="#ppt_h"/>
                                          </p:val>
                                        </p:tav>
                                        <p:tav tm="100000">
                                          <p:val>
                                            <p:strVal val="#ppt_h"/>
                                          </p:val>
                                        </p:tav>
                                      </p:tavLst>
                                    </p:anim>
                                    <p:animEffect transition="in" filter="fade">
                                      <p:cBhvr>
                                        <p:cTn id="93" dur="500"/>
                                        <p:tgtEl>
                                          <p:spTgt spid="193539">
                                            <p:txEl>
                                              <p:pRg st="16" end="16"/>
                                            </p:txEl>
                                          </p:spTgt>
                                        </p:tgtEl>
                                      </p:cBhvr>
                                    </p:animEffect>
                                  </p:childTnLst>
                                </p:cTn>
                              </p:par>
                            </p:childTnLst>
                          </p:cTn>
                        </p:par>
                      </p:childTnLst>
                    </p:cTn>
                  </p:par>
                  <p:par>
                    <p:cTn id="94" fill="hold" nodeType="clickPar">
                      <p:stCondLst>
                        <p:cond delay="indefinite"/>
                      </p:stCondLst>
                      <p:childTnLst>
                        <p:par>
                          <p:cTn id="95" fill="hold" nodeType="withGroup">
                            <p:stCondLst>
                              <p:cond delay="0"/>
                            </p:stCondLst>
                            <p:childTnLst>
                              <p:par>
                                <p:cTn id="96" presetID="55" presetClass="entr" presetSubtype="0" fill="hold" nodeType="clickEffect">
                                  <p:stCondLst>
                                    <p:cond delay="0"/>
                                  </p:stCondLst>
                                  <p:childTnLst>
                                    <p:set>
                                      <p:cBhvr>
                                        <p:cTn id="97" dur="1" fill="hold">
                                          <p:stCondLst>
                                            <p:cond delay="0"/>
                                          </p:stCondLst>
                                        </p:cTn>
                                        <p:tgtEl>
                                          <p:spTgt spid="193539">
                                            <p:txEl>
                                              <p:pRg st="17" end="17"/>
                                            </p:txEl>
                                          </p:spTgt>
                                        </p:tgtEl>
                                        <p:attrNameLst>
                                          <p:attrName>style.visibility</p:attrName>
                                        </p:attrNameLst>
                                      </p:cBhvr>
                                      <p:to>
                                        <p:strVal val="visible"/>
                                      </p:to>
                                    </p:set>
                                    <p:anim calcmode="lin" valueType="num">
                                      <p:cBhvr>
                                        <p:cTn id="98" dur="500" fill="hold"/>
                                        <p:tgtEl>
                                          <p:spTgt spid="193539">
                                            <p:txEl>
                                              <p:pRg st="17" end="17"/>
                                            </p:txEl>
                                          </p:spTgt>
                                        </p:tgtEl>
                                        <p:attrNameLst>
                                          <p:attrName>ppt_w</p:attrName>
                                        </p:attrNameLst>
                                      </p:cBhvr>
                                      <p:tavLst>
                                        <p:tav tm="0">
                                          <p:val>
                                            <p:strVal val="#ppt_w*0.70"/>
                                          </p:val>
                                        </p:tav>
                                        <p:tav tm="100000">
                                          <p:val>
                                            <p:strVal val="#ppt_w"/>
                                          </p:val>
                                        </p:tav>
                                      </p:tavLst>
                                    </p:anim>
                                    <p:anim calcmode="lin" valueType="num">
                                      <p:cBhvr>
                                        <p:cTn id="99" dur="500" fill="hold"/>
                                        <p:tgtEl>
                                          <p:spTgt spid="193539">
                                            <p:txEl>
                                              <p:pRg st="17" end="17"/>
                                            </p:txEl>
                                          </p:spTgt>
                                        </p:tgtEl>
                                        <p:attrNameLst>
                                          <p:attrName>ppt_h</p:attrName>
                                        </p:attrNameLst>
                                      </p:cBhvr>
                                      <p:tavLst>
                                        <p:tav tm="0">
                                          <p:val>
                                            <p:strVal val="#ppt_h"/>
                                          </p:val>
                                        </p:tav>
                                        <p:tav tm="100000">
                                          <p:val>
                                            <p:strVal val="#ppt_h"/>
                                          </p:val>
                                        </p:tav>
                                      </p:tavLst>
                                    </p:anim>
                                    <p:animEffect transition="in" filter="fade">
                                      <p:cBhvr>
                                        <p:cTn id="100" dur="500"/>
                                        <p:tgtEl>
                                          <p:spTgt spid="193539">
                                            <p:txEl>
                                              <p:pRg st="17" end="17"/>
                                            </p:txEl>
                                          </p:spTgt>
                                        </p:tgtEl>
                                      </p:cBhvr>
                                    </p:animEffect>
                                  </p:childTnLst>
                                </p:cTn>
                              </p:par>
                            </p:childTnLst>
                          </p:cTn>
                        </p:par>
                        <p:par>
                          <p:cTn id="101" fill="hold" nodeType="afterGroup">
                            <p:stCondLst>
                              <p:cond delay="500"/>
                            </p:stCondLst>
                            <p:childTnLst>
                              <p:par>
                                <p:cTn id="102" presetID="3" presetClass="entr" presetSubtype="10" fill="hold" nodeType="afterEffect">
                                  <p:stCondLst>
                                    <p:cond delay="0"/>
                                  </p:stCondLst>
                                  <p:childTnLst>
                                    <p:set>
                                      <p:cBhvr>
                                        <p:cTn id="103" dur="1" fill="hold">
                                          <p:stCondLst>
                                            <p:cond delay="0"/>
                                          </p:stCondLst>
                                        </p:cTn>
                                        <p:tgtEl>
                                          <p:spTgt spid="193542"/>
                                        </p:tgtEl>
                                        <p:attrNameLst>
                                          <p:attrName>style.visibility</p:attrName>
                                        </p:attrNameLst>
                                      </p:cBhvr>
                                      <p:to>
                                        <p:strVal val="visible"/>
                                      </p:to>
                                    </p:set>
                                    <p:animEffect transition="in" filter="blinds(horizontal)">
                                      <p:cBhvr>
                                        <p:cTn id="104" dur="500"/>
                                        <p:tgtEl>
                                          <p:spTgt spid="193542"/>
                                        </p:tgtEl>
                                      </p:cBhvr>
                                    </p:animEffect>
                                  </p:childTnLst>
                                </p:cTn>
                              </p:par>
                            </p:childTnLst>
                          </p:cTn>
                        </p:par>
                      </p:childTnLst>
                    </p:cTn>
                  </p:par>
                  <p:par>
                    <p:cTn id="105" fill="hold" nodeType="clickPar">
                      <p:stCondLst>
                        <p:cond delay="indefinite"/>
                      </p:stCondLst>
                      <p:childTnLst>
                        <p:par>
                          <p:cTn id="106" fill="hold" nodeType="withGroup">
                            <p:stCondLst>
                              <p:cond delay="0"/>
                            </p:stCondLst>
                            <p:childTnLst>
                              <p:par>
                                <p:cTn id="107" presetID="55" presetClass="entr" presetSubtype="0" fill="hold" nodeType="clickEffect">
                                  <p:stCondLst>
                                    <p:cond delay="0"/>
                                  </p:stCondLst>
                                  <p:childTnLst>
                                    <p:set>
                                      <p:cBhvr>
                                        <p:cTn id="108" dur="1" fill="hold">
                                          <p:stCondLst>
                                            <p:cond delay="0"/>
                                          </p:stCondLst>
                                        </p:cTn>
                                        <p:tgtEl>
                                          <p:spTgt spid="193540">
                                            <p:txEl>
                                              <p:pRg st="4" end="4"/>
                                            </p:txEl>
                                          </p:spTgt>
                                        </p:tgtEl>
                                        <p:attrNameLst>
                                          <p:attrName>style.visibility</p:attrName>
                                        </p:attrNameLst>
                                      </p:cBhvr>
                                      <p:to>
                                        <p:strVal val="visible"/>
                                      </p:to>
                                    </p:set>
                                    <p:anim calcmode="lin" valueType="num">
                                      <p:cBhvr>
                                        <p:cTn id="109" dur="1000" fill="hold"/>
                                        <p:tgtEl>
                                          <p:spTgt spid="193540">
                                            <p:txEl>
                                              <p:pRg st="4" end="4"/>
                                            </p:txEl>
                                          </p:spTgt>
                                        </p:tgtEl>
                                        <p:attrNameLst>
                                          <p:attrName>ppt_w</p:attrName>
                                        </p:attrNameLst>
                                      </p:cBhvr>
                                      <p:tavLst>
                                        <p:tav tm="0">
                                          <p:val>
                                            <p:strVal val="#ppt_w*0.70"/>
                                          </p:val>
                                        </p:tav>
                                        <p:tav tm="100000">
                                          <p:val>
                                            <p:strVal val="#ppt_w"/>
                                          </p:val>
                                        </p:tav>
                                      </p:tavLst>
                                    </p:anim>
                                    <p:anim calcmode="lin" valueType="num">
                                      <p:cBhvr>
                                        <p:cTn id="110" dur="1000" fill="hold"/>
                                        <p:tgtEl>
                                          <p:spTgt spid="193540">
                                            <p:txEl>
                                              <p:pRg st="4" end="4"/>
                                            </p:txEl>
                                          </p:spTgt>
                                        </p:tgtEl>
                                        <p:attrNameLst>
                                          <p:attrName>ppt_h</p:attrName>
                                        </p:attrNameLst>
                                      </p:cBhvr>
                                      <p:tavLst>
                                        <p:tav tm="0">
                                          <p:val>
                                            <p:strVal val="#ppt_h"/>
                                          </p:val>
                                        </p:tav>
                                        <p:tav tm="100000">
                                          <p:val>
                                            <p:strVal val="#ppt_h"/>
                                          </p:val>
                                        </p:tav>
                                      </p:tavLst>
                                    </p:anim>
                                    <p:animEffect transition="in" filter="fade">
                                      <p:cBhvr>
                                        <p:cTn id="111" dur="1000"/>
                                        <p:tgtEl>
                                          <p:spTgt spid="193540">
                                            <p:txEl>
                                              <p:pRg st="4" end="4"/>
                                            </p:txEl>
                                          </p:spTgt>
                                        </p:tgtEl>
                                      </p:cBhvr>
                                    </p:animEffect>
                                  </p:childTnLst>
                                </p:cTn>
                              </p:par>
                            </p:childTnLst>
                          </p:cTn>
                        </p:par>
                      </p:childTnLst>
                    </p:cTn>
                  </p:par>
                  <p:par>
                    <p:cTn id="112" fill="hold" nodeType="clickPar">
                      <p:stCondLst>
                        <p:cond delay="indefinite"/>
                      </p:stCondLst>
                      <p:childTnLst>
                        <p:par>
                          <p:cTn id="113" fill="hold" nodeType="withGroup">
                            <p:stCondLst>
                              <p:cond delay="0"/>
                            </p:stCondLst>
                            <p:childTnLst>
                              <p:par>
                                <p:cTn id="114" presetID="55" presetClass="entr" presetSubtype="0" fill="hold" nodeType="clickEffect">
                                  <p:stCondLst>
                                    <p:cond delay="0"/>
                                  </p:stCondLst>
                                  <p:childTnLst>
                                    <p:set>
                                      <p:cBhvr>
                                        <p:cTn id="115" dur="1" fill="hold">
                                          <p:stCondLst>
                                            <p:cond delay="0"/>
                                          </p:stCondLst>
                                        </p:cTn>
                                        <p:tgtEl>
                                          <p:spTgt spid="193540">
                                            <p:txEl>
                                              <p:pRg st="5" end="5"/>
                                            </p:txEl>
                                          </p:spTgt>
                                        </p:tgtEl>
                                        <p:attrNameLst>
                                          <p:attrName>style.visibility</p:attrName>
                                        </p:attrNameLst>
                                      </p:cBhvr>
                                      <p:to>
                                        <p:strVal val="visible"/>
                                      </p:to>
                                    </p:set>
                                    <p:anim calcmode="lin" valueType="num">
                                      <p:cBhvr>
                                        <p:cTn id="116" dur="1000" fill="hold"/>
                                        <p:tgtEl>
                                          <p:spTgt spid="193540">
                                            <p:txEl>
                                              <p:pRg st="5" end="5"/>
                                            </p:txEl>
                                          </p:spTgt>
                                        </p:tgtEl>
                                        <p:attrNameLst>
                                          <p:attrName>ppt_w</p:attrName>
                                        </p:attrNameLst>
                                      </p:cBhvr>
                                      <p:tavLst>
                                        <p:tav tm="0">
                                          <p:val>
                                            <p:strVal val="#ppt_w*0.70"/>
                                          </p:val>
                                        </p:tav>
                                        <p:tav tm="100000">
                                          <p:val>
                                            <p:strVal val="#ppt_w"/>
                                          </p:val>
                                        </p:tav>
                                      </p:tavLst>
                                    </p:anim>
                                    <p:anim calcmode="lin" valueType="num">
                                      <p:cBhvr>
                                        <p:cTn id="117" dur="1000" fill="hold"/>
                                        <p:tgtEl>
                                          <p:spTgt spid="193540">
                                            <p:txEl>
                                              <p:pRg st="5" end="5"/>
                                            </p:txEl>
                                          </p:spTgt>
                                        </p:tgtEl>
                                        <p:attrNameLst>
                                          <p:attrName>ppt_h</p:attrName>
                                        </p:attrNameLst>
                                      </p:cBhvr>
                                      <p:tavLst>
                                        <p:tav tm="0">
                                          <p:val>
                                            <p:strVal val="#ppt_h"/>
                                          </p:val>
                                        </p:tav>
                                        <p:tav tm="100000">
                                          <p:val>
                                            <p:strVal val="#ppt_h"/>
                                          </p:val>
                                        </p:tav>
                                      </p:tavLst>
                                    </p:anim>
                                    <p:animEffect transition="in" filter="fade">
                                      <p:cBhvr>
                                        <p:cTn id="118" dur="1000"/>
                                        <p:tgtEl>
                                          <p:spTgt spid="193540">
                                            <p:txEl>
                                              <p:pRg st="5" end="5"/>
                                            </p:txEl>
                                          </p:spTgt>
                                        </p:tgtEl>
                                      </p:cBhvr>
                                    </p:animEffect>
                                  </p:childTnLst>
                                </p:cTn>
                              </p:par>
                            </p:childTnLst>
                          </p:cTn>
                        </p:par>
                      </p:childTnLst>
                    </p:cTn>
                  </p:par>
                  <p:par>
                    <p:cTn id="119" fill="hold" nodeType="clickPar">
                      <p:stCondLst>
                        <p:cond delay="indefinite"/>
                      </p:stCondLst>
                      <p:childTnLst>
                        <p:par>
                          <p:cTn id="120" fill="hold" nodeType="withGroup">
                            <p:stCondLst>
                              <p:cond delay="0"/>
                            </p:stCondLst>
                            <p:childTnLst>
                              <p:par>
                                <p:cTn id="121" presetID="55" presetClass="entr" presetSubtype="0" fill="hold" nodeType="clickEffect">
                                  <p:stCondLst>
                                    <p:cond delay="0"/>
                                  </p:stCondLst>
                                  <p:childTnLst>
                                    <p:set>
                                      <p:cBhvr>
                                        <p:cTn id="122" dur="1" fill="hold">
                                          <p:stCondLst>
                                            <p:cond delay="0"/>
                                          </p:stCondLst>
                                        </p:cTn>
                                        <p:tgtEl>
                                          <p:spTgt spid="193540">
                                            <p:txEl>
                                              <p:pRg st="6" end="6"/>
                                            </p:txEl>
                                          </p:spTgt>
                                        </p:tgtEl>
                                        <p:attrNameLst>
                                          <p:attrName>style.visibility</p:attrName>
                                        </p:attrNameLst>
                                      </p:cBhvr>
                                      <p:to>
                                        <p:strVal val="visible"/>
                                      </p:to>
                                    </p:set>
                                    <p:anim calcmode="lin" valueType="num">
                                      <p:cBhvr>
                                        <p:cTn id="123" dur="1000" fill="hold"/>
                                        <p:tgtEl>
                                          <p:spTgt spid="193540">
                                            <p:txEl>
                                              <p:pRg st="6" end="6"/>
                                            </p:txEl>
                                          </p:spTgt>
                                        </p:tgtEl>
                                        <p:attrNameLst>
                                          <p:attrName>ppt_w</p:attrName>
                                        </p:attrNameLst>
                                      </p:cBhvr>
                                      <p:tavLst>
                                        <p:tav tm="0">
                                          <p:val>
                                            <p:strVal val="#ppt_w*0.70"/>
                                          </p:val>
                                        </p:tav>
                                        <p:tav tm="100000">
                                          <p:val>
                                            <p:strVal val="#ppt_w"/>
                                          </p:val>
                                        </p:tav>
                                      </p:tavLst>
                                    </p:anim>
                                    <p:anim calcmode="lin" valueType="num">
                                      <p:cBhvr>
                                        <p:cTn id="124" dur="1000" fill="hold"/>
                                        <p:tgtEl>
                                          <p:spTgt spid="193540">
                                            <p:txEl>
                                              <p:pRg st="6" end="6"/>
                                            </p:txEl>
                                          </p:spTgt>
                                        </p:tgtEl>
                                        <p:attrNameLst>
                                          <p:attrName>ppt_h</p:attrName>
                                        </p:attrNameLst>
                                      </p:cBhvr>
                                      <p:tavLst>
                                        <p:tav tm="0">
                                          <p:val>
                                            <p:strVal val="#ppt_h"/>
                                          </p:val>
                                        </p:tav>
                                        <p:tav tm="100000">
                                          <p:val>
                                            <p:strVal val="#ppt_h"/>
                                          </p:val>
                                        </p:tav>
                                      </p:tavLst>
                                    </p:anim>
                                    <p:animEffect transition="in" filter="fade">
                                      <p:cBhvr>
                                        <p:cTn id="125" dur="1000"/>
                                        <p:tgtEl>
                                          <p:spTgt spid="193540">
                                            <p:txEl>
                                              <p:pRg st="6" end="6"/>
                                            </p:txEl>
                                          </p:spTgt>
                                        </p:tgtEl>
                                      </p:cBhvr>
                                    </p:animEffect>
                                  </p:childTnLst>
                                </p:cTn>
                              </p:par>
                            </p:childTnLst>
                          </p:cTn>
                        </p:par>
                      </p:childTnLst>
                    </p:cTn>
                  </p:par>
                  <p:par>
                    <p:cTn id="126" fill="hold" nodeType="clickPar">
                      <p:stCondLst>
                        <p:cond delay="indefinite"/>
                      </p:stCondLst>
                      <p:childTnLst>
                        <p:par>
                          <p:cTn id="127" fill="hold" nodeType="withGroup">
                            <p:stCondLst>
                              <p:cond delay="0"/>
                            </p:stCondLst>
                            <p:childTnLst>
                              <p:par>
                                <p:cTn id="128" presetID="55" presetClass="entr" presetSubtype="0" fill="hold" nodeType="clickEffect">
                                  <p:stCondLst>
                                    <p:cond delay="0"/>
                                  </p:stCondLst>
                                  <p:childTnLst>
                                    <p:set>
                                      <p:cBhvr>
                                        <p:cTn id="129" dur="1" fill="hold">
                                          <p:stCondLst>
                                            <p:cond delay="0"/>
                                          </p:stCondLst>
                                        </p:cTn>
                                        <p:tgtEl>
                                          <p:spTgt spid="193540">
                                            <p:txEl>
                                              <p:pRg st="7" end="7"/>
                                            </p:txEl>
                                          </p:spTgt>
                                        </p:tgtEl>
                                        <p:attrNameLst>
                                          <p:attrName>style.visibility</p:attrName>
                                        </p:attrNameLst>
                                      </p:cBhvr>
                                      <p:to>
                                        <p:strVal val="visible"/>
                                      </p:to>
                                    </p:set>
                                    <p:anim calcmode="lin" valueType="num">
                                      <p:cBhvr>
                                        <p:cTn id="130" dur="1000" fill="hold"/>
                                        <p:tgtEl>
                                          <p:spTgt spid="193540">
                                            <p:txEl>
                                              <p:pRg st="7" end="7"/>
                                            </p:txEl>
                                          </p:spTgt>
                                        </p:tgtEl>
                                        <p:attrNameLst>
                                          <p:attrName>ppt_w</p:attrName>
                                        </p:attrNameLst>
                                      </p:cBhvr>
                                      <p:tavLst>
                                        <p:tav tm="0">
                                          <p:val>
                                            <p:strVal val="#ppt_w*0.70"/>
                                          </p:val>
                                        </p:tav>
                                        <p:tav tm="100000">
                                          <p:val>
                                            <p:strVal val="#ppt_w"/>
                                          </p:val>
                                        </p:tav>
                                      </p:tavLst>
                                    </p:anim>
                                    <p:anim calcmode="lin" valueType="num">
                                      <p:cBhvr>
                                        <p:cTn id="131" dur="1000" fill="hold"/>
                                        <p:tgtEl>
                                          <p:spTgt spid="193540">
                                            <p:txEl>
                                              <p:pRg st="7" end="7"/>
                                            </p:txEl>
                                          </p:spTgt>
                                        </p:tgtEl>
                                        <p:attrNameLst>
                                          <p:attrName>ppt_h</p:attrName>
                                        </p:attrNameLst>
                                      </p:cBhvr>
                                      <p:tavLst>
                                        <p:tav tm="0">
                                          <p:val>
                                            <p:strVal val="#ppt_h"/>
                                          </p:val>
                                        </p:tav>
                                        <p:tav tm="100000">
                                          <p:val>
                                            <p:strVal val="#ppt_h"/>
                                          </p:val>
                                        </p:tav>
                                      </p:tavLst>
                                    </p:anim>
                                    <p:animEffect transition="in" filter="fade">
                                      <p:cBhvr>
                                        <p:cTn id="132" dur="1000"/>
                                        <p:tgtEl>
                                          <p:spTgt spid="193540">
                                            <p:txEl>
                                              <p:pRg st="7" end="7"/>
                                            </p:txEl>
                                          </p:spTgt>
                                        </p:tgtEl>
                                      </p:cBhvr>
                                    </p:animEffect>
                                  </p:childTnLst>
                                </p:cTn>
                              </p:par>
                            </p:childTnLst>
                          </p:cTn>
                        </p:par>
                      </p:childTnLst>
                    </p:cTn>
                  </p:par>
                  <p:par>
                    <p:cTn id="133" fill="hold" nodeType="clickPar">
                      <p:stCondLst>
                        <p:cond delay="indefinite"/>
                      </p:stCondLst>
                      <p:childTnLst>
                        <p:par>
                          <p:cTn id="134" fill="hold" nodeType="withGroup">
                            <p:stCondLst>
                              <p:cond delay="0"/>
                            </p:stCondLst>
                            <p:childTnLst>
                              <p:par>
                                <p:cTn id="135" presetID="55" presetClass="entr" presetSubtype="0" fill="hold" nodeType="clickEffect">
                                  <p:stCondLst>
                                    <p:cond delay="0"/>
                                  </p:stCondLst>
                                  <p:childTnLst>
                                    <p:set>
                                      <p:cBhvr>
                                        <p:cTn id="136" dur="1" fill="hold">
                                          <p:stCondLst>
                                            <p:cond delay="0"/>
                                          </p:stCondLst>
                                        </p:cTn>
                                        <p:tgtEl>
                                          <p:spTgt spid="193540">
                                            <p:txEl>
                                              <p:pRg st="8" end="8"/>
                                            </p:txEl>
                                          </p:spTgt>
                                        </p:tgtEl>
                                        <p:attrNameLst>
                                          <p:attrName>style.visibility</p:attrName>
                                        </p:attrNameLst>
                                      </p:cBhvr>
                                      <p:to>
                                        <p:strVal val="visible"/>
                                      </p:to>
                                    </p:set>
                                    <p:anim calcmode="lin" valueType="num">
                                      <p:cBhvr>
                                        <p:cTn id="137" dur="1000" fill="hold"/>
                                        <p:tgtEl>
                                          <p:spTgt spid="193540">
                                            <p:txEl>
                                              <p:pRg st="8" end="8"/>
                                            </p:txEl>
                                          </p:spTgt>
                                        </p:tgtEl>
                                        <p:attrNameLst>
                                          <p:attrName>ppt_w</p:attrName>
                                        </p:attrNameLst>
                                      </p:cBhvr>
                                      <p:tavLst>
                                        <p:tav tm="0">
                                          <p:val>
                                            <p:strVal val="#ppt_w*0.70"/>
                                          </p:val>
                                        </p:tav>
                                        <p:tav tm="100000">
                                          <p:val>
                                            <p:strVal val="#ppt_w"/>
                                          </p:val>
                                        </p:tav>
                                      </p:tavLst>
                                    </p:anim>
                                    <p:anim calcmode="lin" valueType="num">
                                      <p:cBhvr>
                                        <p:cTn id="138" dur="1000" fill="hold"/>
                                        <p:tgtEl>
                                          <p:spTgt spid="193540">
                                            <p:txEl>
                                              <p:pRg st="8" end="8"/>
                                            </p:txEl>
                                          </p:spTgt>
                                        </p:tgtEl>
                                        <p:attrNameLst>
                                          <p:attrName>ppt_h</p:attrName>
                                        </p:attrNameLst>
                                      </p:cBhvr>
                                      <p:tavLst>
                                        <p:tav tm="0">
                                          <p:val>
                                            <p:strVal val="#ppt_h"/>
                                          </p:val>
                                        </p:tav>
                                        <p:tav tm="100000">
                                          <p:val>
                                            <p:strVal val="#ppt_h"/>
                                          </p:val>
                                        </p:tav>
                                      </p:tavLst>
                                    </p:anim>
                                    <p:animEffect transition="in" filter="fade">
                                      <p:cBhvr>
                                        <p:cTn id="139" dur="1000"/>
                                        <p:tgtEl>
                                          <p:spTgt spid="193540">
                                            <p:txEl>
                                              <p:pRg st="8" end="8"/>
                                            </p:txEl>
                                          </p:spTgt>
                                        </p:tgtEl>
                                      </p:cBhvr>
                                    </p:animEffect>
                                  </p:childTnLst>
                                </p:cTn>
                              </p:par>
                            </p:childTnLst>
                          </p:cTn>
                        </p:par>
                      </p:childTnLst>
                    </p:cTn>
                  </p:par>
                  <p:par>
                    <p:cTn id="140" fill="hold" nodeType="clickPar">
                      <p:stCondLst>
                        <p:cond delay="indefinite"/>
                      </p:stCondLst>
                      <p:childTnLst>
                        <p:par>
                          <p:cTn id="141" fill="hold" nodeType="withGroup">
                            <p:stCondLst>
                              <p:cond delay="0"/>
                            </p:stCondLst>
                            <p:childTnLst>
                              <p:par>
                                <p:cTn id="142" presetID="55" presetClass="entr" presetSubtype="0" fill="hold" nodeType="clickEffect">
                                  <p:stCondLst>
                                    <p:cond delay="0"/>
                                  </p:stCondLst>
                                  <p:childTnLst>
                                    <p:set>
                                      <p:cBhvr>
                                        <p:cTn id="143" dur="1" fill="hold">
                                          <p:stCondLst>
                                            <p:cond delay="0"/>
                                          </p:stCondLst>
                                        </p:cTn>
                                        <p:tgtEl>
                                          <p:spTgt spid="193540">
                                            <p:txEl>
                                              <p:pRg st="9" end="9"/>
                                            </p:txEl>
                                          </p:spTgt>
                                        </p:tgtEl>
                                        <p:attrNameLst>
                                          <p:attrName>style.visibility</p:attrName>
                                        </p:attrNameLst>
                                      </p:cBhvr>
                                      <p:to>
                                        <p:strVal val="visible"/>
                                      </p:to>
                                    </p:set>
                                    <p:anim calcmode="lin" valueType="num">
                                      <p:cBhvr>
                                        <p:cTn id="144" dur="1000" fill="hold"/>
                                        <p:tgtEl>
                                          <p:spTgt spid="193540">
                                            <p:txEl>
                                              <p:pRg st="9" end="9"/>
                                            </p:txEl>
                                          </p:spTgt>
                                        </p:tgtEl>
                                        <p:attrNameLst>
                                          <p:attrName>ppt_w</p:attrName>
                                        </p:attrNameLst>
                                      </p:cBhvr>
                                      <p:tavLst>
                                        <p:tav tm="0">
                                          <p:val>
                                            <p:strVal val="#ppt_w*0.70"/>
                                          </p:val>
                                        </p:tav>
                                        <p:tav tm="100000">
                                          <p:val>
                                            <p:strVal val="#ppt_w"/>
                                          </p:val>
                                        </p:tav>
                                      </p:tavLst>
                                    </p:anim>
                                    <p:anim calcmode="lin" valueType="num">
                                      <p:cBhvr>
                                        <p:cTn id="145" dur="1000" fill="hold"/>
                                        <p:tgtEl>
                                          <p:spTgt spid="193540">
                                            <p:txEl>
                                              <p:pRg st="9" end="9"/>
                                            </p:txEl>
                                          </p:spTgt>
                                        </p:tgtEl>
                                        <p:attrNameLst>
                                          <p:attrName>ppt_h</p:attrName>
                                        </p:attrNameLst>
                                      </p:cBhvr>
                                      <p:tavLst>
                                        <p:tav tm="0">
                                          <p:val>
                                            <p:strVal val="#ppt_h"/>
                                          </p:val>
                                        </p:tav>
                                        <p:tav tm="100000">
                                          <p:val>
                                            <p:strVal val="#ppt_h"/>
                                          </p:val>
                                        </p:tav>
                                      </p:tavLst>
                                    </p:anim>
                                    <p:animEffect transition="in" filter="fade">
                                      <p:cBhvr>
                                        <p:cTn id="146" dur="1000"/>
                                        <p:tgtEl>
                                          <p:spTgt spid="193540">
                                            <p:txEl>
                                              <p:pRg st="9" end="9"/>
                                            </p:txEl>
                                          </p:spTgt>
                                        </p:tgtEl>
                                      </p:cBhvr>
                                    </p:animEffect>
                                  </p:childTnLst>
                                </p:cTn>
                              </p:par>
                            </p:childTnLst>
                          </p:cTn>
                        </p:par>
                      </p:childTnLst>
                    </p:cTn>
                  </p:par>
                  <p:par>
                    <p:cTn id="147" fill="hold" nodeType="clickPar">
                      <p:stCondLst>
                        <p:cond delay="indefinite"/>
                      </p:stCondLst>
                      <p:childTnLst>
                        <p:par>
                          <p:cTn id="148" fill="hold" nodeType="withGroup">
                            <p:stCondLst>
                              <p:cond delay="0"/>
                            </p:stCondLst>
                            <p:childTnLst>
                              <p:par>
                                <p:cTn id="149" presetID="55" presetClass="entr" presetSubtype="0" fill="hold" nodeType="clickEffect">
                                  <p:stCondLst>
                                    <p:cond delay="0"/>
                                  </p:stCondLst>
                                  <p:childTnLst>
                                    <p:set>
                                      <p:cBhvr>
                                        <p:cTn id="150" dur="1" fill="hold">
                                          <p:stCondLst>
                                            <p:cond delay="0"/>
                                          </p:stCondLst>
                                        </p:cTn>
                                        <p:tgtEl>
                                          <p:spTgt spid="193540">
                                            <p:txEl>
                                              <p:pRg st="10" end="10"/>
                                            </p:txEl>
                                          </p:spTgt>
                                        </p:tgtEl>
                                        <p:attrNameLst>
                                          <p:attrName>style.visibility</p:attrName>
                                        </p:attrNameLst>
                                      </p:cBhvr>
                                      <p:to>
                                        <p:strVal val="visible"/>
                                      </p:to>
                                    </p:set>
                                    <p:anim calcmode="lin" valueType="num">
                                      <p:cBhvr>
                                        <p:cTn id="151" dur="1000" fill="hold"/>
                                        <p:tgtEl>
                                          <p:spTgt spid="193540">
                                            <p:txEl>
                                              <p:pRg st="10" end="10"/>
                                            </p:txEl>
                                          </p:spTgt>
                                        </p:tgtEl>
                                        <p:attrNameLst>
                                          <p:attrName>ppt_w</p:attrName>
                                        </p:attrNameLst>
                                      </p:cBhvr>
                                      <p:tavLst>
                                        <p:tav tm="0">
                                          <p:val>
                                            <p:strVal val="#ppt_w*0.70"/>
                                          </p:val>
                                        </p:tav>
                                        <p:tav tm="100000">
                                          <p:val>
                                            <p:strVal val="#ppt_w"/>
                                          </p:val>
                                        </p:tav>
                                      </p:tavLst>
                                    </p:anim>
                                    <p:anim calcmode="lin" valueType="num">
                                      <p:cBhvr>
                                        <p:cTn id="152" dur="1000" fill="hold"/>
                                        <p:tgtEl>
                                          <p:spTgt spid="193540">
                                            <p:txEl>
                                              <p:pRg st="10" end="10"/>
                                            </p:txEl>
                                          </p:spTgt>
                                        </p:tgtEl>
                                        <p:attrNameLst>
                                          <p:attrName>ppt_h</p:attrName>
                                        </p:attrNameLst>
                                      </p:cBhvr>
                                      <p:tavLst>
                                        <p:tav tm="0">
                                          <p:val>
                                            <p:strVal val="#ppt_h"/>
                                          </p:val>
                                        </p:tav>
                                        <p:tav tm="100000">
                                          <p:val>
                                            <p:strVal val="#ppt_h"/>
                                          </p:val>
                                        </p:tav>
                                      </p:tavLst>
                                    </p:anim>
                                    <p:animEffect transition="in" filter="fade">
                                      <p:cBhvr>
                                        <p:cTn id="153" dur="1000"/>
                                        <p:tgtEl>
                                          <p:spTgt spid="193540">
                                            <p:txEl>
                                              <p:pRg st="10" end="10"/>
                                            </p:txEl>
                                          </p:spTgt>
                                        </p:tgtEl>
                                      </p:cBhvr>
                                    </p:animEffect>
                                  </p:childTnLst>
                                </p:cTn>
                              </p:par>
                            </p:childTnLst>
                          </p:cTn>
                        </p:par>
                      </p:childTnLst>
                    </p:cTn>
                  </p:par>
                  <p:par>
                    <p:cTn id="154" fill="hold" nodeType="clickPar">
                      <p:stCondLst>
                        <p:cond delay="indefinite"/>
                      </p:stCondLst>
                      <p:childTnLst>
                        <p:par>
                          <p:cTn id="155" fill="hold" nodeType="withGroup">
                            <p:stCondLst>
                              <p:cond delay="0"/>
                            </p:stCondLst>
                            <p:childTnLst>
                              <p:par>
                                <p:cTn id="156" presetID="55" presetClass="entr" presetSubtype="0" fill="hold" nodeType="clickEffect">
                                  <p:stCondLst>
                                    <p:cond delay="0"/>
                                  </p:stCondLst>
                                  <p:childTnLst>
                                    <p:set>
                                      <p:cBhvr>
                                        <p:cTn id="157" dur="1" fill="hold">
                                          <p:stCondLst>
                                            <p:cond delay="0"/>
                                          </p:stCondLst>
                                        </p:cTn>
                                        <p:tgtEl>
                                          <p:spTgt spid="193540">
                                            <p:txEl>
                                              <p:pRg st="11" end="11"/>
                                            </p:txEl>
                                          </p:spTgt>
                                        </p:tgtEl>
                                        <p:attrNameLst>
                                          <p:attrName>style.visibility</p:attrName>
                                        </p:attrNameLst>
                                      </p:cBhvr>
                                      <p:to>
                                        <p:strVal val="visible"/>
                                      </p:to>
                                    </p:set>
                                    <p:anim calcmode="lin" valueType="num">
                                      <p:cBhvr>
                                        <p:cTn id="158" dur="1000" fill="hold"/>
                                        <p:tgtEl>
                                          <p:spTgt spid="193540">
                                            <p:txEl>
                                              <p:pRg st="11" end="11"/>
                                            </p:txEl>
                                          </p:spTgt>
                                        </p:tgtEl>
                                        <p:attrNameLst>
                                          <p:attrName>ppt_w</p:attrName>
                                        </p:attrNameLst>
                                      </p:cBhvr>
                                      <p:tavLst>
                                        <p:tav tm="0">
                                          <p:val>
                                            <p:strVal val="#ppt_w*0.70"/>
                                          </p:val>
                                        </p:tav>
                                        <p:tav tm="100000">
                                          <p:val>
                                            <p:strVal val="#ppt_w"/>
                                          </p:val>
                                        </p:tav>
                                      </p:tavLst>
                                    </p:anim>
                                    <p:anim calcmode="lin" valueType="num">
                                      <p:cBhvr>
                                        <p:cTn id="159" dur="1000" fill="hold"/>
                                        <p:tgtEl>
                                          <p:spTgt spid="193540">
                                            <p:txEl>
                                              <p:pRg st="11" end="11"/>
                                            </p:txEl>
                                          </p:spTgt>
                                        </p:tgtEl>
                                        <p:attrNameLst>
                                          <p:attrName>ppt_h</p:attrName>
                                        </p:attrNameLst>
                                      </p:cBhvr>
                                      <p:tavLst>
                                        <p:tav tm="0">
                                          <p:val>
                                            <p:strVal val="#ppt_h"/>
                                          </p:val>
                                        </p:tav>
                                        <p:tav tm="100000">
                                          <p:val>
                                            <p:strVal val="#ppt_h"/>
                                          </p:val>
                                        </p:tav>
                                      </p:tavLst>
                                    </p:anim>
                                    <p:animEffect transition="in" filter="fade">
                                      <p:cBhvr>
                                        <p:cTn id="160" dur="1000"/>
                                        <p:tgtEl>
                                          <p:spTgt spid="193540">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9746" name="Rectangle 2">
            <a:extLst>
              <a:ext uri="{FF2B5EF4-FFF2-40B4-BE49-F238E27FC236}">
                <a16:creationId xmlns:a16="http://schemas.microsoft.com/office/drawing/2014/main" id="{59FC45DD-66A9-4FD5-AC4A-D3F1003795FA}"/>
              </a:ext>
            </a:extLst>
          </p:cNvPr>
          <p:cNvSpPr>
            <a:spLocks noGrp="1" noRot="1" noChangeArrowheads="1"/>
          </p:cNvSpPr>
          <p:nvPr>
            <p:ph type="body" sz="half" idx="4294967295"/>
          </p:nvPr>
        </p:nvSpPr>
        <p:spPr>
          <a:xfrm>
            <a:off x="0" y="0"/>
            <a:ext cx="4427538" cy="6858000"/>
          </a:xfrm>
          <a:solidFill>
            <a:srgbClr val="FFFF66"/>
          </a:solidFill>
        </p:spPr>
        <p:txBody>
          <a:bodyPr/>
          <a:lstStyle/>
          <a:p>
            <a:pPr algn="ctr" eaLnBrk="1" hangingPunct="1">
              <a:buFont typeface="Arial" panose="020B0604020202020204" pitchFamily="34" charset="0"/>
              <a:buNone/>
              <a:defRPr/>
            </a:pPr>
            <a:r>
              <a:rPr lang="el-GR" altLang="el-GR" sz="1800" b="1" u="sng">
                <a:solidFill>
                  <a:srgbClr val="FF0000"/>
                </a:solidFill>
              </a:rPr>
              <a:t>Παράγοντες κινδύνου</a:t>
            </a:r>
            <a:r>
              <a:rPr lang="el-GR" altLang="el-GR" sz="1600" b="1" u="sng"/>
              <a:t> </a:t>
            </a:r>
          </a:p>
          <a:p>
            <a:pPr algn="ctr" eaLnBrk="1" hangingPunct="1">
              <a:buFont typeface="Arial" panose="020B0604020202020204" pitchFamily="34" charset="0"/>
              <a:buNone/>
              <a:defRPr/>
            </a:pPr>
            <a:endParaRPr lang="el-GR" altLang="el-GR" sz="1600" b="1" u="sng"/>
          </a:p>
          <a:p>
            <a:pPr eaLnBrk="1" hangingPunct="1">
              <a:buFont typeface="Arial" panose="020B0604020202020204" pitchFamily="34" charset="0"/>
              <a:buNone/>
              <a:defRPr/>
            </a:pPr>
            <a:r>
              <a:rPr lang="el-GR" altLang="el-GR" sz="1600" b="1" i="1"/>
              <a:t>Οικογένεια</a:t>
            </a:r>
          </a:p>
          <a:p>
            <a:pPr eaLnBrk="1" hangingPunct="1">
              <a:buFont typeface="Arial" panose="020B0604020202020204" pitchFamily="34" charset="0"/>
              <a:buNone/>
              <a:defRPr/>
            </a:pPr>
            <a:endParaRPr lang="el-GR" altLang="el-GR" sz="1600" b="1" i="1"/>
          </a:p>
          <a:p>
            <a:pPr eaLnBrk="1" hangingPunct="1">
              <a:defRPr/>
            </a:pPr>
            <a:r>
              <a:rPr lang="el-GR" altLang="el-GR" sz="1600">
                <a:solidFill>
                  <a:srgbClr val="000000"/>
                </a:solidFill>
                <a:effectLst>
                  <a:outerShdw blurRad="38100" dist="38100" dir="2700000" algn="tl">
                    <a:srgbClr val="FFFFFF"/>
                  </a:outerShdw>
                </a:effectLst>
              </a:rPr>
              <a:t>Προβλήματα οικογενειακής διαχείρισης</a:t>
            </a:r>
          </a:p>
          <a:p>
            <a:pPr eaLnBrk="1" hangingPunct="1">
              <a:defRPr/>
            </a:pPr>
            <a:r>
              <a:rPr lang="el-GR" altLang="el-GR" sz="1600">
                <a:solidFill>
                  <a:srgbClr val="000000"/>
                </a:solidFill>
                <a:effectLst>
                  <a:outerShdw blurRad="38100" dist="38100" dir="2700000" algn="tl">
                    <a:srgbClr val="FFFFFF"/>
                  </a:outerShdw>
                </a:effectLst>
              </a:rPr>
              <a:t>Ασαφείς προσδοκίες για τη συμπεριφορά των παιδιών</a:t>
            </a:r>
          </a:p>
          <a:p>
            <a:pPr eaLnBrk="1" hangingPunct="1">
              <a:defRPr/>
            </a:pPr>
            <a:r>
              <a:rPr lang="el-GR" altLang="el-GR" sz="1600">
                <a:solidFill>
                  <a:srgbClr val="000000"/>
                </a:solidFill>
                <a:effectLst>
                  <a:outerShdw blurRad="38100" dist="38100" dir="2700000" algn="tl">
                    <a:srgbClr val="FFFFFF"/>
                  </a:outerShdw>
                </a:effectLst>
              </a:rPr>
              <a:t>Έλλειψη ελέγχου</a:t>
            </a:r>
          </a:p>
          <a:p>
            <a:pPr eaLnBrk="1" hangingPunct="1">
              <a:defRPr/>
            </a:pPr>
            <a:r>
              <a:rPr lang="el-GR" altLang="el-GR" sz="1600">
                <a:solidFill>
                  <a:srgbClr val="000000"/>
                </a:solidFill>
                <a:effectLst>
                  <a:outerShdw blurRad="38100" dist="38100" dir="2700000" algn="tl">
                    <a:srgbClr val="FFFFFF"/>
                  </a:outerShdw>
                </a:effectLst>
              </a:rPr>
              <a:t>Αδιαπραγμάτευτη ή σκληρή πειθαρχία</a:t>
            </a:r>
          </a:p>
          <a:p>
            <a:pPr eaLnBrk="1" hangingPunct="1">
              <a:defRPr/>
            </a:pPr>
            <a:r>
              <a:rPr lang="el-GR" altLang="el-GR" sz="1600">
                <a:solidFill>
                  <a:srgbClr val="000000"/>
                </a:solidFill>
                <a:effectLst>
                  <a:outerShdw blurRad="38100" dist="38100" dir="2700000" algn="tl">
                    <a:srgbClr val="FFFFFF"/>
                  </a:outerShdw>
                </a:effectLst>
              </a:rPr>
              <a:t>Έλλειψη συναισθηματικών δεσμών και φροντίδας</a:t>
            </a:r>
          </a:p>
          <a:p>
            <a:pPr eaLnBrk="1" hangingPunct="1">
              <a:defRPr/>
            </a:pPr>
            <a:r>
              <a:rPr lang="el-GR" altLang="el-GR" sz="1600">
                <a:solidFill>
                  <a:srgbClr val="000000"/>
                </a:solidFill>
                <a:effectLst>
                  <a:outerShdw blurRad="38100" dist="38100" dir="2700000" algn="tl">
                    <a:srgbClr val="FFFFFF"/>
                  </a:outerShdw>
                </a:effectLst>
              </a:rPr>
              <a:t> Συζυγικές συγκρούσεις</a:t>
            </a:r>
          </a:p>
          <a:p>
            <a:pPr eaLnBrk="1" hangingPunct="1">
              <a:defRPr/>
            </a:pPr>
            <a:r>
              <a:rPr lang="el-GR" altLang="el-GR" sz="1600">
                <a:solidFill>
                  <a:srgbClr val="000000"/>
                </a:solidFill>
                <a:effectLst>
                  <a:outerShdw blurRad="38100" dist="38100" dir="2700000" algn="tl">
                    <a:srgbClr val="FFFFFF"/>
                  </a:outerShdw>
                </a:effectLst>
              </a:rPr>
              <a:t>Ανεκτική στάση των γονέων στη χρήση αλκοόλ και άλλων ουσιών από τους εφήβους</a:t>
            </a:r>
          </a:p>
          <a:p>
            <a:pPr eaLnBrk="1" hangingPunct="1">
              <a:defRPr/>
            </a:pPr>
            <a:r>
              <a:rPr lang="el-GR" altLang="el-GR" sz="1600">
                <a:solidFill>
                  <a:srgbClr val="000000"/>
                </a:solidFill>
                <a:effectLst>
                  <a:outerShdw blurRad="38100" dist="38100" dir="2700000" algn="tl">
                    <a:srgbClr val="FFFFFF"/>
                  </a:outerShdw>
                </a:effectLst>
              </a:rPr>
              <a:t>Χρήση αλκοόλ και άλλων ουσιών από τους γονείς</a:t>
            </a:r>
          </a:p>
          <a:p>
            <a:pPr eaLnBrk="1" hangingPunct="1">
              <a:defRPr/>
            </a:pPr>
            <a:r>
              <a:rPr lang="el-GR" altLang="el-GR" sz="1600">
                <a:solidFill>
                  <a:srgbClr val="000000"/>
                </a:solidFill>
                <a:effectLst>
                  <a:outerShdw blurRad="38100" dist="38100" dir="2700000" algn="tl">
                    <a:srgbClr val="FFFFFF"/>
                  </a:outerShdw>
                </a:effectLst>
              </a:rPr>
              <a:t>Χαμηλές προσδοκίες για επιτυχίες των παιδιών</a:t>
            </a:r>
          </a:p>
          <a:p>
            <a:pPr eaLnBrk="1" hangingPunct="1">
              <a:defRPr/>
            </a:pPr>
            <a:r>
              <a:rPr lang="el-GR" altLang="el-GR" sz="1600">
                <a:solidFill>
                  <a:srgbClr val="000000"/>
                </a:solidFill>
                <a:effectLst>
                  <a:outerShdw blurRad="38100" dist="38100" dir="2700000" algn="tl">
                    <a:srgbClr val="FFFFFF"/>
                  </a:outerShdw>
                </a:effectLst>
              </a:rPr>
              <a:t>Οικογενειακή ιστορία αλκοολισμού</a:t>
            </a:r>
          </a:p>
          <a:p>
            <a:pPr eaLnBrk="1" hangingPunct="1">
              <a:defRPr/>
            </a:pPr>
            <a:endParaRPr lang="el-GR" altLang="el-GR" sz="1600">
              <a:solidFill>
                <a:srgbClr val="000000"/>
              </a:solidFill>
              <a:effectLst>
                <a:outerShdw blurRad="38100" dist="38100" dir="2700000" algn="tl">
                  <a:srgbClr val="FFFFFF"/>
                </a:outerShdw>
              </a:effectLst>
            </a:endParaRPr>
          </a:p>
        </p:txBody>
      </p:sp>
      <p:sp>
        <p:nvSpPr>
          <p:cNvPr id="159747" name="Rectangle 3">
            <a:extLst>
              <a:ext uri="{FF2B5EF4-FFF2-40B4-BE49-F238E27FC236}">
                <a16:creationId xmlns:a16="http://schemas.microsoft.com/office/drawing/2014/main" id="{952259E2-A32A-46DE-A841-C648F0D1A38D}"/>
              </a:ext>
            </a:extLst>
          </p:cNvPr>
          <p:cNvSpPr>
            <a:spLocks noGrp="1" noRot="1" noChangeArrowheads="1"/>
          </p:cNvSpPr>
          <p:nvPr>
            <p:ph type="body" sz="half" idx="4294967295"/>
          </p:nvPr>
        </p:nvSpPr>
        <p:spPr>
          <a:xfrm>
            <a:off x="4427538" y="0"/>
            <a:ext cx="4716462" cy="6858000"/>
          </a:xfrm>
          <a:solidFill>
            <a:srgbClr val="66FF66"/>
          </a:solidFill>
        </p:spPr>
        <p:txBody>
          <a:bodyPr/>
          <a:lstStyle/>
          <a:p>
            <a:pPr algn="ctr" eaLnBrk="1" hangingPunct="1">
              <a:buFont typeface="Arial" panose="020B0604020202020204" pitchFamily="34" charset="0"/>
              <a:buNone/>
              <a:defRPr/>
            </a:pPr>
            <a:r>
              <a:rPr lang="el-GR" altLang="el-GR" sz="1800" b="1" u="sng" dirty="0">
                <a:solidFill>
                  <a:srgbClr val="FF0000"/>
                </a:solidFill>
              </a:rPr>
              <a:t>Προστατευτικοί παράγοντες</a:t>
            </a:r>
            <a:r>
              <a:rPr lang="el-GR" altLang="el-GR" sz="1800" b="1" dirty="0">
                <a:solidFill>
                  <a:srgbClr val="FF0000"/>
                </a:solidFill>
              </a:rPr>
              <a:t> </a:t>
            </a:r>
          </a:p>
          <a:p>
            <a:pPr algn="ctr" eaLnBrk="1" hangingPunct="1">
              <a:buFont typeface="Arial" panose="020B0604020202020204" pitchFamily="34" charset="0"/>
              <a:buNone/>
              <a:defRPr/>
            </a:pPr>
            <a:endParaRPr lang="el-GR" altLang="el-GR" sz="1800" b="1" dirty="0">
              <a:solidFill>
                <a:srgbClr val="FF0000"/>
              </a:solidFill>
            </a:endParaRPr>
          </a:p>
          <a:p>
            <a:pPr eaLnBrk="1" hangingPunct="1">
              <a:buFont typeface="Arial" panose="020B0604020202020204" pitchFamily="34" charset="0"/>
              <a:buNone/>
              <a:defRPr/>
            </a:pPr>
            <a:r>
              <a:rPr lang="el-GR" altLang="el-GR" sz="1600" b="1" i="1" dirty="0"/>
              <a:t>Οικογένεια</a:t>
            </a:r>
          </a:p>
          <a:p>
            <a:pPr eaLnBrk="1" hangingPunct="1">
              <a:buFont typeface="Arial" panose="020B0604020202020204" pitchFamily="34" charset="0"/>
              <a:buNone/>
              <a:defRPr/>
            </a:pPr>
            <a:endParaRPr lang="el-GR" altLang="el-GR" sz="1600" b="1" i="1" dirty="0"/>
          </a:p>
          <a:p>
            <a:pPr eaLnBrk="1" hangingPunct="1">
              <a:defRPr/>
            </a:pPr>
            <a:endParaRPr lang="en-US" altLang="el-GR" sz="1600" dirty="0">
              <a:solidFill>
                <a:srgbClr val="000000"/>
              </a:solidFill>
              <a:effectLst>
                <a:outerShdw blurRad="38100" dist="38100" dir="2700000" algn="tl">
                  <a:srgbClr val="FFFFFF"/>
                </a:outerShdw>
              </a:effectLst>
            </a:endParaRPr>
          </a:p>
          <a:p>
            <a:pPr eaLnBrk="1" hangingPunct="1">
              <a:defRPr/>
            </a:pPr>
            <a:endParaRPr lang="en-US" altLang="el-GR" sz="1600" dirty="0">
              <a:solidFill>
                <a:srgbClr val="000000"/>
              </a:solidFill>
              <a:effectLst>
                <a:outerShdw blurRad="38100" dist="38100" dir="2700000" algn="tl">
                  <a:srgbClr val="FFFFFF"/>
                </a:outerShdw>
              </a:effectLst>
            </a:endParaRPr>
          </a:p>
          <a:p>
            <a:pPr eaLnBrk="1" hangingPunct="1">
              <a:defRPr/>
            </a:pPr>
            <a:r>
              <a:rPr lang="el-GR" altLang="el-GR" sz="1600" dirty="0">
                <a:solidFill>
                  <a:srgbClr val="000000"/>
                </a:solidFill>
                <a:effectLst>
                  <a:outerShdw blurRad="38100" dist="38100" dir="2700000" algn="tl">
                    <a:srgbClr val="FFFFFF"/>
                  </a:outerShdw>
                </a:effectLst>
              </a:rPr>
              <a:t>Επιδίωξη  προγεννητικής φροντίδας</a:t>
            </a:r>
          </a:p>
          <a:p>
            <a:pPr eaLnBrk="1" hangingPunct="1">
              <a:defRPr/>
            </a:pPr>
            <a:r>
              <a:rPr lang="el-GR" altLang="el-GR" sz="1600" dirty="0">
                <a:solidFill>
                  <a:srgbClr val="000000"/>
                </a:solidFill>
                <a:effectLst>
                  <a:outerShdw blurRad="38100" dist="38100" dir="2700000" algn="tl">
                    <a:srgbClr val="FFFFFF"/>
                  </a:outerShdw>
                </a:effectLst>
              </a:rPr>
              <a:t>Ανάπτυξη στενής σχέσης με το παιδί</a:t>
            </a:r>
          </a:p>
          <a:p>
            <a:pPr eaLnBrk="1" hangingPunct="1">
              <a:defRPr/>
            </a:pPr>
            <a:r>
              <a:rPr lang="el-GR" altLang="el-GR" sz="1600" dirty="0">
                <a:solidFill>
                  <a:srgbClr val="000000"/>
                </a:solidFill>
                <a:effectLst>
                  <a:outerShdw blurRad="38100" dist="38100" dir="2700000" algn="tl">
                    <a:srgbClr val="FFFFFF"/>
                  </a:outerShdw>
                </a:effectLst>
              </a:rPr>
              <a:t>Εκτίμηση και ενθάρρυνση της αξίας της εκπαίδευσης</a:t>
            </a:r>
          </a:p>
          <a:p>
            <a:pPr eaLnBrk="1" hangingPunct="1">
              <a:defRPr/>
            </a:pPr>
            <a:r>
              <a:rPr lang="el-GR" altLang="el-GR" sz="1600" dirty="0">
                <a:solidFill>
                  <a:srgbClr val="000000"/>
                </a:solidFill>
                <a:effectLst>
                  <a:outerShdw blurRad="38100" dist="38100" dir="2700000" algn="tl">
                    <a:srgbClr val="FFFFFF"/>
                  </a:outerShdw>
                </a:effectLst>
              </a:rPr>
              <a:t>Ικανοποιητική διαχείριση του άγχους</a:t>
            </a:r>
          </a:p>
          <a:p>
            <a:pPr eaLnBrk="1" hangingPunct="1">
              <a:defRPr/>
            </a:pPr>
            <a:r>
              <a:rPr lang="el-GR" altLang="el-GR" sz="1600" dirty="0">
                <a:solidFill>
                  <a:srgbClr val="000000"/>
                </a:solidFill>
                <a:effectLst>
                  <a:outerShdw blurRad="38100" dist="38100" dir="2700000" algn="tl">
                    <a:srgbClr val="FFFFFF"/>
                  </a:outerShdw>
                </a:effectLst>
              </a:rPr>
              <a:t>Ποιοτικός χρόνος με τα παιδιά </a:t>
            </a:r>
          </a:p>
          <a:p>
            <a:pPr eaLnBrk="1" hangingPunct="1">
              <a:defRPr/>
            </a:pPr>
            <a:r>
              <a:rPr lang="el-GR" altLang="el-GR" sz="1600" dirty="0">
                <a:solidFill>
                  <a:srgbClr val="000000"/>
                </a:solidFill>
                <a:effectLst>
                  <a:outerShdw blurRad="38100" dist="38100" dir="2700000" algn="tl">
                    <a:srgbClr val="FFFFFF"/>
                  </a:outerShdw>
                </a:effectLst>
              </a:rPr>
              <a:t>Ζεστασιά και ήπια κριτική των παιδιών παρά αυταρχικότητα ή </a:t>
            </a:r>
            <a:r>
              <a:rPr lang="el-GR" altLang="el-GR" sz="1600" dirty="0" err="1">
                <a:solidFill>
                  <a:srgbClr val="000000"/>
                </a:solidFill>
                <a:effectLst>
                  <a:outerShdw blurRad="38100" dist="38100" dir="2700000" algn="tl">
                    <a:srgbClr val="FFFFFF"/>
                  </a:outerShdw>
                </a:effectLst>
              </a:rPr>
              <a:t>επιτρεπτικότητα</a:t>
            </a:r>
            <a:r>
              <a:rPr lang="el-GR" altLang="el-GR" sz="1600" dirty="0">
                <a:solidFill>
                  <a:srgbClr val="000000"/>
                </a:solidFill>
                <a:effectLst>
                  <a:outerShdw blurRad="38100" dist="38100" dir="2700000" algn="tl">
                    <a:srgbClr val="FFFFFF"/>
                  </a:outerShdw>
                </a:effectLst>
              </a:rPr>
              <a:t> </a:t>
            </a:r>
          </a:p>
          <a:p>
            <a:pPr eaLnBrk="1" hangingPunct="1">
              <a:defRPr/>
            </a:pPr>
            <a:r>
              <a:rPr lang="el-GR" altLang="el-GR" sz="1600" dirty="0" err="1">
                <a:solidFill>
                  <a:srgbClr val="000000"/>
                </a:solidFill>
                <a:effectLst>
                  <a:outerShdw blurRad="38100" dist="38100" dir="2700000" algn="tl">
                    <a:srgbClr val="FFFFFF"/>
                  </a:outerShdw>
                </a:effectLst>
              </a:rPr>
              <a:t>Προστατευτικότητα</a:t>
            </a:r>
            <a:r>
              <a:rPr lang="el-GR" altLang="el-GR" sz="1600" dirty="0">
                <a:solidFill>
                  <a:srgbClr val="000000"/>
                </a:solidFill>
                <a:effectLst>
                  <a:outerShdw blurRad="38100" dist="38100" dir="2700000" algn="tl">
                    <a:srgbClr val="FFFFFF"/>
                  </a:outerShdw>
                </a:effectLst>
              </a:rPr>
              <a:t> και ασφάλεια</a:t>
            </a:r>
          </a:p>
          <a:p>
            <a:pPr eaLnBrk="1" hangingPunct="1">
              <a:defRPr/>
            </a:pPr>
            <a:r>
              <a:rPr lang="el-GR" altLang="el-GR" sz="1600" dirty="0">
                <a:solidFill>
                  <a:srgbClr val="000000"/>
                </a:solidFill>
                <a:effectLst>
                  <a:outerShdw blurRad="38100" dist="38100" dir="2700000" algn="tl">
                    <a:srgbClr val="FFFFFF"/>
                  </a:outerShdw>
                </a:effectLst>
              </a:rPr>
              <a:t>Σαφείς προσδοκίες</a:t>
            </a:r>
          </a:p>
          <a:p>
            <a:pPr eaLnBrk="1" hangingPunct="1">
              <a:defRPr/>
            </a:pPr>
            <a:r>
              <a:rPr lang="el-GR" altLang="el-GR" sz="1600" dirty="0">
                <a:solidFill>
                  <a:srgbClr val="000000"/>
                </a:solidFill>
                <a:effectLst>
                  <a:outerShdw blurRad="38100" dist="38100" dir="2700000" algn="tl">
                    <a:srgbClr val="FFFFFF"/>
                  </a:outerShdw>
                </a:effectLst>
              </a:rPr>
              <a:t>Ενθάρρυνση υποστηρικτικής σχέσης με ενήλικες που ενδιαφέρονται εκτός της άμεσης οικογένειας</a:t>
            </a:r>
          </a:p>
          <a:p>
            <a:pPr eaLnBrk="1" hangingPunct="1">
              <a:defRPr/>
            </a:pPr>
            <a:r>
              <a:rPr lang="el-GR" altLang="el-GR" sz="1600" dirty="0">
                <a:solidFill>
                  <a:srgbClr val="000000"/>
                </a:solidFill>
                <a:effectLst>
                  <a:outerShdw blurRad="38100" dist="38100" dir="2700000" algn="tl">
                    <a:srgbClr val="FFFFFF"/>
                  </a:outerShdw>
                </a:effectLst>
              </a:rPr>
              <a:t>Μοίρασμα των οικογενειακών ευθυνών</a:t>
            </a:r>
          </a:p>
          <a:p>
            <a:pPr eaLnBrk="1" hangingPunct="1">
              <a:spcBef>
                <a:spcPct val="0"/>
              </a:spcBef>
              <a:buClrTx/>
              <a:buSzTx/>
              <a:buFontTx/>
              <a:buNone/>
              <a:defRPr/>
            </a:pPr>
            <a:endParaRPr lang="el-GR" altLang="el-GR" sz="1600" dirty="0"/>
          </a:p>
        </p:txBody>
      </p:sp>
      <p:pic>
        <p:nvPicPr>
          <p:cNvPr id="159748" name="Picture 4" descr="j0409609">
            <a:extLst>
              <a:ext uri="{FF2B5EF4-FFF2-40B4-BE49-F238E27FC236}">
                <a16:creationId xmlns:a16="http://schemas.microsoft.com/office/drawing/2014/main" id="{0758D605-537D-4718-B181-72A38F71D18A}"/>
              </a:ext>
            </a:extLst>
          </p:cNvPr>
          <p:cNvPicPr>
            <a:picLocks noChangeAspect="1" noChangeArrowheads="1"/>
          </p:cNvPicPr>
          <p:nvPr/>
        </p:nvPicPr>
        <p:blipFill>
          <a:blip r:embed="rId2" cstate="print">
            <a:lum bright="24000"/>
            <a:extLst>
              <a:ext uri="{28A0092B-C50C-407E-A947-70E740481C1C}">
                <a14:useLocalDpi xmlns:a14="http://schemas.microsoft.com/office/drawing/2010/main" val="0"/>
              </a:ext>
            </a:extLst>
          </a:blip>
          <a:srcRect/>
          <a:stretch>
            <a:fillRect/>
          </a:stretch>
        </p:blipFill>
        <p:spPr bwMode="auto">
          <a:xfrm>
            <a:off x="152400" y="5791200"/>
            <a:ext cx="25908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9749" name="Picture 5" descr="Projectmanagement">
            <a:extLst>
              <a:ext uri="{FF2B5EF4-FFF2-40B4-BE49-F238E27FC236}">
                <a16:creationId xmlns:a16="http://schemas.microsoft.com/office/drawing/2014/main" id="{B57BF374-14C2-47F2-9B95-B75ED1DFE57F}"/>
              </a:ext>
            </a:extLst>
          </p:cNvPr>
          <p:cNvPicPr>
            <a:picLocks noChangeAspect="1" noChangeArrowheads="1"/>
          </p:cNvPicPr>
          <p:nvPr/>
        </p:nvPicPr>
        <p:blipFill>
          <a:blip r:embed="rId3">
            <a:lum contrast="24000"/>
            <a:extLst>
              <a:ext uri="{28A0092B-C50C-407E-A947-70E740481C1C}">
                <a14:useLocalDpi xmlns:a14="http://schemas.microsoft.com/office/drawing/2010/main" val="0"/>
              </a:ext>
            </a:extLst>
          </a:blip>
          <a:srcRect/>
          <a:stretch>
            <a:fillRect/>
          </a:stretch>
        </p:blipFill>
        <p:spPr bwMode="auto">
          <a:xfrm>
            <a:off x="6099647" y="548680"/>
            <a:ext cx="2971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59746">
                                            <p:txEl>
                                              <p:pRg st="4" end="4"/>
                                            </p:txEl>
                                          </p:spTgt>
                                        </p:tgtEl>
                                        <p:attrNameLst>
                                          <p:attrName>style.visibility</p:attrName>
                                        </p:attrNameLst>
                                      </p:cBhvr>
                                      <p:to>
                                        <p:strVal val="visible"/>
                                      </p:to>
                                    </p:set>
                                    <p:animEffect transition="in" filter="fade">
                                      <p:cBhvr>
                                        <p:cTn id="7" dur="500"/>
                                        <p:tgtEl>
                                          <p:spTgt spid="159746">
                                            <p:txEl>
                                              <p:pRg st="4" end="4"/>
                                            </p:txEl>
                                          </p:spTgt>
                                        </p:tgtEl>
                                      </p:cBhvr>
                                    </p:animEffect>
                                  </p:childTnLst>
                                </p:cTn>
                              </p:par>
                            </p:childTnLst>
                          </p:cTn>
                        </p:par>
                        <p:par>
                          <p:cTn id="8" fill="hold" nodeType="afterGroup">
                            <p:stCondLst>
                              <p:cond delay="500"/>
                            </p:stCondLst>
                            <p:childTnLst>
                              <p:par>
                                <p:cTn id="9" presetID="8" presetClass="entr" presetSubtype="16" fill="hold" nodeType="afterEffect">
                                  <p:stCondLst>
                                    <p:cond delay="0"/>
                                  </p:stCondLst>
                                  <p:childTnLst>
                                    <p:set>
                                      <p:cBhvr>
                                        <p:cTn id="10" dur="1" fill="hold">
                                          <p:stCondLst>
                                            <p:cond delay="0"/>
                                          </p:stCondLst>
                                        </p:cTn>
                                        <p:tgtEl>
                                          <p:spTgt spid="159748"/>
                                        </p:tgtEl>
                                        <p:attrNameLst>
                                          <p:attrName>style.visibility</p:attrName>
                                        </p:attrNameLst>
                                      </p:cBhvr>
                                      <p:to>
                                        <p:strVal val="visible"/>
                                      </p:to>
                                    </p:set>
                                    <p:animEffect transition="in" filter="diamond(in)">
                                      <p:cBhvr>
                                        <p:cTn id="11" dur="1000"/>
                                        <p:tgtEl>
                                          <p:spTgt spid="159748"/>
                                        </p:tgtEl>
                                      </p:cBhvr>
                                    </p:animEffect>
                                  </p:childTnLst>
                                </p:cTn>
                              </p:par>
                            </p:childTnLst>
                          </p:cTn>
                        </p:par>
                      </p:childTnLst>
                    </p:cTn>
                  </p:par>
                  <p:par>
                    <p:cTn id="12" fill="hold" nodeType="clickPar">
                      <p:stCondLst>
                        <p:cond delay="indefinite"/>
                      </p:stCondLst>
                      <p:childTnLst>
                        <p:par>
                          <p:cTn id="13" fill="hold" nodeType="withGroup">
                            <p:stCondLst>
                              <p:cond delay="0"/>
                            </p:stCondLst>
                            <p:childTnLst>
                              <p:par>
                                <p:cTn id="14" presetID="10" presetClass="entr" presetSubtype="0" fill="hold" nodeType="clickEffect">
                                  <p:stCondLst>
                                    <p:cond delay="0"/>
                                  </p:stCondLst>
                                  <p:childTnLst>
                                    <p:set>
                                      <p:cBhvr>
                                        <p:cTn id="15" dur="1" fill="hold">
                                          <p:stCondLst>
                                            <p:cond delay="0"/>
                                          </p:stCondLst>
                                        </p:cTn>
                                        <p:tgtEl>
                                          <p:spTgt spid="159746">
                                            <p:txEl>
                                              <p:pRg st="5" end="5"/>
                                            </p:txEl>
                                          </p:spTgt>
                                        </p:tgtEl>
                                        <p:attrNameLst>
                                          <p:attrName>style.visibility</p:attrName>
                                        </p:attrNameLst>
                                      </p:cBhvr>
                                      <p:to>
                                        <p:strVal val="visible"/>
                                      </p:to>
                                    </p:set>
                                    <p:animEffect transition="in" filter="fade">
                                      <p:cBhvr>
                                        <p:cTn id="16" dur="500"/>
                                        <p:tgtEl>
                                          <p:spTgt spid="159746">
                                            <p:txEl>
                                              <p:pRg st="5" end="5"/>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10" presetClass="entr" presetSubtype="0" fill="hold" nodeType="clickEffect">
                                  <p:stCondLst>
                                    <p:cond delay="0"/>
                                  </p:stCondLst>
                                  <p:childTnLst>
                                    <p:set>
                                      <p:cBhvr>
                                        <p:cTn id="20" dur="1" fill="hold">
                                          <p:stCondLst>
                                            <p:cond delay="0"/>
                                          </p:stCondLst>
                                        </p:cTn>
                                        <p:tgtEl>
                                          <p:spTgt spid="159746">
                                            <p:txEl>
                                              <p:pRg st="6" end="6"/>
                                            </p:txEl>
                                          </p:spTgt>
                                        </p:tgtEl>
                                        <p:attrNameLst>
                                          <p:attrName>style.visibility</p:attrName>
                                        </p:attrNameLst>
                                      </p:cBhvr>
                                      <p:to>
                                        <p:strVal val="visible"/>
                                      </p:to>
                                    </p:set>
                                    <p:animEffect transition="in" filter="fade">
                                      <p:cBhvr>
                                        <p:cTn id="21" dur="500"/>
                                        <p:tgtEl>
                                          <p:spTgt spid="159746">
                                            <p:txEl>
                                              <p:pRg st="6" end="6"/>
                                            </p:txEl>
                                          </p:spTgt>
                                        </p:tgtEl>
                                      </p:cBhvr>
                                    </p:animEffect>
                                  </p:childTnLst>
                                </p:cTn>
                              </p:par>
                            </p:childTnLst>
                          </p:cTn>
                        </p:par>
                      </p:childTnLst>
                    </p:cTn>
                  </p:par>
                  <p:par>
                    <p:cTn id="22" fill="hold" nodeType="clickPar">
                      <p:stCondLst>
                        <p:cond delay="indefinite"/>
                      </p:stCondLst>
                      <p:childTnLst>
                        <p:par>
                          <p:cTn id="23" fill="hold" nodeType="withGroup">
                            <p:stCondLst>
                              <p:cond delay="0"/>
                            </p:stCondLst>
                            <p:childTnLst>
                              <p:par>
                                <p:cTn id="24" presetID="10" presetClass="entr" presetSubtype="0" fill="hold" nodeType="clickEffect">
                                  <p:stCondLst>
                                    <p:cond delay="0"/>
                                  </p:stCondLst>
                                  <p:childTnLst>
                                    <p:set>
                                      <p:cBhvr>
                                        <p:cTn id="25" dur="1" fill="hold">
                                          <p:stCondLst>
                                            <p:cond delay="0"/>
                                          </p:stCondLst>
                                        </p:cTn>
                                        <p:tgtEl>
                                          <p:spTgt spid="159746">
                                            <p:txEl>
                                              <p:pRg st="7" end="7"/>
                                            </p:txEl>
                                          </p:spTgt>
                                        </p:tgtEl>
                                        <p:attrNameLst>
                                          <p:attrName>style.visibility</p:attrName>
                                        </p:attrNameLst>
                                      </p:cBhvr>
                                      <p:to>
                                        <p:strVal val="visible"/>
                                      </p:to>
                                    </p:set>
                                    <p:animEffect transition="in" filter="fade">
                                      <p:cBhvr>
                                        <p:cTn id="26" dur="500"/>
                                        <p:tgtEl>
                                          <p:spTgt spid="159746">
                                            <p:txEl>
                                              <p:pRg st="7" end="7"/>
                                            </p:txEl>
                                          </p:spTgt>
                                        </p:tgtEl>
                                      </p:cBhvr>
                                    </p:animEffect>
                                  </p:childTnLst>
                                </p:cTn>
                              </p:par>
                            </p:childTnLst>
                          </p:cTn>
                        </p:par>
                      </p:childTnLst>
                    </p:cTn>
                  </p:par>
                  <p:par>
                    <p:cTn id="27" fill="hold" nodeType="clickPar">
                      <p:stCondLst>
                        <p:cond delay="indefinite"/>
                      </p:stCondLst>
                      <p:childTnLst>
                        <p:par>
                          <p:cTn id="28" fill="hold" nodeType="withGroup">
                            <p:stCondLst>
                              <p:cond delay="0"/>
                            </p:stCondLst>
                            <p:childTnLst>
                              <p:par>
                                <p:cTn id="29" presetID="10" presetClass="entr" presetSubtype="0" fill="hold" nodeType="clickEffect">
                                  <p:stCondLst>
                                    <p:cond delay="0"/>
                                  </p:stCondLst>
                                  <p:childTnLst>
                                    <p:set>
                                      <p:cBhvr>
                                        <p:cTn id="30" dur="1" fill="hold">
                                          <p:stCondLst>
                                            <p:cond delay="0"/>
                                          </p:stCondLst>
                                        </p:cTn>
                                        <p:tgtEl>
                                          <p:spTgt spid="159746">
                                            <p:txEl>
                                              <p:pRg st="8" end="8"/>
                                            </p:txEl>
                                          </p:spTgt>
                                        </p:tgtEl>
                                        <p:attrNameLst>
                                          <p:attrName>style.visibility</p:attrName>
                                        </p:attrNameLst>
                                      </p:cBhvr>
                                      <p:to>
                                        <p:strVal val="visible"/>
                                      </p:to>
                                    </p:set>
                                    <p:animEffect transition="in" filter="fade">
                                      <p:cBhvr>
                                        <p:cTn id="31" dur="500"/>
                                        <p:tgtEl>
                                          <p:spTgt spid="159746">
                                            <p:txEl>
                                              <p:pRg st="8" end="8"/>
                                            </p:txEl>
                                          </p:spTgt>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10" presetClass="entr" presetSubtype="0" fill="hold" nodeType="clickEffect">
                                  <p:stCondLst>
                                    <p:cond delay="0"/>
                                  </p:stCondLst>
                                  <p:childTnLst>
                                    <p:set>
                                      <p:cBhvr>
                                        <p:cTn id="35" dur="1" fill="hold">
                                          <p:stCondLst>
                                            <p:cond delay="0"/>
                                          </p:stCondLst>
                                        </p:cTn>
                                        <p:tgtEl>
                                          <p:spTgt spid="159746">
                                            <p:txEl>
                                              <p:pRg st="9" end="9"/>
                                            </p:txEl>
                                          </p:spTgt>
                                        </p:tgtEl>
                                        <p:attrNameLst>
                                          <p:attrName>style.visibility</p:attrName>
                                        </p:attrNameLst>
                                      </p:cBhvr>
                                      <p:to>
                                        <p:strVal val="visible"/>
                                      </p:to>
                                    </p:set>
                                    <p:animEffect transition="in" filter="fade">
                                      <p:cBhvr>
                                        <p:cTn id="36" dur="500"/>
                                        <p:tgtEl>
                                          <p:spTgt spid="159746">
                                            <p:txEl>
                                              <p:pRg st="9" end="9"/>
                                            </p:txEl>
                                          </p:spTgt>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10" presetClass="entr" presetSubtype="0" fill="hold" nodeType="clickEffect">
                                  <p:stCondLst>
                                    <p:cond delay="0"/>
                                  </p:stCondLst>
                                  <p:childTnLst>
                                    <p:set>
                                      <p:cBhvr>
                                        <p:cTn id="40" dur="1" fill="hold">
                                          <p:stCondLst>
                                            <p:cond delay="0"/>
                                          </p:stCondLst>
                                        </p:cTn>
                                        <p:tgtEl>
                                          <p:spTgt spid="159746">
                                            <p:txEl>
                                              <p:pRg st="10" end="10"/>
                                            </p:txEl>
                                          </p:spTgt>
                                        </p:tgtEl>
                                        <p:attrNameLst>
                                          <p:attrName>style.visibility</p:attrName>
                                        </p:attrNameLst>
                                      </p:cBhvr>
                                      <p:to>
                                        <p:strVal val="visible"/>
                                      </p:to>
                                    </p:set>
                                    <p:animEffect transition="in" filter="fade">
                                      <p:cBhvr>
                                        <p:cTn id="41" dur="500"/>
                                        <p:tgtEl>
                                          <p:spTgt spid="159746">
                                            <p:txEl>
                                              <p:pRg st="10" end="10"/>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10" presetClass="entr" presetSubtype="0" fill="hold" nodeType="clickEffect">
                                  <p:stCondLst>
                                    <p:cond delay="0"/>
                                  </p:stCondLst>
                                  <p:childTnLst>
                                    <p:set>
                                      <p:cBhvr>
                                        <p:cTn id="45" dur="1" fill="hold">
                                          <p:stCondLst>
                                            <p:cond delay="0"/>
                                          </p:stCondLst>
                                        </p:cTn>
                                        <p:tgtEl>
                                          <p:spTgt spid="159746">
                                            <p:txEl>
                                              <p:pRg st="11" end="11"/>
                                            </p:txEl>
                                          </p:spTgt>
                                        </p:tgtEl>
                                        <p:attrNameLst>
                                          <p:attrName>style.visibility</p:attrName>
                                        </p:attrNameLst>
                                      </p:cBhvr>
                                      <p:to>
                                        <p:strVal val="visible"/>
                                      </p:to>
                                    </p:set>
                                    <p:animEffect transition="in" filter="fade">
                                      <p:cBhvr>
                                        <p:cTn id="46" dur="500"/>
                                        <p:tgtEl>
                                          <p:spTgt spid="159746">
                                            <p:txEl>
                                              <p:pRg st="11" end="11"/>
                                            </p:txEl>
                                          </p:spTgt>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10" presetClass="entr" presetSubtype="0" fill="hold" nodeType="clickEffect">
                                  <p:stCondLst>
                                    <p:cond delay="0"/>
                                  </p:stCondLst>
                                  <p:childTnLst>
                                    <p:set>
                                      <p:cBhvr>
                                        <p:cTn id="50" dur="1" fill="hold">
                                          <p:stCondLst>
                                            <p:cond delay="0"/>
                                          </p:stCondLst>
                                        </p:cTn>
                                        <p:tgtEl>
                                          <p:spTgt spid="159746">
                                            <p:txEl>
                                              <p:pRg st="12" end="12"/>
                                            </p:txEl>
                                          </p:spTgt>
                                        </p:tgtEl>
                                        <p:attrNameLst>
                                          <p:attrName>style.visibility</p:attrName>
                                        </p:attrNameLst>
                                      </p:cBhvr>
                                      <p:to>
                                        <p:strVal val="visible"/>
                                      </p:to>
                                    </p:set>
                                    <p:animEffect transition="in" filter="fade">
                                      <p:cBhvr>
                                        <p:cTn id="51" dur="500"/>
                                        <p:tgtEl>
                                          <p:spTgt spid="159746">
                                            <p:txEl>
                                              <p:pRg st="12" end="12"/>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10" presetClass="entr" presetSubtype="0" fill="hold" nodeType="clickEffect">
                                  <p:stCondLst>
                                    <p:cond delay="0"/>
                                  </p:stCondLst>
                                  <p:childTnLst>
                                    <p:set>
                                      <p:cBhvr>
                                        <p:cTn id="55" dur="1" fill="hold">
                                          <p:stCondLst>
                                            <p:cond delay="0"/>
                                          </p:stCondLst>
                                        </p:cTn>
                                        <p:tgtEl>
                                          <p:spTgt spid="159746">
                                            <p:txEl>
                                              <p:pRg st="13" end="13"/>
                                            </p:txEl>
                                          </p:spTgt>
                                        </p:tgtEl>
                                        <p:attrNameLst>
                                          <p:attrName>style.visibility</p:attrName>
                                        </p:attrNameLst>
                                      </p:cBhvr>
                                      <p:to>
                                        <p:strVal val="visible"/>
                                      </p:to>
                                    </p:set>
                                    <p:animEffect transition="in" filter="fade">
                                      <p:cBhvr>
                                        <p:cTn id="56" dur="500"/>
                                        <p:tgtEl>
                                          <p:spTgt spid="159746">
                                            <p:txEl>
                                              <p:pRg st="13" end="13"/>
                                            </p:txEl>
                                          </p:spTgt>
                                        </p:tgtEl>
                                      </p:cBhvr>
                                    </p:animEffect>
                                  </p:childTnLst>
                                </p:cTn>
                              </p:par>
                            </p:childTnLst>
                          </p:cTn>
                        </p:par>
                        <p:par>
                          <p:cTn id="57" fill="hold" nodeType="afterGroup">
                            <p:stCondLst>
                              <p:cond delay="500"/>
                            </p:stCondLst>
                            <p:childTnLst>
                              <p:par>
                                <p:cTn id="58" presetID="3" presetClass="entr" presetSubtype="10" fill="hold" nodeType="afterEffect">
                                  <p:stCondLst>
                                    <p:cond delay="0"/>
                                  </p:stCondLst>
                                  <p:childTnLst>
                                    <p:set>
                                      <p:cBhvr>
                                        <p:cTn id="59" dur="1" fill="hold">
                                          <p:stCondLst>
                                            <p:cond delay="0"/>
                                          </p:stCondLst>
                                        </p:cTn>
                                        <p:tgtEl>
                                          <p:spTgt spid="159749"/>
                                        </p:tgtEl>
                                        <p:attrNameLst>
                                          <p:attrName>style.visibility</p:attrName>
                                        </p:attrNameLst>
                                      </p:cBhvr>
                                      <p:to>
                                        <p:strVal val="visible"/>
                                      </p:to>
                                    </p:set>
                                    <p:animEffect transition="in" filter="blinds(horizontal)">
                                      <p:cBhvr>
                                        <p:cTn id="60" dur="500"/>
                                        <p:tgtEl>
                                          <p:spTgt spid="159749"/>
                                        </p:tgtEl>
                                      </p:cBhvr>
                                    </p:animEffect>
                                  </p:childTnLst>
                                </p:cTn>
                              </p:par>
                            </p:childTnLst>
                          </p:cTn>
                        </p:par>
                      </p:childTnLst>
                    </p:cTn>
                  </p:par>
                  <p:par>
                    <p:cTn id="61" fill="hold" nodeType="clickPar">
                      <p:stCondLst>
                        <p:cond delay="indefinite"/>
                      </p:stCondLst>
                      <p:childTnLst>
                        <p:par>
                          <p:cTn id="62" fill="hold" nodeType="withGroup">
                            <p:stCondLst>
                              <p:cond delay="0"/>
                            </p:stCondLst>
                            <p:childTnLst>
                              <p:par>
                                <p:cTn id="63" presetID="10" presetClass="entr" presetSubtype="0" fill="hold" nodeType="clickEffect">
                                  <p:stCondLst>
                                    <p:cond delay="0"/>
                                  </p:stCondLst>
                                  <p:childTnLst>
                                    <p:set>
                                      <p:cBhvr>
                                        <p:cTn id="64" dur="1" fill="hold">
                                          <p:stCondLst>
                                            <p:cond delay="0"/>
                                          </p:stCondLst>
                                        </p:cTn>
                                        <p:tgtEl>
                                          <p:spTgt spid="159747">
                                            <p:txEl>
                                              <p:pRg st="6" end="6"/>
                                            </p:txEl>
                                          </p:spTgt>
                                        </p:tgtEl>
                                        <p:attrNameLst>
                                          <p:attrName>style.visibility</p:attrName>
                                        </p:attrNameLst>
                                      </p:cBhvr>
                                      <p:to>
                                        <p:strVal val="visible"/>
                                      </p:to>
                                    </p:set>
                                    <p:animEffect transition="in" filter="fade">
                                      <p:cBhvr>
                                        <p:cTn id="65" dur="500"/>
                                        <p:tgtEl>
                                          <p:spTgt spid="159747">
                                            <p:txEl>
                                              <p:pRg st="6" end="6"/>
                                            </p:txEl>
                                          </p:spTgt>
                                        </p:tgtEl>
                                      </p:cBhvr>
                                    </p:animEffect>
                                  </p:childTnLst>
                                </p:cTn>
                              </p:par>
                            </p:childTnLst>
                          </p:cTn>
                        </p:par>
                      </p:childTnLst>
                    </p:cTn>
                  </p:par>
                  <p:par>
                    <p:cTn id="66" fill="hold" nodeType="clickPar">
                      <p:stCondLst>
                        <p:cond delay="indefinite"/>
                      </p:stCondLst>
                      <p:childTnLst>
                        <p:par>
                          <p:cTn id="67" fill="hold" nodeType="withGroup">
                            <p:stCondLst>
                              <p:cond delay="0"/>
                            </p:stCondLst>
                            <p:childTnLst>
                              <p:par>
                                <p:cTn id="68" presetID="10" presetClass="entr" presetSubtype="0" fill="hold" nodeType="clickEffect">
                                  <p:stCondLst>
                                    <p:cond delay="0"/>
                                  </p:stCondLst>
                                  <p:childTnLst>
                                    <p:set>
                                      <p:cBhvr>
                                        <p:cTn id="69" dur="1" fill="hold">
                                          <p:stCondLst>
                                            <p:cond delay="0"/>
                                          </p:stCondLst>
                                        </p:cTn>
                                        <p:tgtEl>
                                          <p:spTgt spid="159747">
                                            <p:txEl>
                                              <p:pRg st="7" end="7"/>
                                            </p:txEl>
                                          </p:spTgt>
                                        </p:tgtEl>
                                        <p:attrNameLst>
                                          <p:attrName>style.visibility</p:attrName>
                                        </p:attrNameLst>
                                      </p:cBhvr>
                                      <p:to>
                                        <p:strVal val="visible"/>
                                      </p:to>
                                    </p:set>
                                    <p:animEffect transition="in" filter="fade">
                                      <p:cBhvr>
                                        <p:cTn id="70" dur="500"/>
                                        <p:tgtEl>
                                          <p:spTgt spid="159747">
                                            <p:txEl>
                                              <p:pRg st="7" end="7"/>
                                            </p:txEl>
                                          </p:spTgt>
                                        </p:tgtEl>
                                      </p:cBhvr>
                                    </p:animEffect>
                                  </p:childTnLst>
                                </p:cTn>
                              </p:par>
                            </p:childTnLst>
                          </p:cTn>
                        </p:par>
                      </p:childTnLst>
                    </p:cTn>
                  </p:par>
                  <p:par>
                    <p:cTn id="71" fill="hold" nodeType="clickPar">
                      <p:stCondLst>
                        <p:cond delay="indefinite"/>
                      </p:stCondLst>
                      <p:childTnLst>
                        <p:par>
                          <p:cTn id="72" fill="hold" nodeType="withGroup">
                            <p:stCondLst>
                              <p:cond delay="0"/>
                            </p:stCondLst>
                            <p:childTnLst>
                              <p:par>
                                <p:cTn id="73" presetID="10" presetClass="entr" presetSubtype="0" fill="hold" nodeType="clickEffect">
                                  <p:stCondLst>
                                    <p:cond delay="0"/>
                                  </p:stCondLst>
                                  <p:childTnLst>
                                    <p:set>
                                      <p:cBhvr>
                                        <p:cTn id="74" dur="1" fill="hold">
                                          <p:stCondLst>
                                            <p:cond delay="0"/>
                                          </p:stCondLst>
                                        </p:cTn>
                                        <p:tgtEl>
                                          <p:spTgt spid="159747">
                                            <p:txEl>
                                              <p:pRg st="8" end="8"/>
                                            </p:txEl>
                                          </p:spTgt>
                                        </p:tgtEl>
                                        <p:attrNameLst>
                                          <p:attrName>style.visibility</p:attrName>
                                        </p:attrNameLst>
                                      </p:cBhvr>
                                      <p:to>
                                        <p:strVal val="visible"/>
                                      </p:to>
                                    </p:set>
                                    <p:animEffect transition="in" filter="fade">
                                      <p:cBhvr>
                                        <p:cTn id="75" dur="500"/>
                                        <p:tgtEl>
                                          <p:spTgt spid="159747">
                                            <p:txEl>
                                              <p:pRg st="8" end="8"/>
                                            </p:txEl>
                                          </p:spTgt>
                                        </p:tgtEl>
                                      </p:cBhvr>
                                    </p:animEffect>
                                  </p:childTnLst>
                                </p:cTn>
                              </p:par>
                            </p:childTnLst>
                          </p:cTn>
                        </p:par>
                      </p:childTnLst>
                    </p:cTn>
                  </p:par>
                  <p:par>
                    <p:cTn id="76" fill="hold" nodeType="clickPar">
                      <p:stCondLst>
                        <p:cond delay="indefinite"/>
                      </p:stCondLst>
                      <p:childTnLst>
                        <p:par>
                          <p:cTn id="77" fill="hold" nodeType="withGroup">
                            <p:stCondLst>
                              <p:cond delay="0"/>
                            </p:stCondLst>
                            <p:childTnLst>
                              <p:par>
                                <p:cTn id="78" presetID="10" presetClass="entr" presetSubtype="0" fill="hold" nodeType="clickEffect">
                                  <p:stCondLst>
                                    <p:cond delay="0"/>
                                  </p:stCondLst>
                                  <p:childTnLst>
                                    <p:set>
                                      <p:cBhvr>
                                        <p:cTn id="79" dur="1" fill="hold">
                                          <p:stCondLst>
                                            <p:cond delay="0"/>
                                          </p:stCondLst>
                                        </p:cTn>
                                        <p:tgtEl>
                                          <p:spTgt spid="159747">
                                            <p:txEl>
                                              <p:pRg st="9" end="9"/>
                                            </p:txEl>
                                          </p:spTgt>
                                        </p:tgtEl>
                                        <p:attrNameLst>
                                          <p:attrName>style.visibility</p:attrName>
                                        </p:attrNameLst>
                                      </p:cBhvr>
                                      <p:to>
                                        <p:strVal val="visible"/>
                                      </p:to>
                                    </p:set>
                                    <p:animEffect transition="in" filter="fade">
                                      <p:cBhvr>
                                        <p:cTn id="80" dur="500"/>
                                        <p:tgtEl>
                                          <p:spTgt spid="159747">
                                            <p:txEl>
                                              <p:pRg st="9" end="9"/>
                                            </p:txEl>
                                          </p:spTgt>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10" presetClass="entr" presetSubtype="0" fill="hold" nodeType="clickEffect">
                                  <p:stCondLst>
                                    <p:cond delay="0"/>
                                  </p:stCondLst>
                                  <p:childTnLst>
                                    <p:set>
                                      <p:cBhvr>
                                        <p:cTn id="84" dur="1" fill="hold">
                                          <p:stCondLst>
                                            <p:cond delay="0"/>
                                          </p:stCondLst>
                                        </p:cTn>
                                        <p:tgtEl>
                                          <p:spTgt spid="159747">
                                            <p:txEl>
                                              <p:pRg st="10" end="10"/>
                                            </p:txEl>
                                          </p:spTgt>
                                        </p:tgtEl>
                                        <p:attrNameLst>
                                          <p:attrName>style.visibility</p:attrName>
                                        </p:attrNameLst>
                                      </p:cBhvr>
                                      <p:to>
                                        <p:strVal val="visible"/>
                                      </p:to>
                                    </p:set>
                                    <p:animEffect transition="in" filter="fade">
                                      <p:cBhvr>
                                        <p:cTn id="85" dur="500"/>
                                        <p:tgtEl>
                                          <p:spTgt spid="159747">
                                            <p:txEl>
                                              <p:pRg st="10" end="10"/>
                                            </p:txEl>
                                          </p:spTgt>
                                        </p:tgtEl>
                                      </p:cBhvr>
                                    </p:animEffect>
                                  </p:childTnLst>
                                </p:cTn>
                              </p:par>
                            </p:childTnLst>
                          </p:cTn>
                        </p:par>
                      </p:childTnLst>
                    </p:cTn>
                  </p:par>
                  <p:par>
                    <p:cTn id="86" fill="hold" nodeType="clickPar">
                      <p:stCondLst>
                        <p:cond delay="indefinite"/>
                      </p:stCondLst>
                      <p:childTnLst>
                        <p:par>
                          <p:cTn id="87" fill="hold" nodeType="withGroup">
                            <p:stCondLst>
                              <p:cond delay="0"/>
                            </p:stCondLst>
                            <p:childTnLst>
                              <p:par>
                                <p:cTn id="88" presetID="10" presetClass="entr" presetSubtype="0" fill="hold" nodeType="clickEffect">
                                  <p:stCondLst>
                                    <p:cond delay="0"/>
                                  </p:stCondLst>
                                  <p:childTnLst>
                                    <p:set>
                                      <p:cBhvr>
                                        <p:cTn id="89" dur="1" fill="hold">
                                          <p:stCondLst>
                                            <p:cond delay="0"/>
                                          </p:stCondLst>
                                        </p:cTn>
                                        <p:tgtEl>
                                          <p:spTgt spid="159747">
                                            <p:txEl>
                                              <p:pRg st="11" end="11"/>
                                            </p:txEl>
                                          </p:spTgt>
                                        </p:tgtEl>
                                        <p:attrNameLst>
                                          <p:attrName>style.visibility</p:attrName>
                                        </p:attrNameLst>
                                      </p:cBhvr>
                                      <p:to>
                                        <p:strVal val="visible"/>
                                      </p:to>
                                    </p:set>
                                    <p:animEffect transition="in" filter="fade">
                                      <p:cBhvr>
                                        <p:cTn id="90" dur="500"/>
                                        <p:tgtEl>
                                          <p:spTgt spid="159747">
                                            <p:txEl>
                                              <p:pRg st="11" end="11"/>
                                            </p:txEl>
                                          </p:spTgt>
                                        </p:tgtEl>
                                      </p:cBhvr>
                                    </p:animEffect>
                                  </p:childTnLst>
                                </p:cTn>
                              </p:par>
                            </p:childTnLst>
                          </p:cTn>
                        </p:par>
                      </p:childTnLst>
                    </p:cTn>
                  </p:par>
                  <p:par>
                    <p:cTn id="91" fill="hold" nodeType="clickPar">
                      <p:stCondLst>
                        <p:cond delay="indefinite"/>
                      </p:stCondLst>
                      <p:childTnLst>
                        <p:par>
                          <p:cTn id="92" fill="hold" nodeType="withGroup">
                            <p:stCondLst>
                              <p:cond delay="0"/>
                            </p:stCondLst>
                            <p:childTnLst>
                              <p:par>
                                <p:cTn id="93" presetID="10" presetClass="entr" presetSubtype="0" fill="hold" nodeType="clickEffect">
                                  <p:stCondLst>
                                    <p:cond delay="0"/>
                                  </p:stCondLst>
                                  <p:childTnLst>
                                    <p:set>
                                      <p:cBhvr>
                                        <p:cTn id="94" dur="1" fill="hold">
                                          <p:stCondLst>
                                            <p:cond delay="0"/>
                                          </p:stCondLst>
                                        </p:cTn>
                                        <p:tgtEl>
                                          <p:spTgt spid="159747">
                                            <p:txEl>
                                              <p:pRg st="12" end="12"/>
                                            </p:txEl>
                                          </p:spTgt>
                                        </p:tgtEl>
                                        <p:attrNameLst>
                                          <p:attrName>style.visibility</p:attrName>
                                        </p:attrNameLst>
                                      </p:cBhvr>
                                      <p:to>
                                        <p:strVal val="visible"/>
                                      </p:to>
                                    </p:set>
                                    <p:animEffect transition="in" filter="fade">
                                      <p:cBhvr>
                                        <p:cTn id="95" dur="500"/>
                                        <p:tgtEl>
                                          <p:spTgt spid="159747">
                                            <p:txEl>
                                              <p:pRg st="12" end="12"/>
                                            </p:txEl>
                                          </p:spTgt>
                                        </p:tgtEl>
                                      </p:cBhvr>
                                    </p:animEffect>
                                  </p:childTnLst>
                                </p:cTn>
                              </p:par>
                            </p:childTnLst>
                          </p:cTn>
                        </p:par>
                      </p:childTnLst>
                    </p:cTn>
                  </p:par>
                  <p:par>
                    <p:cTn id="96" fill="hold" nodeType="clickPar">
                      <p:stCondLst>
                        <p:cond delay="indefinite"/>
                      </p:stCondLst>
                      <p:childTnLst>
                        <p:par>
                          <p:cTn id="97" fill="hold" nodeType="withGroup">
                            <p:stCondLst>
                              <p:cond delay="0"/>
                            </p:stCondLst>
                            <p:childTnLst>
                              <p:par>
                                <p:cTn id="98" presetID="10" presetClass="entr" presetSubtype="0" fill="hold" nodeType="clickEffect">
                                  <p:stCondLst>
                                    <p:cond delay="0"/>
                                  </p:stCondLst>
                                  <p:childTnLst>
                                    <p:set>
                                      <p:cBhvr>
                                        <p:cTn id="99" dur="1" fill="hold">
                                          <p:stCondLst>
                                            <p:cond delay="0"/>
                                          </p:stCondLst>
                                        </p:cTn>
                                        <p:tgtEl>
                                          <p:spTgt spid="159747">
                                            <p:txEl>
                                              <p:pRg st="13" end="13"/>
                                            </p:txEl>
                                          </p:spTgt>
                                        </p:tgtEl>
                                        <p:attrNameLst>
                                          <p:attrName>style.visibility</p:attrName>
                                        </p:attrNameLst>
                                      </p:cBhvr>
                                      <p:to>
                                        <p:strVal val="visible"/>
                                      </p:to>
                                    </p:set>
                                    <p:animEffect transition="in" filter="fade">
                                      <p:cBhvr>
                                        <p:cTn id="100" dur="500"/>
                                        <p:tgtEl>
                                          <p:spTgt spid="159747">
                                            <p:txEl>
                                              <p:pRg st="13" end="13"/>
                                            </p:txEl>
                                          </p:spTgt>
                                        </p:tgtEl>
                                      </p:cBhvr>
                                    </p:animEffect>
                                  </p:childTnLst>
                                </p:cTn>
                              </p:par>
                            </p:childTnLst>
                          </p:cTn>
                        </p:par>
                      </p:childTnLst>
                    </p:cTn>
                  </p:par>
                  <p:par>
                    <p:cTn id="101" fill="hold" nodeType="clickPar">
                      <p:stCondLst>
                        <p:cond delay="indefinite"/>
                      </p:stCondLst>
                      <p:childTnLst>
                        <p:par>
                          <p:cTn id="102" fill="hold" nodeType="withGroup">
                            <p:stCondLst>
                              <p:cond delay="0"/>
                            </p:stCondLst>
                            <p:childTnLst>
                              <p:par>
                                <p:cTn id="103" presetID="10" presetClass="entr" presetSubtype="0" fill="hold" nodeType="clickEffect">
                                  <p:stCondLst>
                                    <p:cond delay="0"/>
                                  </p:stCondLst>
                                  <p:childTnLst>
                                    <p:set>
                                      <p:cBhvr>
                                        <p:cTn id="104" dur="1" fill="hold">
                                          <p:stCondLst>
                                            <p:cond delay="0"/>
                                          </p:stCondLst>
                                        </p:cTn>
                                        <p:tgtEl>
                                          <p:spTgt spid="159747">
                                            <p:txEl>
                                              <p:pRg st="14" end="14"/>
                                            </p:txEl>
                                          </p:spTgt>
                                        </p:tgtEl>
                                        <p:attrNameLst>
                                          <p:attrName>style.visibility</p:attrName>
                                        </p:attrNameLst>
                                      </p:cBhvr>
                                      <p:to>
                                        <p:strVal val="visible"/>
                                      </p:to>
                                    </p:set>
                                    <p:animEffect transition="in" filter="fade">
                                      <p:cBhvr>
                                        <p:cTn id="105" dur="500"/>
                                        <p:tgtEl>
                                          <p:spTgt spid="159747">
                                            <p:txEl>
                                              <p:pRg st="14" end="14"/>
                                            </p:txEl>
                                          </p:spTgt>
                                        </p:tgtEl>
                                      </p:cBhvr>
                                    </p:animEffect>
                                  </p:childTnLst>
                                </p:cTn>
                              </p:par>
                            </p:childTnLst>
                          </p:cTn>
                        </p:par>
                      </p:childTnLst>
                    </p:cTn>
                  </p:par>
                  <p:par>
                    <p:cTn id="106" fill="hold" nodeType="clickPar">
                      <p:stCondLst>
                        <p:cond delay="indefinite"/>
                      </p:stCondLst>
                      <p:childTnLst>
                        <p:par>
                          <p:cTn id="107" fill="hold" nodeType="withGroup">
                            <p:stCondLst>
                              <p:cond delay="0"/>
                            </p:stCondLst>
                            <p:childTnLst>
                              <p:par>
                                <p:cTn id="108" presetID="10" presetClass="entr" presetSubtype="0" fill="hold" nodeType="clickEffect">
                                  <p:stCondLst>
                                    <p:cond delay="0"/>
                                  </p:stCondLst>
                                  <p:childTnLst>
                                    <p:set>
                                      <p:cBhvr>
                                        <p:cTn id="109" dur="1" fill="hold">
                                          <p:stCondLst>
                                            <p:cond delay="0"/>
                                          </p:stCondLst>
                                        </p:cTn>
                                        <p:tgtEl>
                                          <p:spTgt spid="159747">
                                            <p:txEl>
                                              <p:pRg st="15" end="15"/>
                                            </p:txEl>
                                          </p:spTgt>
                                        </p:tgtEl>
                                        <p:attrNameLst>
                                          <p:attrName>style.visibility</p:attrName>
                                        </p:attrNameLst>
                                      </p:cBhvr>
                                      <p:to>
                                        <p:strVal val="visible"/>
                                      </p:to>
                                    </p:set>
                                    <p:animEffect transition="in" filter="fade">
                                      <p:cBhvr>
                                        <p:cTn id="110" dur="500"/>
                                        <p:tgtEl>
                                          <p:spTgt spid="159747">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a:extLst>
              <a:ext uri="{FF2B5EF4-FFF2-40B4-BE49-F238E27FC236}">
                <a16:creationId xmlns:a16="http://schemas.microsoft.com/office/drawing/2014/main" id="{2990D593-B30B-4E79-82B6-5F7D37A49F7C}"/>
              </a:ext>
            </a:extLst>
          </p:cNvPr>
          <p:cNvSpPr>
            <a:spLocks noGrp="1" noRot="1" noChangeArrowheads="1"/>
          </p:cNvSpPr>
          <p:nvPr>
            <p:ph type="title"/>
          </p:nvPr>
        </p:nvSpPr>
        <p:spPr/>
        <p:txBody>
          <a:bodyPr/>
          <a:lstStyle/>
          <a:p>
            <a:pPr eaLnBrk="1" hangingPunct="1">
              <a:defRPr/>
            </a:pPr>
            <a:endParaRPr lang="el-GR" altLang="el-GR"/>
          </a:p>
        </p:txBody>
      </p:sp>
      <p:sp>
        <p:nvSpPr>
          <p:cNvPr id="161795" name="Rectangle 3">
            <a:extLst>
              <a:ext uri="{FF2B5EF4-FFF2-40B4-BE49-F238E27FC236}">
                <a16:creationId xmlns:a16="http://schemas.microsoft.com/office/drawing/2014/main" id="{C0BCD1DD-8A95-4FAE-BAD8-042C2AD90B52}"/>
              </a:ext>
            </a:extLst>
          </p:cNvPr>
          <p:cNvSpPr>
            <a:spLocks noGrp="1" noRot="1" noChangeArrowheads="1"/>
          </p:cNvSpPr>
          <p:nvPr>
            <p:ph type="body" sz="half" idx="1"/>
          </p:nvPr>
        </p:nvSpPr>
        <p:spPr>
          <a:xfrm>
            <a:off x="0" y="0"/>
            <a:ext cx="4495800" cy="6858000"/>
          </a:xfrm>
          <a:solidFill>
            <a:schemeClr val="accent1"/>
          </a:solidFill>
        </p:spPr>
        <p:txBody>
          <a:bodyPr/>
          <a:lstStyle/>
          <a:p>
            <a:pPr algn="ctr" eaLnBrk="1" hangingPunct="1">
              <a:lnSpc>
                <a:spcPct val="90000"/>
              </a:lnSpc>
              <a:buFont typeface="Arial" panose="020B0604020202020204" pitchFamily="34" charset="0"/>
              <a:buNone/>
              <a:defRPr/>
            </a:pPr>
            <a:r>
              <a:rPr lang="el-GR" altLang="el-GR" sz="2400" b="1" u="sng" dirty="0">
                <a:solidFill>
                  <a:srgbClr val="FF0000"/>
                </a:solidFill>
              </a:rPr>
              <a:t>Παράγοντες κινδύνου</a:t>
            </a:r>
            <a:r>
              <a:rPr lang="el-GR" altLang="el-GR" b="1" u="sng" dirty="0"/>
              <a:t> </a:t>
            </a:r>
          </a:p>
          <a:p>
            <a:pPr algn="ctr" eaLnBrk="1" hangingPunct="1">
              <a:lnSpc>
                <a:spcPct val="90000"/>
              </a:lnSpc>
              <a:buFont typeface="Arial" panose="020B0604020202020204" pitchFamily="34" charset="0"/>
              <a:buNone/>
              <a:defRPr/>
            </a:pPr>
            <a:endParaRPr lang="el-GR" altLang="el-GR" b="1" u="sng" dirty="0"/>
          </a:p>
          <a:p>
            <a:pPr eaLnBrk="1" hangingPunct="1">
              <a:lnSpc>
                <a:spcPct val="90000"/>
              </a:lnSpc>
              <a:buFont typeface="Arial" panose="020B0604020202020204" pitchFamily="34" charset="0"/>
              <a:buNone/>
              <a:defRPr/>
            </a:pPr>
            <a:r>
              <a:rPr lang="el-GR" altLang="el-GR" sz="2000" b="1" i="1" dirty="0"/>
              <a:t>Σχολείο</a:t>
            </a:r>
          </a:p>
          <a:p>
            <a:pPr eaLnBrk="1" hangingPunct="1">
              <a:lnSpc>
                <a:spcPct val="90000"/>
              </a:lnSpc>
              <a:buFont typeface="Arial" panose="020B0604020202020204" pitchFamily="34" charset="0"/>
              <a:buNone/>
              <a:defRPr/>
            </a:pPr>
            <a:endParaRPr lang="el-GR" altLang="el-GR" sz="2000" b="1" i="1" dirty="0"/>
          </a:p>
          <a:p>
            <a:pPr eaLnBrk="1" hangingPunct="1">
              <a:lnSpc>
                <a:spcPct val="90000"/>
              </a:lnSpc>
              <a:defRPr/>
            </a:pPr>
            <a:r>
              <a:rPr lang="el-GR" altLang="el-GR" sz="2000" dirty="0">
                <a:effectLst/>
              </a:rPr>
              <a:t>Αρνητικό σχολικό κλίμα</a:t>
            </a:r>
          </a:p>
          <a:p>
            <a:pPr eaLnBrk="1" hangingPunct="1">
              <a:lnSpc>
                <a:spcPct val="90000"/>
              </a:lnSpc>
              <a:defRPr/>
            </a:pPr>
            <a:r>
              <a:rPr lang="el-GR" altLang="el-GR" sz="2000" dirty="0">
                <a:effectLst/>
              </a:rPr>
              <a:t>Έλλειψη ξεκάθαρης σχολικής πολιτικής</a:t>
            </a:r>
          </a:p>
          <a:p>
            <a:pPr eaLnBrk="1" hangingPunct="1">
              <a:lnSpc>
                <a:spcPct val="90000"/>
              </a:lnSpc>
              <a:defRPr/>
            </a:pPr>
            <a:r>
              <a:rPr lang="el-GR" altLang="el-GR" sz="2000" dirty="0">
                <a:effectLst/>
              </a:rPr>
              <a:t>Διαθεσιμότητα του αλκοόλ και άλλων ουσιών</a:t>
            </a:r>
          </a:p>
          <a:p>
            <a:pPr eaLnBrk="1" hangingPunct="1">
              <a:lnSpc>
                <a:spcPct val="90000"/>
              </a:lnSpc>
              <a:defRPr/>
            </a:pPr>
            <a:r>
              <a:rPr lang="el-GR" altLang="el-GR" sz="2000" dirty="0">
                <a:effectLst/>
              </a:rPr>
              <a:t>Σχολική αποτυχία</a:t>
            </a:r>
          </a:p>
          <a:p>
            <a:pPr eaLnBrk="1" hangingPunct="1">
              <a:lnSpc>
                <a:spcPct val="90000"/>
              </a:lnSpc>
              <a:defRPr/>
            </a:pPr>
            <a:r>
              <a:rPr lang="el-GR" altLang="el-GR" sz="2000" dirty="0" err="1">
                <a:effectLst/>
              </a:rPr>
              <a:t>Ελλειπής</a:t>
            </a:r>
            <a:r>
              <a:rPr lang="el-GR" altLang="el-GR" sz="2000" dirty="0">
                <a:effectLst/>
              </a:rPr>
              <a:t> σχολική συμμετοχή</a:t>
            </a:r>
          </a:p>
          <a:p>
            <a:pPr eaLnBrk="1" hangingPunct="1">
              <a:lnSpc>
                <a:spcPct val="90000"/>
              </a:lnSpc>
              <a:defRPr/>
            </a:pPr>
            <a:r>
              <a:rPr lang="el-GR" altLang="el-GR" sz="2000" dirty="0">
                <a:effectLst/>
              </a:rPr>
              <a:t>Χρήση ταμπέλας και προσδιορισμός ταυτότητας μαθητών ως «ομάδα υψηλού κινδύνου</a:t>
            </a:r>
            <a:r>
              <a:rPr lang="el-GR" altLang="el-GR" sz="2000" dirty="0"/>
              <a:t>»</a:t>
            </a:r>
          </a:p>
          <a:p>
            <a:pPr eaLnBrk="1" hangingPunct="1">
              <a:lnSpc>
                <a:spcPct val="90000"/>
              </a:lnSpc>
              <a:defRPr/>
            </a:pPr>
            <a:endParaRPr lang="el-GR" altLang="el-GR" sz="2000" dirty="0">
              <a:solidFill>
                <a:srgbClr val="FFCC66"/>
              </a:solidFill>
            </a:endParaRPr>
          </a:p>
          <a:p>
            <a:pPr eaLnBrk="1" hangingPunct="1">
              <a:lnSpc>
                <a:spcPct val="90000"/>
              </a:lnSpc>
              <a:defRPr/>
            </a:pPr>
            <a:endParaRPr lang="el-GR" altLang="el-GR" sz="2800" dirty="0">
              <a:solidFill>
                <a:srgbClr val="FFCC66"/>
              </a:solidFill>
            </a:endParaRPr>
          </a:p>
        </p:txBody>
      </p:sp>
      <p:sp>
        <p:nvSpPr>
          <p:cNvPr id="161796" name="Rectangle 4">
            <a:extLst>
              <a:ext uri="{FF2B5EF4-FFF2-40B4-BE49-F238E27FC236}">
                <a16:creationId xmlns:a16="http://schemas.microsoft.com/office/drawing/2014/main" id="{7F03CF22-141E-498E-AAE7-D35FAB7D32EE}"/>
              </a:ext>
            </a:extLst>
          </p:cNvPr>
          <p:cNvSpPr>
            <a:spLocks noGrp="1" noRot="1" noChangeArrowheads="1"/>
          </p:cNvSpPr>
          <p:nvPr>
            <p:ph type="body" sz="half" idx="2"/>
          </p:nvPr>
        </p:nvSpPr>
        <p:spPr>
          <a:xfrm>
            <a:off x="4500563" y="0"/>
            <a:ext cx="4643437" cy="6858000"/>
          </a:xfrm>
          <a:solidFill>
            <a:srgbClr val="808000"/>
          </a:solidFill>
        </p:spPr>
        <p:txBody>
          <a:bodyPr/>
          <a:lstStyle/>
          <a:p>
            <a:pPr algn="ctr" eaLnBrk="1" hangingPunct="1">
              <a:lnSpc>
                <a:spcPct val="90000"/>
              </a:lnSpc>
              <a:buFont typeface="Arial" panose="020B0604020202020204" pitchFamily="34" charset="0"/>
              <a:buNone/>
              <a:defRPr/>
            </a:pPr>
            <a:r>
              <a:rPr lang="el-GR" altLang="el-GR" sz="2400" b="1" u="sng" dirty="0">
                <a:solidFill>
                  <a:srgbClr val="FF0000"/>
                </a:solidFill>
              </a:rPr>
              <a:t>Προστατευτικοί παράγοντες</a:t>
            </a:r>
            <a:r>
              <a:rPr lang="el-GR" altLang="el-GR" b="1" dirty="0">
                <a:solidFill>
                  <a:srgbClr val="FF0000"/>
                </a:solidFill>
              </a:rPr>
              <a:t> </a:t>
            </a:r>
          </a:p>
          <a:p>
            <a:pPr algn="ctr" eaLnBrk="1" hangingPunct="1">
              <a:lnSpc>
                <a:spcPct val="90000"/>
              </a:lnSpc>
              <a:buFont typeface="Arial" panose="020B0604020202020204" pitchFamily="34" charset="0"/>
              <a:buNone/>
              <a:defRPr/>
            </a:pPr>
            <a:endParaRPr lang="el-GR" altLang="el-GR" b="1" dirty="0">
              <a:solidFill>
                <a:srgbClr val="FF0000"/>
              </a:solidFill>
            </a:endParaRPr>
          </a:p>
          <a:p>
            <a:pPr eaLnBrk="1" hangingPunct="1">
              <a:lnSpc>
                <a:spcPct val="90000"/>
              </a:lnSpc>
              <a:buFont typeface="Arial" panose="020B0604020202020204" pitchFamily="34" charset="0"/>
              <a:buNone/>
              <a:defRPr/>
            </a:pPr>
            <a:r>
              <a:rPr lang="el-GR" altLang="el-GR" sz="2000" b="1" i="1" dirty="0"/>
              <a:t>Σχολείο</a:t>
            </a:r>
          </a:p>
          <a:p>
            <a:pPr eaLnBrk="1" hangingPunct="1">
              <a:lnSpc>
                <a:spcPct val="90000"/>
              </a:lnSpc>
              <a:buFont typeface="Arial" panose="020B0604020202020204" pitchFamily="34" charset="0"/>
              <a:buNone/>
              <a:defRPr/>
            </a:pPr>
            <a:endParaRPr lang="el-GR" altLang="el-GR" sz="2000" b="1" i="1" dirty="0"/>
          </a:p>
          <a:p>
            <a:pPr eaLnBrk="1" hangingPunct="1">
              <a:lnSpc>
                <a:spcPct val="90000"/>
              </a:lnSpc>
              <a:defRPr/>
            </a:pPr>
            <a:r>
              <a:rPr lang="el-GR" altLang="el-GR" sz="2000" dirty="0">
                <a:effectLst/>
              </a:rPr>
              <a:t>Έκφραση υψηλών προσδοκιών</a:t>
            </a:r>
          </a:p>
          <a:p>
            <a:pPr eaLnBrk="1" hangingPunct="1">
              <a:lnSpc>
                <a:spcPct val="90000"/>
              </a:lnSpc>
              <a:defRPr/>
            </a:pPr>
            <a:r>
              <a:rPr lang="el-GR" altLang="el-GR" sz="2000" dirty="0">
                <a:effectLst/>
              </a:rPr>
              <a:t>Ενίσχυση της δυνατότητας των μαθητών να θέτουν στόχους</a:t>
            </a:r>
          </a:p>
          <a:p>
            <a:pPr eaLnBrk="1" hangingPunct="1">
              <a:lnSpc>
                <a:spcPct val="90000"/>
              </a:lnSpc>
              <a:defRPr/>
            </a:pPr>
            <a:r>
              <a:rPr lang="el-GR" altLang="el-GR" sz="2000" dirty="0">
                <a:effectLst/>
              </a:rPr>
              <a:t>Παροχή ευκαιριών για λήψη αποφάσεων </a:t>
            </a:r>
          </a:p>
          <a:p>
            <a:pPr eaLnBrk="1" hangingPunct="1">
              <a:lnSpc>
                <a:spcPct val="90000"/>
              </a:lnSpc>
              <a:defRPr/>
            </a:pPr>
            <a:r>
              <a:rPr lang="el-GR" altLang="el-GR" sz="2000" dirty="0">
                <a:effectLst/>
              </a:rPr>
              <a:t>Ενθάρρυνση της ενεργητικής συμμετοχής των μαθητών</a:t>
            </a:r>
          </a:p>
          <a:p>
            <a:pPr eaLnBrk="1" hangingPunct="1">
              <a:lnSpc>
                <a:spcPct val="90000"/>
              </a:lnSpc>
              <a:defRPr/>
            </a:pPr>
            <a:r>
              <a:rPr lang="el-GR" altLang="el-GR" sz="2000" dirty="0">
                <a:effectLst/>
              </a:rPr>
              <a:t>Εκπαίδευση των δασκάλων στην κοινωνική ανάπτυξη και τη συνεργατική μάθηση</a:t>
            </a:r>
          </a:p>
          <a:p>
            <a:pPr eaLnBrk="1" hangingPunct="1">
              <a:lnSpc>
                <a:spcPct val="90000"/>
              </a:lnSpc>
              <a:defRPr/>
            </a:pPr>
            <a:r>
              <a:rPr lang="el-GR" altLang="el-GR" sz="2000" dirty="0">
                <a:effectLst/>
              </a:rPr>
              <a:t>Ενθάρρυνση της κοινωνικής ανάπτυξης και της συνεργασίας</a:t>
            </a:r>
          </a:p>
          <a:p>
            <a:pPr eaLnBrk="1" hangingPunct="1">
              <a:lnSpc>
                <a:spcPct val="90000"/>
              </a:lnSpc>
              <a:defRPr/>
            </a:pPr>
            <a:r>
              <a:rPr lang="el-GR" altLang="el-GR" sz="2000" dirty="0">
                <a:effectLst/>
              </a:rPr>
              <a:t>Συνεργασία με τους γονείς</a:t>
            </a:r>
          </a:p>
          <a:p>
            <a:pPr eaLnBrk="1" hangingPunct="1">
              <a:lnSpc>
                <a:spcPct val="90000"/>
              </a:lnSpc>
              <a:defRPr/>
            </a:pPr>
            <a:r>
              <a:rPr lang="el-GR" altLang="el-GR" sz="2000" dirty="0">
                <a:effectLst/>
              </a:rPr>
              <a:t>Ύπαρξη εναλλακτικών δημιουργικών δραστηριοτήτων  </a:t>
            </a:r>
          </a:p>
        </p:txBody>
      </p:sp>
      <p:pic>
        <p:nvPicPr>
          <p:cNvPr id="30725" name="Picture 5" descr="ANd9GcSqvt24fWqTLcMsOpDLcTrB6bwWfOtgu7pdup7YPhH8WPf4jitE">
            <a:extLst>
              <a:ext uri="{FF2B5EF4-FFF2-40B4-BE49-F238E27FC236}">
                <a16:creationId xmlns:a16="http://schemas.microsoft.com/office/drawing/2014/main" id="{E8B4549B-16C0-4C88-A6C7-9B3870291F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5181600"/>
            <a:ext cx="32766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161795">
                                            <p:txEl>
                                              <p:pRg st="4" end="4"/>
                                            </p:txEl>
                                          </p:spTgt>
                                        </p:tgtEl>
                                        <p:attrNameLst>
                                          <p:attrName>style.visibility</p:attrName>
                                        </p:attrNameLst>
                                      </p:cBhvr>
                                      <p:to>
                                        <p:strVal val="visible"/>
                                      </p:to>
                                    </p:set>
                                    <p:animEffect transition="in" filter="strips(downLeft)">
                                      <p:cBhvr>
                                        <p:cTn id="7" dur="500"/>
                                        <p:tgtEl>
                                          <p:spTgt spid="161795">
                                            <p:txEl>
                                              <p:pRg st="4" end="4"/>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8" presetClass="entr" presetSubtype="12" fill="hold" nodeType="clickEffect">
                                  <p:stCondLst>
                                    <p:cond delay="0"/>
                                  </p:stCondLst>
                                  <p:childTnLst>
                                    <p:set>
                                      <p:cBhvr>
                                        <p:cTn id="11" dur="1" fill="hold">
                                          <p:stCondLst>
                                            <p:cond delay="0"/>
                                          </p:stCondLst>
                                        </p:cTn>
                                        <p:tgtEl>
                                          <p:spTgt spid="161795">
                                            <p:txEl>
                                              <p:pRg st="5" end="5"/>
                                            </p:txEl>
                                          </p:spTgt>
                                        </p:tgtEl>
                                        <p:attrNameLst>
                                          <p:attrName>style.visibility</p:attrName>
                                        </p:attrNameLst>
                                      </p:cBhvr>
                                      <p:to>
                                        <p:strVal val="visible"/>
                                      </p:to>
                                    </p:set>
                                    <p:animEffect transition="in" filter="strips(downLeft)">
                                      <p:cBhvr>
                                        <p:cTn id="12" dur="500"/>
                                        <p:tgtEl>
                                          <p:spTgt spid="161795">
                                            <p:txEl>
                                              <p:pRg st="5" end="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8" presetClass="entr" presetSubtype="12" fill="hold" nodeType="clickEffect">
                                  <p:stCondLst>
                                    <p:cond delay="0"/>
                                  </p:stCondLst>
                                  <p:childTnLst>
                                    <p:set>
                                      <p:cBhvr>
                                        <p:cTn id="16" dur="1" fill="hold">
                                          <p:stCondLst>
                                            <p:cond delay="0"/>
                                          </p:stCondLst>
                                        </p:cTn>
                                        <p:tgtEl>
                                          <p:spTgt spid="161795">
                                            <p:txEl>
                                              <p:pRg st="6" end="6"/>
                                            </p:txEl>
                                          </p:spTgt>
                                        </p:tgtEl>
                                        <p:attrNameLst>
                                          <p:attrName>style.visibility</p:attrName>
                                        </p:attrNameLst>
                                      </p:cBhvr>
                                      <p:to>
                                        <p:strVal val="visible"/>
                                      </p:to>
                                    </p:set>
                                    <p:animEffect transition="in" filter="strips(downLeft)">
                                      <p:cBhvr>
                                        <p:cTn id="17" dur="500"/>
                                        <p:tgtEl>
                                          <p:spTgt spid="161795">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8" presetClass="entr" presetSubtype="12" fill="hold" nodeType="clickEffect">
                                  <p:stCondLst>
                                    <p:cond delay="0"/>
                                  </p:stCondLst>
                                  <p:childTnLst>
                                    <p:set>
                                      <p:cBhvr>
                                        <p:cTn id="21" dur="1" fill="hold">
                                          <p:stCondLst>
                                            <p:cond delay="0"/>
                                          </p:stCondLst>
                                        </p:cTn>
                                        <p:tgtEl>
                                          <p:spTgt spid="161795">
                                            <p:txEl>
                                              <p:pRg st="7" end="7"/>
                                            </p:txEl>
                                          </p:spTgt>
                                        </p:tgtEl>
                                        <p:attrNameLst>
                                          <p:attrName>style.visibility</p:attrName>
                                        </p:attrNameLst>
                                      </p:cBhvr>
                                      <p:to>
                                        <p:strVal val="visible"/>
                                      </p:to>
                                    </p:set>
                                    <p:animEffect transition="in" filter="strips(downLeft)">
                                      <p:cBhvr>
                                        <p:cTn id="22" dur="500"/>
                                        <p:tgtEl>
                                          <p:spTgt spid="161795">
                                            <p:txEl>
                                              <p:pRg st="7" end="7"/>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8" presetClass="entr" presetSubtype="12" fill="hold" nodeType="clickEffect">
                                  <p:stCondLst>
                                    <p:cond delay="0"/>
                                  </p:stCondLst>
                                  <p:childTnLst>
                                    <p:set>
                                      <p:cBhvr>
                                        <p:cTn id="26" dur="1" fill="hold">
                                          <p:stCondLst>
                                            <p:cond delay="0"/>
                                          </p:stCondLst>
                                        </p:cTn>
                                        <p:tgtEl>
                                          <p:spTgt spid="161795">
                                            <p:txEl>
                                              <p:pRg st="8" end="8"/>
                                            </p:txEl>
                                          </p:spTgt>
                                        </p:tgtEl>
                                        <p:attrNameLst>
                                          <p:attrName>style.visibility</p:attrName>
                                        </p:attrNameLst>
                                      </p:cBhvr>
                                      <p:to>
                                        <p:strVal val="visible"/>
                                      </p:to>
                                    </p:set>
                                    <p:animEffect transition="in" filter="strips(downLeft)">
                                      <p:cBhvr>
                                        <p:cTn id="27" dur="500"/>
                                        <p:tgtEl>
                                          <p:spTgt spid="161795">
                                            <p:txEl>
                                              <p:pRg st="8" end="8"/>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8" presetClass="entr" presetSubtype="12" fill="hold" nodeType="clickEffect">
                                  <p:stCondLst>
                                    <p:cond delay="0"/>
                                  </p:stCondLst>
                                  <p:childTnLst>
                                    <p:set>
                                      <p:cBhvr>
                                        <p:cTn id="31" dur="1" fill="hold">
                                          <p:stCondLst>
                                            <p:cond delay="0"/>
                                          </p:stCondLst>
                                        </p:cTn>
                                        <p:tgtEl>
                                          <p:spTgt spid="161795">
                                            <p:txEl>
                                              <p:pRg st="9" end="9"/>
                                            </p:txEl>
                                          </p:spTgt>
                                        </p:tgtEl>
                                        <p:attrNameLst>
                                          <p:attrName>style.visibility</p:attrName>
                                        </p:attrNameLst>
                                      </p:cBhvr>
                                      <p:to>
                                        <p:strVal val="visible"/>
                                      </p:to>
                                    </p:set>
                                    <p:animEffect transition="in" filter="strips(downLeft)">
                                      <p:cBhvr>
                                        <p:cTn id="32" dur="500"/>
                                        <p:tgtEl>
                                          <p:spTgt spid="161795">
                                            <p:txEl>
                                              <p:pRg st="9" end="9"/>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8" presetClass="entr" presetSubtype="12" fill="hold" nodeType="clickEffect">
                                  <p:stCondLst>
                                    <p:cond delay="0"/>
                                  </p:stCondLst>
                                  <p:childTnLst>
                                    <p:set>
                                      <p:cBhvr>
                                        <p:cTn id="36" dur="1" fill="hold">
                                          <p:stCondLst>
                                            <p:cond delay="0"/>
                                          </p:stCondLst>
                                        </p:cTn>
                                        <p:tgtEl>
                                          <p:spTgt spid="161796">
                                            <p:txEl>
                                              <p:pRg st="4" end="4"/>
                                            </p:txEl>
                                          </p:spTgt>
                                        </p:tgtEl>
                                        <p:attrNameLst>
                                          <p:attrName>style.visibility</p:attrName>
                                        </p:attrNameLst>
                                      </p:cBhvr>
                                      <p:to>
                                        <p:strVal val="visible"/>
                                      </p:to>
                                    </p:set>
                                    <p:animEffect transition="in" filter="strips(downLeft)">
                                      <p:cBhvr>
                                        <p:cTn id="37" dur="500"/>
                                        <p:tgtEl>
                                          <p:spTgt spid="161796">
                                            <p:txEl>
                                              <p:pRg st="4" end="4"/>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8" presetClass="entr" presetSubtype="12" fill="hold" nodeType="clickEffect">
                                  <p:stCondLst>
                                    <p:cond delay="0"/>
                                  </p:stCondLst>
                                  <p:childTnLst>
                                    <p:set>
                                      <p:cBhvr>
                                        <p:cTn id="41" dur="1" fill="hold">
                                          <p:stCondLst>
                                            <p:cond delay="0"/>
                                          </p:stCondLst>
                                        </p:cTn>
                                        <p:tgtEl>
                                          <p:spTgt spid="161796">
                                            <p:txEl>
                                              <p:pRg st="5" end="5"/>
                                            </p:txEl>
                                          </p:spTgt>
                                        </p:tgtEl>
                                        <p:attrNameLst>
                                          <p:attrName>style.visibility</p:attrName>
                                        </p:attrNameLst>
                                      </p:cBhvr>
                                      <p:to>
                                        <p:strVal val="visible"/>
                                      </p:to>
                                    </p:set>
                                    <p:animEffect transition="in" filter="strips(downLeft)">
                                      <p:cBhvr>
                                        <p:cTn id="42" dur="500"/>
                                        <p:tgtEl>
                                          <p:spTgt spid="161796">
                                            <p:txEl>
                                              <p:pRg st="5" end="5"/>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8" presetClass="entr" presetSubtype="12" fill="hold" nodeType="clickEffect">
                                  <p:stCondLst>
                                    <p:cond delay="0"/>
                                  </p:stCondLst>
                                  <p:childTnLst>
                                    <p:set>
                                      <p:cBhvr>
                                        <p:cTn id="46" dur="1" fill="hold">
                                          <p:stCondLst>
                                            <p:cond delay="0"/>
                                          </p:stCondLst>
                                        </p:cTn>
                                        <p:tgtEl>
                                          <p:spTgt spid="161796">
                                            <p:txEl>
                                              <p:pRg st="6" end="6"/>
                                            </p:txEl>
                                          </p:spTgt>
                                        </p:tgtEl>
                                        <p:attrNameLst>
                                          <p:attrName>style.visibility</p:attrName>
                                        </p:attrNameLst>
                                      </p:cBhvr>
                                      <p:to>
                                        <p:strVal val="visible"/>
                                      </p:to>
                                    </p:set>
                                    <p:animEffect transition="in" filter="strips(downLeft)">
                                      <p:cBhvr>
                                        <p:cTn id="47" dur="500"/>
                                        <p:tgtEl>
                                          <p:spTgt spid="161796">
                                            <p:txEl>
                                              <p:pRg st="6" end="6"/>
                                            </p:txEl>
                                          </p:spTgt>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8" presetClass="entr" presetSubtype="12" fill="hold" nodeType="clickEffect">
                                  <p:stCondLst>
                                    <p:cond delay="0"/>
                                  </p:stCondLst>
                                  <p:childTnLst>
                                    <p:set>
                                      <p:cBhvr>
                                        <p:cTn id="51" dur="1" fill="hold">
                                          <p:stCondLst>
                                            <p:cond delay="0"/>
                                          </p:stCondLst>
                                        </p:cTn>
                                        <p:tgtEl>
                                          <p:spTgt spid="161796">
                                            <p:txEl>
                                              <p:pRg st="7" end="7"/>
                                            </p:txEl>
                                          </p:spTgt>
                                        </p:tgtEl>
                                        <p:attrNameLst>
                                          <p:attrName>style.visibility</p:attrName>
                                        </p:attrNameLst>
                                      </p:cBhvr>
                                      <p:to>
                                        <p:strVal val="visible"/>
                                      </p:to>
                                    </p:set>
                                    <p:animEffect transition="in" filter="strips(downLeft)">
                                      <p:cBhvr>
                                        <p:cTn id="52" dur="500"/>
                                        <p:tgtEl>
                                          <p:spTgt spid="161796">
                                            <p:txEl>
                                              <p:pRg st="7" end="7"/>
                                            </p:txEl>
                                          </p:spTgt>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8" presetClass="entr" presetSubtype="12" fill="hold" nodeType="clickEffect">
                                  <p:stCondLst>
                                    <p:cond delay="0"/>
                                  </p:stCondLst>
                                  <p:childTnLst>
                                    <p:set>
                                      <p:cBhvr>
                                        <p:cTn id="56" dur="1" fill="hold">
                                          <p:stCondLst>
                                            <p:cond delay="0"/>
                                          </p:stCondLst>
                                        </p:cTn>
                                        <p:tgtEl>
                                          <p:spTgt spid="161796">
                                            <p:txEl>
                                              <p:pRg st="8" end="8"/>
                                            </p:txEl>
                                          </p:spTgt>
                                        </p:tgtEl>
                                        <p:attrNameLst>
                                          <p:attrName>style.visibility</p:attrName>
                                        </p:attrNameLst>
                                      </p:cBhvr>
                                      <p:to>
                                        <p:strVal val="visible"/>
                                      </p:to>
                                    </p:set>
                                    <p:animEffect transition="in" filter="strips(downLeft)">
                                      <p:cBhvr>
                                        <p:cTn id="57" dur="500"/>
                                        <p:tgtEl>
                                          <p:spTgt spid="161796">
                                            <p:txEl>
                                              <p:pRg st="8" end="8"/>
                                            </p:txEl>
                                          </p:spTgt>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8" presetClass="entr" presetSubtype="12" fill="hold" nodeType="clickEffect">
                                  <p:stCondLst>
                                    <p:cond delay="0"/>
                                  </p:stCondLst>
                                  <p:childTnLst>
                                    <p:set>
                                      <p:cBhvr>
                                        <p:cTn id="61" dur="1" fill="hold">
                                          <p:stCondLst>
                                            <p:cond delay="0"/>
                                          </p:stCondLst>
                                        </p:cTn>
                                        <p:tgtEl>
                                          <p:spTgt spid="161796">
                                            <p:txEl>
                                              <p:pRg st="9" end="9"/>
                                            </p:txEl>
                                          </p:spTgt>
                                        </p:tgtEl>
                                        <p:attrNameLst>
                                          <p:attrName>style.visibility</p:attrName>
                                        </p:attrNameLst>
                                      </p:cBhvr>
                                      <p:to>
                                        <p:strVal val="visible"/>
                                      </p:to>
                                    </p:set>
                                    <p:animEffect transition="in" filter="strips(downLeft)">
                                      <p:cBhvr>
                                        <p:cTn id="62" dur="500"/>
                                        <p:tgtEl>
                                          <p:spTgt spid="161796">
                                            <p:txEl>
                                              <p:pRg st="9" end="9"/>
                                            </p:txEl>
                                          </p:spTgt>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8" presetClass="entr" presetSubtype="12" fill="hold" nodeType="clickEffect">
                                  <p:stCondLst>
                                    <p:cond delay="0"/>
                                  </p:stCondLst>
                                  <p:childTnLst>
                                    <p:set>
                                      <p:cBhvr>
                                        <p:cTn id="66" dur="1" fill="hold">
                                          <p:stCondLst>
                                            <p:cond delay="0"/>
                                          </p:stCondLst>
                                        </p:cTn>
                                        <p:tgtEl>
                                          <p:spTgt spid="161796">
                                            <p:txEl>
                                              <p:pRg st="10" end="10"/>
                                            </p:txEl>
                                          </p:spTgt>
                                        </p:tgtEl>
                                        <p:attrNameLst>
                                          <p:attrName>style.visibility</p:attrName>
                                        </p:attrNameLst>
                                      </p:cBhvr>
                                      <p:to>
                                        <p:strVal val="visible"/>
                                      </p:to>
                                    </p:set>
                                    <p:animEffect transition="in" filter="strips(downLeft)">
                                      <p:cBhvr>
                                        <p:cTn id="67" dur="500"/>
                                        <p:tgtEl>
                                          <p:spTgt spid="161796">
                                            <p:txEl>
                                              <p:pRg st="10" end="10"/>
                                            </p:txEl>
                                          </p:spTgt>
                                        </p:tgtEl>
                                      </p:cBhvr>
                                    </p:animEffect>
                                  </p:childTnLst>
                                </p:cTn>
                              </p:par>
                            </p:childTnLst>
                          </p:cTn>
                        </p:par>
                      </p:childTnLst>
                    </p:cTn>
                  </p:par>
                  <p:par>
                    <p:cTn id="68" fill="hold" nodeType="clickPar">
                      <p:stCondLst>
                        <p:cond delay="indefinite"/>
                      </p:stCondLst>
                      <p:childTnLst>
                        <p:par>
                          <p:cTn id="69" fill="hold" nodeType="withGroup">
                            <p:stCondLst>
                              <p:cond delay="0"/>
                            </p:stCondLst>
                            <p:childTnLst>
                              <p:par>
                                <p:cTn id="70" presetID="18" presetClass="entr" presetSubtype="12" fill="hold" nodeType="clickEffect">
                                  <p:stCondLst>
                                    <p:cond delay="0"/>
                                  </p:stCondLst>
                                  <p:childTnLst>
                                    <p:set>
                                      <p:cBhvr>
                                        <p:cTn id="71" dur="1" fill="hold">
                                          <p:stCondLst>
                                            <p:cond delay="0"/>
                                          </p:stCondLst>
                                        </p:cTn>
                                        <p:tgtEl>
                                          <p:spTgt spid="161796">
                                            <p:txEl>
                                              <p:pRg st="11" end="11"/>
                                            </p:txEl>
                                          </p:spTgt>
                                        </p:tgtEl>
                                        <p:attrNameLst>
                                          <p:attrName>style.visibility</p:attrName>
                                        </p:attrNameLst>
                                      </p:cBhvr>
                                      <p:to>
                                        <p:strVal val="visible"/>
                                      </p:to>
                                    </p:set>
                                    <p:animEffect transition="in" filter="strips(downLeft)">
                                      <p:cBhvr>
                                        <p:cTn id="72" dur="500"/>
                                        <p:tgtEl>
                                          <p:spTgt spid="161796">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a:extLst>
              <a:ext uri="{FF2B5EF4-FFF2-40B4-BE49-F238E27FC236}">
                <a16:creationId xmlns:a16="http://schemas.microsoft.com/office/drawing/2014/main" id="{E0B94C1D-A0B5-43DA-824B-BE58815BD9E6}"/>
              </a:ext>
            </a:extLst>
          </p:cNvPr>
          <p:cNvSpPr>
            <a:spLocks noGrp="1" noRot="1" noChangeArrowheads="1"/>
          </p:cNvSpPr>
          <p:nvPr>
            <p:ph type="title"/>
          </p:nvPr>
        </p:nvSpPr>
        <p:spPr/>
        <p:txBody>
          <a:bodyPr/>
          <a:lstStyle/>
          <a:p>
            <a:pPr eaLnBrk="1" hangingPunct="1">
              <a:defRPr/>
            </a:pPr>
            <a:endParaRPr lang="el-GR" altLang="el-GR"/>
          </a:p>
        </p:txBody>
      </p:sp>
      <p:sp>
        <p:nvSpPr>
          <p:cNvPr id="160771" name="Rectangle 3">
            <a:extLst>
              <a:ext uri="{FF2B5EF4-FFF2-40B4-BE49-F238E27FC236}">
                <a16:creationId xmlns:a16="http://schemas.microsoft.com/office/drawing/2014/main" id="{A82954C2-ACD3-4901-862B-A2AB1B646E37}"/>
              </a:ext>
            </a:extLst>
          </p:cNvPr>
          <p:cNvSpPr>
            <a:spLocks noGrp="1" noRot="1" noChangeArrowheads="1"/>
          </p:cNvSpPr>
          <p:nvPr>
            <p:ph type="body" sz="half" idx="1"/>
          </p:nvPr>
        </p:nvSpPr>
        <p:spPr>
          <a:xfrm>
            <a:off x="0" y="0"/>
            <a:ext cx="4643438" cy="6858000"/>
          </a:xfrm>
          <a:solidFill>
            <a:srgbClr val="FFCC66"/>
          </a:solidFill>
        </p:spPr>
        <p:txBody>
          <a:bodyPr/>
          <a:lstStyle/>
          <a:p>
            <a:pPr algn="ctr" eaLnBrk="1" hangingPunct="1">
              <a:buFont typeface="Arial" panose="020B0604020202020204" pitchFamily="34" charset="0"/>
              <a:buNone/>
              <a:defRPr/>
            </a:pPr>
            <a:endParaRPr lang="el-GR" altLang="el-GR" sz="2000" b="1" u="sng" dirty="0">
              <a:solidFill>
                <a:srgbClr val="FF0000"/>
              </a:solidFill>
            </a:endParaRPr>
          </a:p>
          <a:p>
            <a:pPr algn="ctr" eaLnBrk="1" hangingPunct="1">
              <a:buFont typeface="Arial" panose="020B0604020202020204" pitchFamily="34" charset="0"/>
              <a:buNone/>
              <a:defRPr/>
            </a:pPr>
            <a:r>
              <a:rPr lang="el-GR" altLang="el-GR" sz="2000" b="1" u="sng" dirty="0">
                <a:solidFill>
                  <a:srgbClr val="FF0000"/>
                </a:solidFill>
              </a:rPr>
              <a:t>Παράγοντες κινδύνου</a:t>
            </a:r>
            <a:r>
              <a:rPr lang="el-GR" altLang="el-GR" sz="2000" b="1" u="sng" dirty="0"/>
              <a:t> </a:t>
            </a:r>
          </a:p>
          <a:p>
            <a:pPr algn="ctr" eaLnBrk="1" hangingPunct="1">
              <a:buFont typeface="Arial" panose="020B0604020202020204" pitchFamily="34" charset="0"/>
              <a:buNone/>
              <a:defRPr/>
            </a:pPr>
            <a:endParaRPr lang="el-GR" altLang="el-GR" sz="2000" b="1" u="sng" dirty="0"/>
          </a:p>
          <a:p>
            <a:pPr eaLnBrk="1" hangingPunct="1">
              <a:buFont typeface="Arial" panose="020B0604020202020204" pitchFamily="34" charset="0"/>
              <a:buNone/>
              <a:defRPr/>
            </a:pPr>
            <a:r>
              <a:rPr lang="el-GR" altLang="el-GR" sz="1800" b="1" i="1" dirty="0"/>
              <a:t>Συνομήλικοι</a:t>
            </a:r>
          </a:p>
          <a:p>
            <a:pPr eaLnBrk="1" hangingPunct="1">
              <a:buFont typeface="Arial" panose="020B0604020202020204" pitchFamily="34" charset="0"/>
              <a:buNone/>
              <a:defRPr/>
            </a:pPr>
            <a:endParaRPr lang="el-GR" altLang="el-GR" sz="1800" b="1" i="1" dirty="0"/>
          </a:p>
          <a:p>
            <a:pPr eaLnBrk="1" hangingPunct="1">
              <a:defRPr/>
            </a:pPr>
            <a:r>
              <a:rPr lang="el-GR" altLang="el-GR" sz="1600" dirty="0">
                <a:solidFill>
                  <a:srgbClr val="000000"/>
                </a:solidFill>
                <a:effectLst/>
              </a:rPr>
              <a:t>Πρόωρη αντικοινωνική συμπεριφορά</a:t>
            </a:r>
          </a:p>
          <a:p>
            <a:pPr eaLnBrk="1" hangingPunct="1">
              <a:defRPr/>
            </a:pPr>
            <a:r>
              <a:rPr lang="el-GR" altLang="el-GR" sz="1600" dirty="0">
                <a:solidFill>
                  <a:srgbClr val="000000"/>
                </a:solidFill>
                <a:effectLst/>
              </a:rPr>
              <a:t>Αλλοτρίωση και επαναστατικότητα</a:t>
            </a:r>
          </a:p>
          <a:p>
            <a:pPr eaLnBrk="1" hangingPunct="1">
              <a:defRPr/>
            </a:pPr>
            <a:r>
              <a:rPr lang="el-GR" altLang="el-GR" sz="1600" dirty="0">
                <a:solidFill>
                  <a:srgbClr val="000000"/>
                </a:solidFill>
                <a:effectLst/>
              </a:rPr>
              <a:t>Ευνοϊκή στάση στη χρήση ουσιών</a:t>
            </a:r>
          </a:p>
          <a:p>
            <a:pPr eaLnBrk="1" hangingPunct="1">
              <a:defRPr/>
            </a:pPr>
            <a:r>
              <a:rPr lang="el-GR" altLang="el-GR" sz="1600" dirty="0">
                <a:solidFill>
                  <a:srgbClr val="000000"/>
                </a:solidFill>
                <a:effectLst/>
              </a:rPr>
              <a:t>Πρόωρη χρήση ουσιών</a:t>
            </a:r>
          </a:p>
          <a:p>
            <a:pPr eaLnBrk="1" hangingPunct="1">
              <a:defRPr/>
            </a:pPr>
            <a:r>
              <a:rPr lang="el-GR" altLang="el-GR" sz="1600" dirty="0">
                <a:solidFill>
                  <a:srgbClr val="000000"/>
                </a:solidFill>
                <a:effectLst/>
              </a:rPr>
              <a:t>Μεγαλύτερη επίδραση των συνομηλίκων και εμπιστοσύνη σ’ αυτούς από ότι στους γονείς </a:t>
            </a:r>
          </a:p>
          <a:p>
            <a:pPr eaLnBrk="1" hangingPunct="1">
              <a:defRPr/>
            </a:pPr>
            <a:r>
              <a:rPr lang="el-GR" altLang="el-GR" sz="1600" dirty="0">
                <a:solidFill>
                  <a:srgbClr val="000000"/>
                </a:solidFill>
                <a:effectLst/>
              </a:rPr>
              <a:t>Παρέα με φίλους που κάνουν χρήση αλκοόλ και άλλων ουσιών</a:t>
            </a:r>
          </a:p>
          <a:p>
            <a:pPr eaLnBrk="1" hangingPunct="1">
              <a:defRPr/>
            </a:pPr>
            <a:endParaRPr lang="el-GR" altLang="el-GR" sz="1600" dirty="0">
              <a:solidFill>
                <a:srgbClr val="000000"/>
              </a:solidFill>
              <a:effectLst>
                <a:outerShdw blurRad="38100" dist="38100" dir="2700000" algn="tl">
                  <a:srgbClr val="FFFFFF"/>
                </a:outerShdw>
              </a:effectLst>
            </a:endParaRPr>
          </a:p>
          <a:p>
            <a:pPr eaLnBrk="1" hangingPunct="1">
              <a:defRPr/>
            </a:pPr>
            <a:endParaRPr lang="el-GR" altLang="el-GR" sz="1600" dirty="0">
              <a:solidFill>
                <a:srgbClr val="000000"/>
              </a:solidFill>
              <a:effectLst>
                <a:outerShdw blurRad="38100" dist="38100" dir="2700000" algn="tl">
                  <a:srgbClr val="FFFFFF"/>
                </a:outerShdw>
              </a:effectLst>
            </a:endParaRPr>
          </a:p>
        </p:txBody>
      </p:sp>
      <p:sp>
        <p:nvSpPr>
          <p:cNvPr id="160772" name="Rectangle 4">
            <a:extLst>
              <a:ext uri="{FF2B5EF4-FFF2-40B4-BE49-F238E27FC236}">
                <a16:creationId xmlns:a16="http://schemas.microsoft.com/office/drawing/2014/main" id="{78223241-38B8-465F-9BBE-96AA0F235345}"/>
              </a:ext>
            </a:extLst>
          </p:cNvPr>
          <p:cNvSpPr>
            <a:spLocks noGrp="1" noRot="1" noChangeArrowheads="1"/>
          </p:cNvSpPr>
          <p:nvPr>
            <p:ph type="body" sz="half" idx="2"/>
          </p:nvPr>
        </p:nvSpPr>
        <p:spPr>
          <a:xfrm>
            <a:off x="4648200" y="0"/>
            <a:ext cx="4495800" cy="6858000"/>
          </a:xfrm>
          <a:solidFill>
            <a:srgbClr val="3399FF"/>
          </a:solidFill>
        </p:spPr>
        <p:txBody>
          <a:bodyPr/>
          <a:lstStyle/>
          <a:p>
            <a:pPr algn="ctr" eaLnBrk="1" hangingPunct="1">
              <a:buFont typeface="Arial" panose="020B0604020202020204" pitchFamily="34" charset="0"/>
              <a:buNone/>
              <a:defRPr/>
            </a:pPr>
            <a:endParaRPr lang="el-GR" altLang="el-GR" sz="2000" b="1" u="sng" dirty="0">
              <a:solidFill>
                <a:srgbClr val="FF0000"/>
              </a:solidFill>
            </a:endParaRPr>
          </a:p>
          <a:p>
            <a:pPr algn="ctr" eaLnBrk="1" hangingPunct="1">
              <a:buFont typeface="Arial" panose="020B0604020202020204" pitchFamily="34" charset="0"/>
              <a:buNone/>
              <a:defRPr/>
            </a:pPr>
            <a:r>
              <a:rPr lang="el-GR" altLang="el-GR" sz="2000" b="1" u="sng" dirty="0">
                <a:solidFill>
                  <a:srgbClr val="FF0000"/>
                </a:solidFill>
              </a:rPr>
              <a:t>Προστατευτικοί παράγοντες</a:t>
            </a:r>
            <a:r>
              <a:rPr lang="el-GR" altLang="el-GR" sz="2000" b="1" dirty="0">
                <a:solidFill>
                  <a:srgbClr val="FF0000"/>
                </a:solidFill>
              </a:rPr>
              <a:t> </a:t>
            </a:r>
          </a:p>
          <a:p>
            <a:pPr algn="ctr" eaLnBrk="1" hangingPunct="1">
              <a:buFont typeface="Arial" panose="020B0604020202020204" pitchFamily="34" charset="0"/>
              <a:buNone/>
              <a:defRPr/>
            </a:pPr>
            <a:endParaRPr lang="el-GR" altLang="el-GR" sz="2000" b="1" dirty="0">
              <a:solidFill>
                <a:srgbClr val="FF0000"/>
              </a:solidFill>
            </a:endParaRPr>
          </a:p>
          <a:p>
            <a:pPr eaLnBrk="1" hangingPunct="1">
              <a:buFont typeface="Arial" panose="020B0604020202020204" pitchFamily="34" charset="0"/>
              <a:buNone/>
              <a:defRPr/>
            </a:pPr>
            <a:r>
              <a:rPr lang="el-GR" altLang="el-GR" sz="1800" b="1" i="1" dirty="0"/>
              <a:t>Συνομήλικοι</a:t>
            </a:r>
          </a:p>
          <a:p>
            <a:pPr eaLnBrk="1" hangingPunct="1">
              <a:buFont typeface="Arial" panose="020B0604020202020204" pitchFamily="34" charset="0"/>
              <a:buNone/>
              <a:defRPr/>
            </a:pPr>
            <a:endParaRPr lang="el-GR" altLang="el-GR" sz="1600" b="1" i="1" dirty="0"/>
          </a:p>
          <a:p>
            <a:pPr eaLnBrk="1" hangingPunct="1">
              <a:defRPr/>
            </a:pPr>
            <a:r>
              <a:rPr lang="el-GR" altLang="el-GR" sz="1600" dirty="0">
                <a:solidFill>
                  <a:srgbClr val="000000"/>
                </a:solidFill>
                <a:effectLst/>
              </a:rPr>
              <a:t>Συμμετοχή σε δημιουργικές δραστηριότητες</a:t>
            </a:r>
          </a:p>
          <a:p>
            <a:pPr eaLnBrk="1" hangingPunct="1">
              <a:defRPr/>
            </a:pPr>
            <a:r>
              <a:rPr lang="el-GR" altLang="el-GR" sz="1600" dirty="0">
                <a:solidFill>
                  <a:srgbClr val="000000"/>
                </a:solidFill>
                <a:effectLst/>
              </a:rPr>
              <a:t>Σεβασμός στα συστήματα εξουσίας</a:t>
            </a:r>
          </a:p>
          <a:p>
            <a:pPr eaLnBrk="1" hangingPunct="1">
              <a:defRPr/>
            </a:pPr>
            <a:r>
              <a:rPr lang="el-GR" altLang="el-GR" sz="1600" dirty="0">
                <a:solidFill>
                  <a:srgbClr val="000000"/>
                </a:solidFill>
                <a:effectLst/>
              </a:rPr>
              <a:t>Σύνδεση με ομάδες</a:t>
            </a:r>
          </a:p>
          <a:p>
            <a:pPr eaLnBrk="1" hangingPunct="1">
              <a:defRPr/>
            </a:pPr>
            <a:r>
              <a:rPr lang="el-GR" altLang="el-GR" sz="1600" dirty="0">
                <a:solidFill>
                  <a:srgbClr val="000000"/>
                </a:solidFill>
                <a:effectLst/>
              </a:rPr>
              <a:t>Εκτίμηση της μοναδικότητας του κάθε ατόμου στην ομάδα</a:t>
            </a:r>
          </a:p>
          <a:p>
            <a:pPr eaLnBrk="1" hangingPunct="1">
              <a:buFont typeface="Arial" panose="020B0604020202020204" pitchFamily="34" charset="0"/>
              <a:buNone/>
              <a:defRPr/>
            </a:pPr>
            <a:endParaRPr lang="el-GR" altLang="el-GR" sz="1600" dirty="0">
              <a:solidFill>
                <a:srgbClr val="000000"/>
              </a:solidFill>
              <a:effectLst>
                <a:outerShdw blurRad="38100" dist="38100" dir="2700000" algn="tl">
                  <a:srgbClr val="FFFFFF"/>
                </a:outerShdw>
              </a:effectLst>
            </a:endParaRPr>
          </a:p>
        </p:txBody>
      </p:sp>
      <p:pic>
        <p:nvPicPr>
          <p:cNvPr id="160773" name="Picture 5" descr="MP900448590[1]">
            <a:extLst>
              <a:ext uri="{FF2B5EF4-FFF2-40B4-BE49-F238E27FC236}">
                <a16:creationId xmlns:a16="http://schemas.microsoft.com/office/drawing/2014/main" id="{13CA9A78-4F4F-47EE-90A4-8906969473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3276600"/>
            <a:ext cx="3257550" cy="34290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1750" name="Picture 6" descr="MP900448515[1]">
            <a:extLst>
              <a:ext uri="{FF2B5EF4-FFF2-40B4-BE49-F238E27FC236}">
                <a16:creationId xmlns:a16="http://schemas.microsoft.com/office/drawing/2014/main" id="{CDB0B32C-9741-4A42-84AA-76834AEB96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4114800"/>
            <a:ext cx="2743200" cy="25146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9" fill="hold" nodeType="clickEffect">
                                  <p:stCondLst>
                                    <p:cond delay="0"/>
                                  </p:stCondLst>
                                  <p:childTnLst>
                                    <p:set>
                                      <p:cBhvr>
                                        <p:cTn id="6" dur="1" fill="hold">
                                          <p:stCondLst>
                                            <p:cond delay="0"/>
                                          </p:stCondLst>
                                        </p:cTn>
                                        <p:tgtEl>
                                          <p:spTgt spid="160771">
                                            <p:txEl>
                                              <p:pRg st="5" end="5"/>
                                            </p:txEl>
                                          </p:spTgt>
                                        </p:tgtEl>
                                        <p:attrNameLst>
                                          <p:attrName>style.visibility</p:attrName>
                                        </p:attrNameLst>
                                      </p:cBhvr>
                                      <p:to>
                                        <p:strVal val="visible"/>
                                      </p:to>
                                    </p:set>
                                    <p:anim calcmode="lin" valueType="num">
                                      <p:cBhvr additive="base">
                                        <p:cTn id="7" dur="500" fill="hold"/>
                                        <p:tgtEl>
                                          <p:spTgt spid="160771">
                                            <p:txEl>
                                              <p:pRg st="5" end="5"/>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160771">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9" fill="hold" nodeType="clickEffect">
                                  <p:stCondLst>
                                    <p:cond delay="0"/>
                                  </p:stCondLst>
                                  <p:childTnLst>
                                    <p:set>
                                      <p:cBhvr>
                                        <p:cTn id="12" dur="1" fill="hold">
                                          <p:stCondLst>
                                            <p:cond delay="0"/>
                                          </p:stCondLst>
                                        </p:cTn>
                                        <p:tgtEl>
                                          <p:spTgt spid="160771">
                                            <p:txEl>
                                              <p:pRg st="6" end="6"/>
                                            </p:txEl>
                                          </p:spTgt>
                                        </p:tgtEl>
                                        <p:attrNameLst>
                                          <p:attrName>style.visibility</p:attrName>
                                        </p:attrNameLst>
                                      </p:cBhvr>
                                      <p:to>
                                        <p:strVal val="visible"/>
                                      </p:to>
                                    </p:set>
                                    <p:anim calcmode="lin" valueType="num">
                                      <p:cBhvr additive="base">
                                        <p:cTn id="13" dur="500" fill="hold"/>
                                        <p:tgtEl>
                                          <p:spTgt spid="160771">
                                            <p:txEl>
                                              <p:pRg st="6" end="6"/>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160771">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9" fill="hold" nodeType="clickEffect">
                                  <p:stCondLst>
                                    <p:cond delay="0"/>
                                  </p:stCondLst>
                                  <p:childTnLst>
                                    <p:set>
                                      <p:cBhvr>
                                        <p:cTn id="18" dur="1" fill="hold">
                                          <p:stCondLst>
                                            <p:cond delay="0"/>
                                          </p:stCondLst>
                                        </p:cTn>
                                        <p:tgtEl>
                                          <p:spTgt spid="160771">
                                            <p:txEl>
                                              <p:pRg st="7" end="7"/>
                                            </p:txEl>
                                          </p:spTgt>
                                        </p:tgtEl>
                                        <p:attrNameLst>
                                          <p:attrName>style.visibility</p:attrName>
                                        </p:attrNameLst>
                                      </p:cBhvr>
                                      <p:to>
                                        <p:strVal val="visible"/>
                                      </p:to>
                                    </p:set>
                                    <p:anim calcmode="lin" valueType="num">
                                      <p:cBhvr additive="base">
                                        <p:cTn id="19" dur="500" fill="hold"/>
                                        <p:tgtEl>
                                          <p:spTgt spid="160771">
                                            <p:txEl>
                                              <p:pRg st="7" end="7"/>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160771">
                                            <p:txEl>
                                              <p:pRg st="7" end="7"/>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9" fill="hold" nodeType="clickEffect">
                                  <p:stCondLst>
                                    <p:cond delay="0"/>
                                  </p:stCondLst>
                                  <p:childTnLst>
                                    <p:set>
                                      <p:cBhvr>
                                        <p:cTn id="24" dur="1" fill="hold">
                                          <p:stCondLst>
                                            <p:cond delay="0"/>
                                          </p:stCondLst>
                                        </p:cTn>
                                        <p:tgtEl>
                                          <p:spTgt spid="160771">
                                            <p:txEl>
                                              <p:pRg st="8" end="8"/>
                                            </p:txEl>
                                          </p:spTgt>
                                        </p:tgtEl>
                                        <p:attrNameLst>
                                          <p:attrName>style.visibility</p:attrName>
                                        </p:attrNameLst>
                                      </p:cBhvr>
                                      <p:to>
                                        <p:strVal val="visible"/>
                                      </p:to>
                                    </p:set>
                                    <p:anim calcmode="lin" valueType="num">
                                      <p:cBhvr additive="base">
                                        <p:cTn id="25" dur="500" fill="hold"/>
                                        <p:tgtEl>
                                          <p:spTgt spid="160771">
                                            <p:txEl>
                                              <p:pRg st="8" end="8"/>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160771">
                                            <p:txEl>
                                              <p:pRg st="8" end="8"/>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9" fill="hold" nodeType="clickEffect">
                                  <p:stCondLst>
                                    <p:cond delay="0"/>
                                  </p:stCondLst>
                                  <p:childTnLst>
                                    <p:set>
                                      <p:cBhvr>
                                        <p:cTn id="30" dur="1" fill="hold">
                                          <p:stCondLst>
                                            <p:cond delay="0"/>
                                          </p:stCondLst>
                                        </p:cTn>
                                        <p:tgtEl>
                                          <p:spTgt spid="160771">
                                            <p:txEl>
                                              <p:pRg st="9" end="9"/>
                                            </p:txEl>
                                          </p:spTgt>
                                        </p:tgtEl>
                                        <p:attrNameLst>
                                          <p:attrName>style.visibility</p:attrName>
                                        </p:attrNameLst>
                                      </p:cBhvr>
                                      <p:to>
                                        <p:strVal val="visible"/>
                                      </p:to>
                                    </p:set>
                                    <p:anim calcmode="lin" valueType="num">
                                      <p:cBhvr additive="base">
                                        <p:cTn id="31" dur="500" fill="hold"/>
                                        <p:tgtEl>
                                          <p:spTgt spid="160771">
                                            <p:txEl>
                                              <p:pRg st="9" end="9"/>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160771">
                                            <p:txEl>
                                              <p:pRg st="9" end="9"/>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9" fill="hold" nodeType="clickEffect">
                                  <p:stCondLst>
                                    <p:cond delay="0"/>
                                  </p:stCondLst>
                                  <p:childTnLst>
                                    <p:set>
                                      <p:cBhvr>
                                        <p:cTn id="36" dur="1" fill="hold">
                                          <p:stCondLst>
                                            <p:cond delay="0"/>
                                          </p:stCondLst>
                                        </p:cTn>
                                        <p:tgtEl>
                                          <p:spTgt spid="160771">
                                            <p:txEl>
                                              <p:pRg st="10" end="10"/>
                                            </p:txEl>
                                          </p:spTgt>
                                        </p:tgtEl>
                                        <p:attrNameLst>
                                          <p:attrName>style.visibility</p:attrName>
                                        </p:attrNameLst>
                                      </p:cBhvr>
                                      <p:to>
                                        <p:strVal val="visible"/>
                                      </p:to>
                                    </p:set>
                                    <p:anim calcmode="lin" valueType="num">
                                      <p:cBhvr additive="base">
                                        <p:cTn id="37" dur="500" fill="hold"/>
                                        <p:tgtEl>
                                          <p:spTgt spid="160771">
                                            <p:txEl>
                                              <p:pRg st="10" end="10"/>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160771">
                                            <p:txEl>
                                              <p:pRg st="10" end="10"/>
                                            </p:txEl>
                                          </p:spTgt>
                                        </p:tgtEl>
                                        <p:attrNameLst>
                                          <p:attrName>ppt_y</p:attrName>
                                        </p:attrNameLst>
                                      </p:cBhvr>
                                      <p:tavLst>
                                        <p:tav tm="0">
                                          <p:val>
                                            <p:strVal val="0-#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10" presetClass="entr" presetSubtype="0" fill="hold" nodeType="clickEffect">
                                  <p:stCondLst>
                                    <p:cond delay="0"/>
                                  </p:stCondLst>
                                  <p:childTnLst>
                                    <p:set>
                                      <p:cBhvr>
                                        <p:cTn id="42" dur="1" fill="hold">
                                          <p:stCondLst>
                                            <p:cond delay="0"/>
                                          </p:stCondLst>
                                        </p:cTn>
                                        <p:tgtEl>
                                          <p:spTgt spid="160773"/>
                                        </p:tgtEl>
                                        <p:attrNameLst>
                                          <p:attrName>style.visibility</p:attrName>
                                        </p:attrNameLst>
                                      </p:cBhvr>
                                      <p:to>
                                        <p:strVal val="visible"/>
                                      </p:to>
                                    </p:set>
                                    <p:animEffect transition="in" filter="fade">
                                      <p:cBhvr>
                                        <p:cTn id="43" dur="500"/>
                                        <p:tgtEl>
                                          <p:spTgt spid="160773"/>
                                        </p:tgtEl>
                                      </p:cBhvr>
                                    </p:animEffect>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3" fill="hold" nodeType="clickEffect">
                                  <p:stCondLst>
                                    <p:cond delay="0"/>
                                  </p:stCondLst>
                                  <p:childTnLst>
                                    <p:set>
                                      <p:cBhvr>
                                        <p:cTn id="47" dur="1" fill="hold">
                                          <p:stCondLst>
                                            <p:cond delay="0"/>
                                          </p:stCondLst>
                                        </p:cTn>
                                        <p:tgtEl>
                                          <p:spTgt spid="160772">
                                            <p:txEl>
                                              <p:pRg st="5" end="5"/>
                                            </p:txEl>
                                          </p:spTgt>
                                        </p:tgtEl>
                                        <p:attrNameLst>
                                          <p:attrName>style.visibility</p:attrName>
                                        </p:attrNameLst>
                                      </p:cBhvr>
                                      <p:to>
                                        <p:strVal val="visible"/>
                                      </p:to>
                                    </p:set>
                                    <p:anim calcmode="lin" valueType="num">
                                      <p:cBhvr additive="base">
                                        <p:cTn id="48" dur="500" fill="hold"/>
                                        <p:tgtEl>
                                          <p:spTgt spid="160772">
                                            <p:txEl>
                                              <p:pRg st="5" end="5"/>
                                            </p:txEl>
                                          </p:spTgt>
                                        </p:tgtEl>
                                        <p:attrNameLst>
                                          <p:attrName>ppt_x</p:attrName>
                                        </p:attrNameLst>
                                      </p:cBhvr>
                                      <p:tavLst>
                                        <p:tav tm="0">
                                          <p:val>
                                            <p:strVal val="1+#ppt_w/2"/>
                                          </p:val>
                                        </p:tav>
                                        <p:tav tm="100000">
                                          <p:val>
                                            <p:strVal val="#ppt_x"/>
                                          </p:val>
                                        </p:tav>
                                      </p:tavLst>
                                    </p:anim>
                                    <p:anim calcmode="lin" valueType="num">
                                      <p:cBhvr additive="base">
                                        <p:cTn id="49" dur="500" fill="hold"/>
                                        <p:tgtEl>
                                          <p:spTgt spid="160772">
                                            <p:txEl>
                                              <p:pRg st="5" end="5"/>
                                            </p:txEl>
                                          </p:spTgt>
                                        </p:tgtEl>
                                        <p:attrNameLst>
                                          <p:attrName>ppt_y</p:attrName>
                                        </p:attrNameLst>
                                      </p:cBhvr>
                                      <p:tavLst>
                                        <p:tav tm="0">
                                          <p:val>
                                            <p:strVal val="0-#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3" fill="hold" nodeType="clickEffect">
                                  <p:stCondLst>
                                    <p:cond delay="0"/>
                                  </p:stCondLst>
                                  <p:childTnLst>
                                    <p:set>
                                      <p:cBhvr>
                                        <p:cTn id="53" dur="1" fill="hold">
                                          <p:stCondLst>
                                            <p:cond delay="0"/>
                                          </p:stCondLst>
                                        </p:cTn>
                                        <p:tgtEl>
                                          <p:spTgt spid="160772">
                                            <p:txEl>
                                              <p:pRg st="6" end="6"/>
                                            </p:txEl>
                                          </p:spTgt>
                                        </p:tgtEl>
                                        <p:attrNameLst>
                                          <p:attrName>style.visibility</p:attrName>
                                        </p:attrNameLst>
                                      </p:cBhvr>
                                      <p:to>
                                        <p:strVal val="visible"/>
                                      </p:to>
                                    </p:set>
                                    <p:anim calcmode="lin" valueType="num">
                                      <p:cBhvr additive="base">
                                        <p:cTn id="54" dur="500" fill="hold"/>
                                        <p:tgtEl>
                                          <p:spTgt spid="160772">
                                            <p:txEl>
                                              <p:pRg st="6" end="6"/>
                                            </p:txEl>
                                          </p:spTgt>
                                        </p:tgtEl>
                                        <p:attrNameLst>
                                          <p:attrName>ppt_x</p:attrName>
                                        </p:attrNameLst>
                                      </p:cBhvr>
                                      <p:tavLst>
                                        <p:tav tm="0">
                                          <p:val>
                                            <p:strVal val="1+#ppt_w/2"/>
                                          </p:val>
                                        </p:tav>
                                        <p:tav tm="100000">
                                          <p:val>
                                            <p:strVal val="#ppt_x"/>
                                          </p:val>
                                        </p:tav>
                                      </p:tavLst>
                                    </p:anim>
                                    <p:anim calcmode="lin" valueType="num">
                                      <p:cBhvr additive="base">
                                        <p:cTn id="55" dur="500" fill="hold"/>
                                        <p:tgtEl>
                                          <p:spTgt spid="160772">
                                            <p:txEl>
                                              <p:pRg st="6" end="6"/>
                                            </p:txEl>
                                          </p:spTgt>
                                        </p:tgtEl>
                                        <p:attrNameLst>
                                          <p:attrName>ppt_y</p:attrName>
                                        </p:attrNameLst>
                                      </p:cBhvr>
                                      <p:tavLst>
                                        <p:tav tm="0">
                                          <p:val>
                                            <p:strVal val="0-#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3" fill="hold" nodeType="clickEffect">
                                  <p:stCondLst>
                                    <p:cond delay="0"/>
                                  </p:stCondLst>
                                  <p:childTnLst>
                                    <p:set>
                                      <p:cBhvr>
                                        <p:cTn id="59" dur="1" fill="hold">
                                          <p:stCondLst>
                                            <p:cond delay="0"/>
                                          </p:stCondLst>
                                        </p:cTn>
                                        <p:tgtEl>
                                          <p:spTgt spid="160772">
                                            <p:txEl>
                                              <p:pRg st="7" end="7"/>
                                            </p:txEl>
                                          </p:spTgt>
                                        </p:tgtEl>
                                        <p:attrNameLst>
                                          <p:attrName>style.visibility</p:attrName>
                                        </p:attrNameLst>
                                      </p:cBhvr>
                                      <p:to>
                                        <p:strVal val="visible"/>
                                      </p:to>
                                    </p:set>
                                    <p:anim calcmode="lin" valueType="num">
                                      <p:cBhvr additive="base">
                                        <p:cTn id="60" dur="500" fill="hold"/>
                                        <p:tgtEl>
                                          <p:spTgt spid="160772">
                                            <p:txEl>
                                              <p:pRg st="7" end="7"/>
                                            </p:txEl>
                                          </p:spTgt>
                                        </p:tgtEl>
                                        <p:attrNameLst>
                                          <p:attrName>ppt_x</p:attrName>
                                        </p:attrNameLst>
                                      </p:cBhvr>
                                      <p:tavLst>
                                        <p:tav tm="0">
                                          <p:val>
                                            <p:strVal val="1+#ppt_w/2"/>
                                          </p:val>
                                        </p:tav>
                                        <p:tav tm="100000">
                                          <p:val>
                                            <p:strVal val="#ppt_x"/>
                                          </p:val>
                                        </p:tav>
                                      </p:tavLst>
                                    </p:anim>
                                    <p:anim calcmode="lin" valueType="num">
                                      <p:cBhvr additive="base">
                                        <p:cTn id="61" dur="500" fill="hold"/>
                                        <p:tgtEl>
                                          <p:spTgt spid="160772">
                                            <p:txEl>
                                              <p:pRg st="7" end="7"/>
                                            </p:txEl>
                                          </p:spTgt>
                                        </p:tgtEl>
                                        <p:attrNameLst>
                                          <p:attrName>ppt_y</p:attrName>
                                        </p:attrNameLst>
                                      </p:cBhvr>
                                      <p:tavLst>
                                        <p:tav tm="0">
                                          <p:val>
                                            <p:strVal val="0-#ppt_h/2"/>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3" fill="hold" nodeType="clickEffect">
                                  <p:stCondLst>
                                    <p:cond delay="0"/>
                                  </p:stCondLst>
                                  <p:childTnLst>
                                    <p:set>
                                      <p:cBhvr>
                                        <p:cTn id="65" dur="1" fill="hold">
                                          <p:stCondLst>
                                            <p:cond delay="0"/>
                                          </p:stCondLst>
                                        </p:cTn>
                                        <p:tgtEl>
                                          <p:spTgt spid="160772">
                                            <p:txEl>
                                              <p:pRg st="8" end="8"/>
                                            </p:txEl>
                                          </p:spTgt>
                                        </p:tgtEl>
                                        <p:attrNameLst>
                                          <p:attrName>style.visibility</p:attrName>
                                        </p:attrNameLst>
                                      </p:cBhvr>
                                      <p:to>
                                        <p:strVal val="visible"/>
                                      </p:to>
                                    </p:set>
                                    <p:anim calcmode="lin" valueType="num">
                                      <p:cBhvr additive="base">
                                        <p:cTn id="66" dur="500" fill="hold"/>
                                        <p:tgtEl>
                                          <p:spTgt spid="160772">
                                            <p:txEl>
                                              <p:pRg st="8" end="8"/>
                                            </p:txEl>
                                          </p:spTgt>
                                        </p:tgtEl>
                                        <p:attrNameLst>
                                          <p:attrName>ppt_x</p:attrName>
                                        </p:attrNameLst>
                                      </p:cBhvr>
                                      <p:tavLst>
                                        <p:tav tm="0">
                                          <p:val>
                                            <p:strVal val="1+#ppt_w/2"/>
                                          </p:val>
                                        </p:tav>
                                        <p:tav tm="100000">
                                          <p:val>
                                            <p:strVal val="#ppt_x"/>
                                          </p:val>
                                        </p:tav>
                                      </p:tavLst>
                                    </p:anim>
                                    <p:anim calcmode="lin" valueType="num">
                                      <p:cBhvr additive="base">
                                        <p:cTn id="67" dur="500" fill="hold"/>
                                        <p:tgtEl>
                                          <p:spTgt spid="160772">
                                            <p:txEl>
                                              <p:pRg st="8" end="8"/>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a:extLst>
              <a:ext uri="{FF2B5EF4-FFF2-40B4-BE49-F238E27FC236}">
                <a16:creationId xmlns:a16="http://schemas.microsoft.com/office/drawing/2014/main" id="{60D84B0C-CE1C-4478-9B7B-8E7398F42789}"/>
              </a:ext>
            </a:extLst>
          </p:cNvPr>
          <p:cNvSpPr>
            <a:spLocks noGrp="1" noRot="1" noChangeArrowheads="1"/>
          </p:cNvSpPr>
          <p:nvPr>
            <p:ph type="title"/>
          </p:nvPr>
        </p:nvSpPr>
        <p:spPr>
          <a:xfrm>
            <a:off x="323850" y="260350"/>
            <a:ext cx="8540750" cy="1143000"/>
          </a:xfrm>
        </p:spPr>
        <p:txBody>
          <a:bodyPr/>
          <a:lstStyle/>
          <a:p>
            <a:pPr eaLnBrk="1" hangingPunct="1">
              <a:defRPr/>
            </a:pPr>
            <a:endParaRPr lang="el-GR" altLang="el-GR"/>
          </a:p>
        </p:txBody>
      </p:sp>
      <p:sp>
        <p:nvSpPr>
          <p:cNvPr id="162819" name="Rectangle 3">
            <a:extLst>
              <a:ext uri="{FF2B5EF4-FFF2-40B4-BE49-F238E27FC236}">
                <a16:creationId xmlns:a16="http://schemas.microsoft.com/office/drawing/2014/main" id="{694C78E8-33AD-437E-B019-A9A534FF2919}"/>
              </a:ext>
            </a:extLst>
          </p:cNvPr>
          <p:cNvSpPr>
            <a:spLocks noGrp="1" noRot="1" noChangeArrowheads="1"/>
          </p:cNvSpPr>
          <p:nvPr>
            <p:ph type="body" sz="half" idx="1"/>
          </p:nvPr>
        </p:nvSpPr>
        <p:spPr>
          <a:xfrm>
            <a:off x="0" y="260350"/>
            <a:ext cx="4643438" cy="6408738"/>
          </a:xfrm>
          <a:solidFill>
            <a:srgbClr val="800000"/>
          </a:solidFill>
        </p:spPr>
        <p:txBody>
          <a:bodyPr/>
          <a:lstStyle/>
          <a:p>
            <a:pPr algn="ctr" eaLnBrk="1" hangingPunct="1">
              <a:buFont typeface="Arial" panose="020B0604020202020204" pitchFamily="34" charset="0"/>
              <a:buNone/>
              <a:defRPr/>
            </a:pPr>
            <a:r>
              <a:rPr lang="el-GR" altLang="el-GR" sz="2400" b="1" u="sng" dirty="0">
                <a:solidFill>
                  <a:srgbClr val="FF0000"/>
                </a:solidFill>
                <a:latin typeface="Times New Roman" panose="02020603050405020304" pitchFamily="18" charset="0"/>
              </a:rPr>
              <a:t>Π</a:t>
            </a:r>
            <a:r>
              <a:rPr lang="el-GR" altLang="el-GR" sz="2400" b="1" u="sng" dirty="0">
                <a:solidFill>
                  <a:srgbClr val="FF0000"/>
                </a:solidFill>
              </a:rPr>
              <a:t>αράγοντες κινδύνου</a:t>
            </a:r>
            <a:r>
              <a:rPr lang="el-GR" altLang="el-GR" b="1" u="sng" dirty="0"/>
              <a:t> </a:t>
            </a:r>
          </a:p>
          <a:p>
            <a:pPr algn="ctr" eaLnBrk="1" hangingPunct="1">
              <a:buFont typeface="Arial" panose="020B0604020202020204" pitchFamily="34" charset="0"/>
              <a:buNone/>
              <a:defRPr/>
            </a:pPr>
            <a:endParaRPr lang="el-GR" altLang="el-GR" b="1" u="sng" dirty="0"/>
          </a:p>
          <a:p>
            <a:pPr eaLnBrk="1" hangingPunct="1">
              <a:buFont typeface="Arial" panose="020B0604020202020204" pitchFamily="34" charset="0"/>
              <a:buNone/>
              <a:defRPr/>
            </a:pPr>
            <a:r>
              <a:rPr lang="el-GR" altLang="el-GR" sz="2000" b="1" i="1" dirty="0"/>
              <a:t>Κοινότητα </a:t>
            </a:r>
          </a:p>
          <a:p>
            <a:pPr eaLnBrk="1" hangingPunct="1">
              <a:buFont typeface="Arial" panose="020B0604020202020204" pitchFamily="34" charset="0"/>
              <a:buNone/>
              <a:defRPr/>
            </a:pPr>
            <a:endParaRPr lang="el-GR" altLang="el-GR" sz="2000" b="1" i="1" dirty="0"/>
          </a:p>
          <a:p>
            <a:pPr eaLnBrk="1" hangingPunct="1">
              <a:defRPr/>
            </a:pPr>
            <a:r>
              <a:rPr lang="el-GR" altLang="el-GR" sz="1800" dirty="0">
                <a:solidFill>
                  <a:srgbClr val="FFCC66"/>
                </a:solidFill>
              </a:rPr>
              <a:t>Χαμηλό κοινωνικοοικονομικό επίπεδο</a:t>
            </a:r>
          </a:p>
          <a:p>
            <a:pPr eaLnBrk="1" hangingPunct="1">
              <a:defRPr/>
            </a:pPr>
            <a:r>
              <a:rPr lang="el-GR" altLang="el-GR" sz="1800" dirty="0">
                <a:solidFill>
                  <a:srgbClr val="FFCC66"/>
                </a:solidFill>
              </a:rPr>
              <a:t>Έλλειψη σχέσεων σε επίπεδο γειτονιάς και κοινοτική αποδιοργάνωση</a:t>
            </a:r>
          </a:p>
          <a:p>
            <a:pPr eaLnBrk="1" hangingPunct="1">
              <a:defRPr/>
            </a:pPr>
            <a:r>
              <a:rPr lang="el-GR" altLang="el-GR" sz="1800" dirty="0">
                <a:solidFill>
                  <a:srgbClr val="FFCC66"/>
                </a:solidFill>
              </a:rPr>
              <a:t>Έλλειψη ευκαιριών απασχόλησης και συμμετοχής της νεολαίας</a:t>
            </a:r>
          </a:p>
          <a:p>
            <a:pPr eaLnBrk="1" hangingPunct="1">
              <a:defRPr/>
            </a:pPr>
            <a:r>
              <a:rPr lang="el-GR" altLang="el-GR" sz="1800" dirty="0">
                <a:solidFill>
                  <a:srgbClr val="FFCC66"/>
                </a:solidFill>
              </a:rPr>
              <a:t>Εύκολη διαθεσιμότητα του αλκοόλ και άλλων ουσιών</a:t>
            </a:r>
          </a:p>
          <a:p>
            <a:pPr eaLnBrk="1" hangingPunct="1">
              <a:defRPr/>
            </a:pPr>
            <a:r>
              <a:rPr lang="el-GR" altLang="el-GR" sz="1800" dirty="0">
                <a:solidFill>
                  <a:srgbClr val="FFCC66"/>
                </a:solidFill>
              </a:rPr>
              <a:t>Κοινοτικοί κανόνες και νόμοι ευνοϊκοί για τη χρήση ουσιών</a:t>
            </a:r>
          </a:p>
          <a:p>
            <a:pPr eaLnBrk="1" hangingPunct="1">
              <a:buFont typeface="Arial" panose="020B0604020202020204" pitchFamily="34" charset="0"/>
              <a:buNone/>
              <a:defRPr/>
            </a:pPr>
            <a:endParaRPr lang="el-GR" altLang="el-GR" sz="1800" dirty="0"/>
          </a:p>
        </p:txBody>
      </p:sp>
      <p:sp>
        <p:nvSpPr>
          <p:cNvPr id="162820" name="Rectangle 4">
            <a:extLst>
              <a:ext uri="{FF2B5EF4-FFF2-40B4-BE49-F238E27FC236}">
                <a16:creationId xmlns:a16="http://schemas.microsoft.com/office/drawing/2014/main" id="{17A5D575-C462-4E49-9F2F-8F84B98285B0}"/>
              </a:ext>
            </a:extLst>
          </p:cNvPr>
          <p:cNvSpPr>
            <a:spLocks noGrp="1" noRot="1" noChangeArrowheads="1"/>
          </p:cNvSpPr>
          <p:nvPr>
            <p:ph type="body" sz="half" idx="2"/>
          </p:nvPr>
        </p:nvSpPr>
        <p:spPr>
          <a:xfrm>
            <a:off x="4643438" y="260350"/>
            <a:ext cx="4500562" cy="6408738"/>
          </a:xfrm>
          <a:solidFill>
            <a:srgbClr val="008000"/>
          </a:solidFill>
        </p:spPr>
        <p:txBody>
          <a:bodyPr/>
          <a:lstStyle/>
          <a:p>
            <a:pPr algn="ctr" eaLnBrk="1" hangingPunct="1">
              <a:buFont typeface="Arial" panose="020B0604020202020204" pitchFamily="34" charset="0"/>
              <a:buNone/>
              <a:defRPr/>
            </a:pPr>
            <a:r>
              <a:rPr lang="el-GR" altLang="el-GR" sz="2400" b="1" u="sng">
                <a:solidFill>
                  <a:srgbClr val="FF0000"/>
                </a:solidFill>
                <a:latin typeface="Times New Roman" panose="02020603050405020304" pitchFamily="18" charset="0"/>
              </a:rPr>
              <a:t>Π</a:t>
            </a:r>
            <a:r>
              <a:rPr lang="el-GR" altLang="el-GR" sz="2400" b="1" u="sng">
                <a:solidFill>
                  <a:srgbClr val="FF0000"/>
                </a:solidFill>
              </a:rPr>
              <a:t>ροστατευτικοί παράγοντες</a:t>
            </a:r>
            <a:r>
              <a:rPr lang="el-GR" altLang="el-GR" b="1">
                <a:solidFill>
                  <a:srgbClr val="FF0000"/>
                </a:solidFill>
              </a:rPr>
              <a:t> </a:t>
            </a:r>
          </a:p>
          <a:p>
            <a:pPr algn="ctr" eaLnBrk="1" hangingPunct="1">
              <a:buFont typeface="Arial" panose="020B0604020202020204" pitchFamily="34" charset="0"/>
              <a:buNone/>
              <a:defRPr/>
            </a:pPr>
            <a:endParaRPr lang="el-GR" altLang="el-GR" b="1" i="1"/>
          </a:p>
          <a:p>
            <a:pPr eaLnBrk="1" hangingPunct="1">
              <a:buFont typeface="Arial" panose="020B0604020202020204" pitchFamily="34" charset="0"/>
              <a:buNone/>
              <a:defRPr/>
            </a:pPr>
            <a:r>
              <a:rPr lang="el-GR" altLang="el-GR" sz="2000" b="1" i="1"/>
              <a:t>Κοινότητα</a:t>
            </a:r>
          </a:p>
          <a:p>
            <a:pPr eaLnBrk="1" hangingPunct="1">
              <a:buFont typeface="Arial" panose="020B0604020202020204" pitchFamily="34" charset="0"/>
              <a:buNone/>
              <a:defRPr/>
            </a:pPr>
            <a:endParaRPr lang="el-GR" altLang="el-GR" sz="1800" b="1" i="1"/>
          </a:p>
          <a:p>
            <a:pPr eaLnBrk="1" hangingPunct="1">
              <a:defRPr/>
            </a:pPr>
            <a:r>
              <a:rPr lang="el-GR" altLang="el-GR" sz="1800">
                <a:solidFill>
                  <a:srgbClr val="FFCC66"/>
                </a:solidFill>
              </a:rPr>
              <a:t>Κανόνες και κοινοτικές πολιτικές που  υποστηρίζουν τη μη χρήση</a:t>
            </a:r>
          </a:p>
          <a:p>
            <a:pPr eaLnBrk="1" hangingPunct="1">
              <a:defRPr/>
            </a:pPr>
            <a:r>
              <a:rPr lang="el-GR" altLang="el-GR" sz="1800">
                <a:solidFill>
                  <a:srgbClr val="FFCC66"/>
                </a:solidFill>
              </a:rPr>
              <a:t>Παροχή ευκαιριών για πρόσβαση των πολιτών σε πόρους (υγειονομική περίθαλψη, παιδική φροντίδα, απασχόληση, επαγγελματική κατάρτιση και πολιτιστικές δραστηριότητες) </a:t>
            </a:r>
          </a:p>
          <a:p>
            <a:pPr eaLnBrk="1" hangingPunct="1">
              <a:defRPr/>
            </a:pPr>
            <a:r>
              <a:rPr lang="el-GR" altLang="el-GR" sz="1800">
                <a:solidFill>
                  <a:srgbClr val="FFCC66"/>
                </a:solidFill>
              </a:rPr>
              <a:t>Παροχή υποστηρικτικών δικτύων και ενίσχυση των κοινωνικών δεσμών</a:t>
            </a:r>
          </a:p>
          <a:p>
            <a:pPr eaLnBrk="1" hangingPunct="1">
              <a:defRPr/>
            </a:pPr>
            <a:r>
              <a:rPr lang="el-GR" altLang="el-GR" sz="1800">
                <a:solidFill>
                  <a:srgbClr val="FFCC66"/>
                </a:solidFill>
              </a:rPr>
              <a:t>Συμμετοχή των νέων στις κοινοτικές δραστηριότητες και υπηρεσίες</a:t>
            </a:r>
          </a:p>
          <a:p>
            <a:pPr eaLnBrk="1" hangingPunct="1">
              <a:buFont typeface="Arial" panose="020B0604020202020204" pitchFamily="34" charset="0"/>
              <a:buNone/>
              <a:defRPr/>
            </a:pPr>
            <a:endParaRPr lang="el-GR" altLang="el-GR" sz="1800">
              <a:solidFill>
                <a:srgbClr val="FFCC66"/>
              </a:solidFill>
            </a:endParaRPr>
          </a:p>
          <a:p>
            <a:pPr eaLnBrk="1" hangingPunct="1">
              <a:buFont typeface="Arial" panose="020B0604020202020204" pitchFamily="34" charset="0"/>
              <a:buNone/>
              <a:defRPr/>
            </a:pPr>
            <a:endParaRPr lang="el-GR" altLang="el-GR" sz="1800"/>
          </a:p>
        </p:txBody>
      </p:sp>
      <p:pic>
        <p:nvPicPr>
          <p:cNvPr id="32773" name="Picture 5" descr="185535_civil_society">
            <a:extLst>
              <a:ext uri="{FF2B5EF4-FFF2-40B4-BE49-F238E27FC236}">
                <a16:creationId xmlns:a16="http://schemas.microsoft.com/office/drawing/2014/main" id="{1204CFD3-7746-4D66-BA71-EEDC84A548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715000"/>
            <a:ext cx="4648200" cy="979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comb/>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162819">
                                            <p:txEl>
                                              <p:pRg st="4" end="4"/>
                                            </p:txEl>
                                          </p:spTgt>
                                        </p:tgtEl>
                                        <p:attrNameLst>
                                          <p:attrName>style.visibility</p:attrName>
                                        </p:attrNameLst>
                                      </p:cBhvr>
                                      <p:to>
                                        <p:strVal val="visible"/>
                                      </p:to>
                                    </p:set>
                                    <p:animEffect transition="in" filter="checkerboard(across)">
                                      <p:cBhvr>
                                        <p:cTn id="7" dur="500"/>
                                        <p:tgtEl>
                                          <p:spTgt spid="162819">
                                            <p:txEl>
                                              <p:pRg st="4" end="4"/>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nodeType="clickEffect">
                                  <p:stCondLst>
                                    <p:cond delay="0"/>
                                  </p:stCondLst>
                                  <p:childTnLst>
                                    <p:set>
                                      <p:cBhvr>
                                        <p:cTn id="11" dur="1" fill="hold">
                                          <p:stCondLst>
                                            <p:cond delay="0"/>
                                          </p:stCondLst>
                                        </p:cTn>
                                        <p:tgtEl>
                                          <p:spTgt spid="162819">
                                            <p:txEl>
                                              <p:pRg st="5" end="5"/>
                                            </p:txEl>
                                          </p:spTgt>
                                        </p:tgtEl>
                                        <p:attrNameLst>
                                          <p:attrName>style.visibility</p:attrName>
                                        </p:attrNameLst>
                                      </p:cBhvr>
                                      <p:to>
                                        <p:strVal val="visible"/>
                                      </p:to>
                                    </p:set>
                                    <p:animEffect transition="in" filter="checkerboard(across)">
                                      <p:cBhvr>
                                        <p:cTn id="12" dur="500"/>
                                        <p:tgtEl>
                                          <p:spTgt spid="162819">
                                            <p:txEl>
                                              <p:pRg st="5" end="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nodeType="clickEffect">
                                  <p:stCondLst>
                                    <p:cond delay="0"/>
                                  </p:stCondLst>
                                  <p:childTnLst>
                                    <p:set>
                                      <p:cBhvr>
                                        <p:cTn id="16" dur="1" fill="hold">
                                          <p:stCondLst>
                                            <p:cond delay="0"/>
                                          </p:stCondLst>
                                        </p:cTn>
                                        <p:tgtEl>
                                          <p:spTgt spid="162819">
                                            <p:txEl>
                                              <p:pRg st="6" end="6"/>
                                            </p:txEl>
                                          </p:spTgt>
                                        </p:tgtEl>
                                        <p:attrNameLst>
                                          <p:attrName>style.visibility</p:attrName>
                                        </p:attrNameLst>
                                      </p:cBhvr>
                                      <p:to>
                                        <p:strVal val="visible"/>
                                      </p:to>
                                    </p:set>
                                    <p:animEffect transition="in" filter="checkerboard(across)">
                                      <p:cBhvr>
                                        <p:cTn id="17" dur="500"/>
                                        <p:tgtEl>
                                          <p:spTgt spid="162819">
                                            <p:txEl>
                                              <p:pRg st="6" end="6"/>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nodeType="clickEffect">
                                  <p:stCondLst>
                                    <p:cond delay="0"/>
                                  </p:stCondLst>
                                  <p:childTnLst>
                                    <p:set>
                                      <p:cBhvr>
                                        <p:cTn id="21" dur="1" fill="hold">
                                          <p:stCondLst>
                                            <p:cond delay="0"/>
                                          </p:stCondLst>
                                        </p:cTn>
                                        <p:tgtEl>
                                          <p:spTgt spid="162819">
                                            <p:txEl>
                                              <p:pRg st="7" end="7"/>
                                            </p:txEl>
                                          </p:spTgt>
                                        </p:tgtEl>
                                        <p:attrNameLst>
                                          <p:attrName>style.visibility</p:attrName>
                                        </p:attrNameLst>
                                      </p:cBhvr>
                                      <p:to>
                                        <p:strVal val="visible"/>
                                      </p:to>
                                    </p:set>
                                    <p:animEffect transition="in" filter="checkerboard(across)">
                                      <p:cBhvr>
                                        <p:cTn id="22" dur="500"/>
                                        <p:tgtEl>
                                          <p:spTgt spid="162819">
                                            <p:txEl>
                                              <p:pRg st="7" end="7"/>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nodeType="clickEffect">
                                  <p:stCondLst>
                                    <p:cond delay="0"/>
                                  </p:stCondLst>
                                  <p:childTnLst>
                                    <p:set>
                                      <p:cBhvr>
                                        <p:cTn id="26" dur="1" fill="hold">
                                          <p:stCondLst>
                                            <p:cond delay="0"/>
                                          </p:stCondLst>
                                        </p:cTn>
                                        <p:tgtEl>
                                          <p:spTgt spid="162819">
                                            <p:txEl>
                                              <p:pRg st="8" end="8"/>
                                            </p:txEl>
                                          </p:spTgt>
                                        </p:tgtEl>
                                        <p:attrNameLst>
                                          <p:attrName>style.visibility</p:attrName>
                                        </p:attrNameLst>
                                      </p:cBhvr>
                                      <p:to>
                                        <p:strVal val="visible"/>
                                      </p:to>
                                    </p:set>
                                    <p:animEffect transition="in" filter="checkerboard(across)">
                                      <p:cBhvr>
                                        <p:cTn id="27" dur="500"/>
                                        <p:tgtEl>
                                          <p:spTgt spid="162819">
                                            <p:txEl>
                                              <p:pRg st="8" end="8"/>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nodeType="clickEffect">
                                  <p:stCondLst>
                                    <p:cond delay="0"/>
                                  </p:stCondLst>
                                  <p:childTnLst>
                                    <p:set>
                                      <p:cBhvr>
                                        <p:cTn id="31" dur="1" fill="hold">
                                          <p:stCondLst>
                                            <p:cond delay="0"/>
                                          </p:stCondLst>
                                        </p:cTn>
                                        <p:tgtEl>
                                          <p:spTgt spid="162820">
                                            <p:txEl>
                                              <p:pRg st="4" end="4"/>
                                            </p:txEl>
                                          </p:spTgt>
                                        </p:tgtEl>
                                        <p:attrNameLst>
                                          <p:attrName>style.visibility</p:attrName>
                                        </p:attrNameLst>
                                      </p:cBhvr>
                                      <p:to>
                                        <p:strVal val="visible"/>
                                      </p:to>
                                    </p:set>
                                    <p:animEffect transition="in" filter="checkerboard(across)">
                                      <p:cBhvr>
                                        <p:cTn id="32" dur="500"/>
                                        <p:tgtEl>
                                          <p:spTgt spid="162820">
                                            <p:txEl>
                                              <p:pRg st="4" end="4"/>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nodeType="clickEffect">
                                  <p:stCondLst>
                                    <p:cond delay="0"/>
                                  </p:stCondLst>
                                  <p:childTnLst>
                                    <p:set>
                                      <p:cBhvr>
                                        <p:cTn id="36" dur="1" fill="hold">
                                          <p:stCondLst>
                                            <p:cond delay="0"/>
                                          </p:stCondLst>
                                        </p:cTn>
                                        <p:tgtEl>
                                          <p:spTgt spid="162820">
                                            <p:txEl>
                                              <p:pRg st="5" end="5"/>
                                            </p:txEl>
                                          </p:spTgt>
                                        </p:tgtEl>
                                        <p:attrNameLst>
                                          <p:attrName>style.visibility</p:attrName>
                                        </p:attrNameLst>
                                      </p:cBhvr>
                                      <p:to>
                                        <p:strVal val="visible"/>
                                      </p:to>
                                    </p:set>
                                    <p:animEffect transition="in" filter="checkerboard(across)">
                                      <p:cBhvr>
                                        <p:cTn id="37" dur="500"/>
                                        <p:tgtEl>
                                          <p:spTgt spid="162820">
                                            <p:txEl>
                                              <p:pRg st="5" end="5"/>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nodeType="clickEffect">
                                  <p:stCondLst>
                                    <p:cond delay="0"/>
                                  </p:stCondLst>
                                  <p:childTnLst>
                                    <p:set>
                                      <p:cBhvr>
                                        <p:cTn id="41" dur="1" fill="hold">
                                          <p:stCondLst>
                                            <p:cond delay="0"/>
                                          </p:stCondLst>
                                        </p:cTn>
                                        <p:tgtEl>
                                          <p:spTgt spid="162820">
                                            <p:txEl>
                                              <p:pRg st="6" end="6"/>
                                            </p:txEl>
                                          </p:spTgt>
                                        </p:tgtEl>
                                        <p:attrNameLst>
                                          <p:attrName>style.visibility</p:attrName>
                                        </p:attrNameLst>
                                      </p:cBhvr>
                                      <p:to>
                                        <p:strVal val="visible"/>
                                      </p:to>
                                    </p:set>
                                    <p:animEffect transition="in" filter="checkerboard(across)">
                                      <p:cBhvr>
                                        <p:cTn id="42" dur="500"/>
                                        <p:tgtEl>
                                          <p:spTgt spid="162820">
                                            <p:txEl>
                                              <p:pRg st="6" end="6"/>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nodeType="clickEffect">
                                  <p:stCondLst>
                                    <p:cond delay="0"/>
                                  </p:stCondLst>
                                  <p:childTnLst>
                                    <p:set>
                                      <p:cBhvr>
                                        <p:cTn id="46" dur="1" fill="hold">
                                          <p:stCondLst>
                                            <p:cond delay="0"/>
                                          </p:stCondLst>
                                        </p:cTn>
                                        <p:tgtEl>
                                          <p:spTgt spid="162820">
                                            <p:txEl>
                                              <p:pRg st="7" end="7"/>
                                            </p:txEl>
                                          </p:spTgt>
                                        </p:tgtEl>
                                        <p:attrNameLst>
                                          <p:attrName>style.visibility</p:attrName>
                                        </p:attrNameLst>
                                      </p:cBhvr>
                                      <p:to>
                                        <p:strVal val="visible"/>
                                      </p:to>
                                    </p:set>
                                    <p:animEffect transition="in" filter="checkerboard(across)">
                                      <p:cBhvr>
                                        <p:cTn id="47" dur="500"/>
                                        <p:tgtEl>
                                          <p:spTgt spid="162820">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0BC968-FE92-46D4-AC9E-1ECFA41D6F8D}"/>
              </a:ext>
            </a:extLst>
          </p:cNvPr>
          <p:cNvSpPr>
            <a:spLocks noGrp="1"/>
          </p:cNvSpPr>
          <p:nvPr>
            <p:ph type="title"/>
          </p:nvPr>
        </p:nvSpPr>
        <p:spPr>
          <a:xfrm>
            <a:off x="1028700" y="685800"/>
            <a:ext cx="7200900" cy="870992"/>
          </a:xfrm>
        </p:spPr>
        <p:txBody>
          <a:bodyPr>
            <a:normAutofit fontScale="90000"/>
          </a:bodyPr>
          <a:lstStyle/>
          <a:p>
            <a:pPr algn="ctr"/>
            <a:r>
              <a:rPr lang="el-GR" dirty="0">
                <a:latin typeface="Corbel" panose="020B0503020204020204" pitchFamily="34" charset="0"/>
              </a:rPr>
              <a:t>Τύποι παρεμβάσεων πρόληψης</a:t>
            </a:r>
            <a:br>
              <a:rPr lang="en-US" dirty="0"/>
            </a:br>
            <a:endParaRPr lang="el-GR" dirty="0"/>
          </a:p>
        </p:txBody>
      </p:sp>
      <p:sp>
        <p:nvSpPr>
          <p:cNvPr id="3" name="Θέση περιεχομένου 2">
            <a:extLst>
              <a:ext uri="{FF2B5EF4-FFF2-40B4-BE49-F238E27FC236}">
                <a16:creationId xmlns:a16="http://schemas.microsoft.com/office/drawing/2014/main" id="{530E32FC-9A1A-4ED7-9BB0-F4AF63CDA220}"/>
              </a:ext>
            </a:extLst>
          </p:cNvPr>
          <p:cNvSpPr>
            <a:spLocks noGrp="1"/>
          </p:cNvSpPr>
          <p:nvPr>
            <p:ph idx="1"/>
          </p:nvPr>
        </p:nvSpPr>
        <p:spPr>
          <a:xfrm>
            <a:off x="827584" y="1827212"/>
            <a:ext cx="8064896" cy="4554115"/>
          </a:xfrm>
        </p:spPr>
        <p:txBody>
          <a:bodyPr>
            <a:normAutofit lnSpcReduction="10000"/>
          </a:bodyPr>
          <a:lstStyle/>
          <a:p>
            <a:pPr marL="514350" indent="-514350" algn="just">
              <a:buFont typeface="+mj-lt"/>
              <a:buAutoNum type="arabicPeriod"/>
            </a:pPr>
            <a:r>
              <a:rPr lang="el-GR" sz="2800" dirty="0">
                <a:solidFill>
                  <a:srgbClr val="FF0000"/>
                </a:solidFill>
                <a:latin typeface="Corbel" panose="020B0503020204020204" pitchFamily="34" charset="0"/>
              </a:rPr>
              <a:t>Καθολική πρόληψη (</a:t>
            </a:r>
            <a:r>
              <a:rPr lang="en-US" sz="2800" dirty="0">
                <a:solidFill>
                  <a:srgbClr val="FF0000"/>
                </a:solidFill>
                <a:latin typeface="Corbel" panose="020B0503020204020204" pitchFamily="34" charset="0"/>
              </a:rPr>
              <a:t>Universal prevention) </a:t>
            </a:r>
            <a:endParaRPr lang="el-GR" sz="2800" dirty="0">
              <a:solidFill>
                <a:srgbClr val="FF0000"/>
              </a:solidFill>
              <a:latin typeface="Corbel" panose="020B0503020204020204" pitchFamily="34" charset="0"/>
            </a:endParaRPr>
          </a:p>
          <a:p>
            <a:pPr marL="0" indent="0" algn="just">
              <a:buNone/>
            </a:pPr>
            <a:r>
              <a:rPr lang="el-GR" sz="2400" dirty="0">
                <a:latin typeface="Corbel" panose="020B0503020204020204" pitchFamily="34" charset="0"/>
              </a:rPr>
              <a:t>Απευθύνεται στον νεανικό πληθυσμό. Είτε άμεσα σε παιδιά και νέους-νέες (π.χ. μαθητές, στρατευμένους) είτε σε άλλες ομάδες (π.χ. εκπαιδευτικούς, γονείς) που έρχονται σε επαφή με νέους.</a:t>
            </a:r>
          </a:p>
          <a:p>
            <a:pPr marL="0" indent="0" algn="just">
              <a:buNone/>
            </a:pPr>
            <a:r>
              <a:rPr lang="el-GR" sz="2400" dirty="0">
                <a:solidFill>
                  <a:srgbClr val="FF0000"/>
                </a:solidFill>
                <a:latin typeface="Corbel" panose="020B0503020204020204" pitchFamily="34" charset="0"/>
              </a:rPr>
              <a:t>ΣΤΟΧΟΣ: </a:t>
            </a:r>
            <a:r>
              <a:rPr lang="el-GR" sz="2400" dirty="0">
                <a:latin typeface="Corbel" panose="020B0503020204020204" pitchFamily="34" charset="0"/>
              </a:rPr>
              <a:t>Η αποφυγή ή η αναβολή της έναρξης της εξάρτησης με την παροχή των απαραίτητων γνώσεων και δεξιοτήτων. </a:t>
            </a:r>
            <a:endParaRPr lang="en-US" sz="2400" dirty="0">
              <a:latin typeface="Corbel" panose="020B0503020204020204" pitchFamily="34" charset="0"/>
            </a:endParaRPr>
          </a:p>
          <a:p>
            <a:pPr marL="0" indent="0">
              <a:buNone/>
            </a:pPr>
            <a:endParaRPr lang="el-GR" sz="2000" dirty="0"/>
          </a:p>
          <a:p>
            <a:pPr marL="0" indent="0">
              <a:buNone/>
            </a:pPr>
            <a:endParaRPr lang="el-GR" sz="2000" dirty="0"/>
          </a:p>
          <a:p>
            <a:pPr marL="0" indent="0">
              <a:buNone/>
            </a:pPr>
            <a:r>
              <a:rPr lang="el-GR" sz="2400" dirty="0"/>
              <a:t> </a:t>
            </a:r>
          </a:p>
          <a:p>
            <a:pPr marL="0" indent="0">
              <a:buNone/>
            </a:pPr>
            <a:endParaRPr lang="el-GR" sz="2400" dirty="0"/>
          </a:p>
          <a:p>
            <a:pPr marL="0" indent="0">
              <a:buNone/>
            </a:pPr>
            <a:endParaRPr lang="el-GR" dirty="0"/>
          </a:p>
        </p:txBody>
      </p:sp>
    </p:spTree>
    <p:extLst>
      <p:ext uri="{BB962C8B-B14F-4D97-AF65-F5344CB8AC3E}">
        <p14:creationId xmlns:p14="http://schemas.microsoft.com/office/powerpoint/2010/main" val="20050269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7567A1-76B2-4CF6-9570-86D582E5760A}"/>
              </a:ext>
            </a:extLst>
          </p:cNvPr>
          <p:cNvSpPr>
            <a:spLocks noGrp="1"/>
          </p:cNvSpPr>
          <p:nvPr>
            <p:ph type="title"/>
          </p:nvPr>
        </p:nvSpPr>
        <p:spPr>
          <a:xfrm>
            <a:off x="1043608" y="408483"/>
            <a:ext cx="7791772" cy="1015008"/>
          </a:xfrm>
        </p:spPr>
        <p:txBody>
          <a:bodyPr>
            <a:normAutofit/>
          </a:bodyPr>
          <a:lstStyle/>
          <a:p>
            <a:pPr algn="ctr"/>
            <a:r>
              <a:rPr lang="el-GR" sz="4000" dirty="0">
                <a:latin typeface="Corbel" panose="020B0503020204020204" pitchFamily="34" charset="0"/>
              </a:rPr>
              <a:t>Τύποι παρεμβάσεων πρόληψης</a:t>
            </a:r>
          </a:p>
        </p:txBody>
      </p:sp>
      <p:sp>
        <p:nvSpPr>
          <p:cNvPr id="3" name="Θέση περιεχομένου 2">
            <a:extLst>
              <a:ext uri="{FF2B5EF4-FFF2-40B4-BE49-F238E27FC236}">
                <a16:creationId xmlns:a16="http://schemas.microsoft.com/office/drawing/2014/main" id="{927A4BEC-4C1E-4FF3-955F-627AE1F47DF7}"/>
              </a:ext>
            </a:extLst>
          </p:cNvPr>
          <p:cNvSpPr>
            <a:spLocks noGrp="1"/>
          </p:cNvSpPr>
          <p:nvPr>
            <p:ph idx="1"/>
          </p:nvPr>
        </p:nvSpPr>
        <p:spPr>
          <a:xfrm>
            <a:off x="755576" y="1827213"/>
            <a:ext cx="8208912" cy="4114800"/>
          </a:xfrm>
        </p:spPr>
        <p:txBody>
          <a:bodyPr/>
          <a:lstStyle/>
          <a:p>
            <a:pPr marL="514350" indent="-514350">
              <a:buFont typeface="+mj-lt"/>
              <a:buAutoNum type="arabicPeriod" startAt="2"/>
            </a:pPr>
            <a:r>
              <a:rPr lang="el-GR" sz="2800" dirty="0">
                <a:solidFill>
                  <a:srgbClr val="FF0000"/>
                </a:solidFill>
                <a:latin typeface="Corbel" panose="020B0503020204020204" pitchFamily="34" charset="0"/>
              </a:rPr>
              <a:t>Επικεντρωμένη Πρόληψη (</a:t>
            </a:r>
            <a:r>
              <a:rPr lang="en-US" sz="2800" dirty="0">
                <a:solidFill>
                  <a:srgbClr val="FF0000"/>
                </a:solidFill>
                <a:latin typeface="Corbel" panose="020B0503020204020204" pitchFamily="34" charset="0"/>
              </a:rPr>
              <a:t>Selective prevention) </a:t>
            </a:r>
            <a:endParaRPr lang="el-GR" sz="2800" dirty="0">
              <a:solidFill>
                <a:srgbClr val="FF0000"/>
              </a:solidFill>
              <a:latin typeface="Corbel" panose="020B0503020204020204" pitchFamily="34" charset="0"/>
            </a:endParaRPr>
          </a:p>
          <a:p>
            <a:pPr marL="0" indent="0" algn="just">
              <a:buNone/>
            </a:pPr>
            <a:r>
              <a:rPr lang="el-GR" sz="2400" dirty="0">
                <a:latin typeface="Corbel" panose="020B0503020204020204" pitchFamily="34" charset="0"/>
              </a:rPr>
              <a:t>Απευθύνεται σε συγκεκριμένες υποομάδες του νεανικού πληθυσμού για τις οποίες θεωρείται ότι συντρέχουν παράγοντες κίνδυνου ως προς την εκδήλωση προβλημάτων που σχετίζονται με τις εξαρτήσεις (π.χ. μαθητές με ψυχοκοινωνικά προβλήματα, μαθητές με προβλήματα χαμηλής σχολικής επίδοσης, άνεργοι, παιδιά των οποίων οι γονείς έχουν προβλήματα με την χρήση ουσιών κ.α.) </a:t>
            </a:r>
          </a:p>
        </p:txBody>
      </p:sp>
    </p:spTree>
    <p:extLst>
      <p:ext uri="{BB962C8B-B14F-4D97-AF65-F5344CB8AC3E}">
        <p14:creationId xmlns:p14="http://schemas.microsoft.com/office/powerpoint/2010/main" val="358393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E5CDF8-D96E-4778-8CAA-090F1FDF74E2}"/>
              </a:ext>
            </a:extLst>
          </p:cNvPr>
          <p:cNvSpPr>
            <a:spLocks noGrp="1"/>
          </p:cNvSpPr>
          <p:nvPr>
            <p:ph type="title"/>
          </p:nvPr>
        </p:nvSpPr>
        <p:spPr>
          <a:xfrm>
            <a:off x="1000150" y="341313"/>
            <a:ext cx="7863780" cy="855439"/>
          </a:xfrm>
        </p:spPr>
        <p:txBody>
          <a:bodyPr>
            <a:normAutofit/>
          </a:bodyPr>
          <a:lstStyle/>
          <a:p>
            <a:pPr algn="ctr"/>
            <a:r>
              <a:rPr lang="el-GR" sz="4000" dirty="0">
                <a:latin typeface="Corbel" panose="020B0503020204020204" pitchFamily="34" charset="0"/>
              </a:rPr>
              <a:t>Τύποι παρεμβάσεων πρόληψης</a:t>
            </a:r>
          </a:p>
        </p:txBody>
      </p:sp>
      <p:sp>
        <p:nvSpPr>
          <p:cNvPr id="3" name="Θέση περιεχομένου 2">
            <a:extLst>
              <a:ext uri="{FF2B5EF4-FFF2-40B4-BE49-F238E27FC236}">
                <a16:creationId xmlns:a16="http://schemas.microsoft.com/office/drawing/2014/main" id="{0CFA1C65-818A-4317-B7B5-580DB19A3B9C}"/>
              </a:ext>
            </a:extLst>
          </p:cNvPr>
          <p:cNvSpPr>
            <a:spLocks noGrp="1"/>
          </p:cNvSpPr>
          <p:nvPr>
            <p:ph idx="1"/>
          </p:nvPr>
        </p:nvSpPr>
        <p:spPr>
          <a:xfrm>
            <a:off x="827584" y="1556792"/>
            <a:ext cx="8208912" cy="4114800"/>
          </a:xfrm>
        </p:spPr>
        <p:txBody>
          <a:bodyPr/>
          <a:lstStyle/>
          <a:p>
            <a:pPr marL="514350" indent="-514350">
              <a:buFont typeface="+mj-lt"/>
              <a:buAutoNum type="arabicPeriod" startAt="3"/>
            </a:pPr>
            <a:r>
              <a:rPr lang="el-GR" sz="2800" dirty="0">
                <a:solidFill>
                  <a:srgbClr val="FF0000"/>
                </a:solidFill>
                <a:latin typeface="Corbel" panose="020B0503020204020204" pitchFamily="34" charset="0"/>
              </a:rPr>
              <a:t>Ενδεδειγμένη</a:t>
            </a:r>
            <a:r>
              <a:rPr lang="en-US" sz="2800" dirty="0">
                <a:solidFill>
                  <a:srgbClr val="FF0000"/>
                </a:solidFill>
                <a:latin typeface="Corbel" panose="020B0503020204020204" pitchFamily="34" charset="0"/>
              </a:rPr>
              <a:t> </a:t>
            </a:r>
            <a:r>
              <a:rPr lang="el-GR" sz="2800" dirty="0">
                <a:solidFill>
                  <a:srgbClr val="FF0000"/>
                </a:solidFill>
                <a:latin typeface="Corbel" panose="020B0503020204020204" pitchFamily="34" charset="0"/>
              </a:rPr>
              <a:t>πρόληψη</a:t>
            </a:r>
            <a:r>
              <a:rPr lang="en-US" sz="2800" dirty="0">
                <a:solidFill>
                  <a:srgbClr val="FF0000"/>
                </a:solidFill>
                <a:latin typeface="Corbel" panose="020B0503020204020204" pitchFamily="34" charset="0"/>
              </a:rPr>
              <a:t> </a:t>
            </a:r>
            <a:r>
              <a:rPr lang="el-GR" sz="2800" dirty="0">
                <a:solidFill>
                  <a:srgbClr val="FF0000"/>
                </a:solidFill>
                <a:latin typeface="Corbel" panose="020B0503020204020204" pitchFamily="34" charset="0"/>
              </a:rPr>
              <a:t>(</a:t>
            </a:r>
            <a:r>
              <a:rPr lang="en-US" sz="2800" dirty="0">
                <a:solidFill>
                  <a:srgbClr val="FF0000"/>
                </a:solidFill>
                <a:latin typeface="Corbel" panose="020B0503020204020204" pitchFamily="34" charset="0"/>
              </a:rPr>
              <a:t>Indicated prevention) </a:t>
            </a:r>
            <a:endParaRPr lang="el-GR" sz="2800" dirty="0">
              <a:solidFill>
                <a:srgbClr val="FF0000"/>
              </a:solidFill>
              <a:latin typeface="Corbel" panose="020B0503020204020204" pitchFamily="34" charset="0"/>
            </a:endParaRPr>
          </a:p>
          <a:p>
            <a:pPr marL="0" indent="0" algn="just">
              <a:buNone/>
            </a:pPr>
            <a:r>
              <a:rPr lang="el-GR" sz="2400" dirty="0">
                <a:latin typeface="Corbel" panose="020B0503020204020204" pitchFamily="34" charset="0"/>
              </a:rPr>
              <a:t>Εστιάζει στο άτομο και απευθύνεται σε άτομα που έχουν ήδη εκδηλώσει πρώιμα σημάδια εξάρτησης, ψυχολογικά προβλήματα ή προβλήματα συμπεριφοράς που σχετίζονται με χρήση ουσιών (π.χ. άτομα με διαταραχή ελλειμματικής προσοχής)</a:t>
            </a:r>
          </a:p>
          <a:p>
            <a:pPr marL="0" indent="0" algn="just">
              <a:buNone/>
            </a:pPr>
            <a:r>
              <a:rPr lang="el-GR" sz="2400" dirty="0">
                <a:solidFill>
                  <a:srgbClr val="FF0000"/>
                </a:solidFill>
                <a:latin typeface="Corbel" panose="020B0503020204020204" pitchFamily="34" charset="0"/>
              </a:rPr>
              <a:t>ΣΤΟΧΟΣ: </a:t>
            </a:r>
            <a:r>
              <a:rPr lang="el-GR" sz="2400" dirty="0">
                <a:latin typeface="Corbel" panose="020B0503020204020204" pitchFamily="34" charset="0"/>
              </a:rPr>
              <a:t>η έγκαιρη διάγνωση και η παρέμβαση σε ατομικό επίπεδο. </a:t>
            </a:r>
          </a:p>
        </p:txBody>
      </p:sp>
    </p:spTree>
    <p:extLst>
      <p:ext uri="{BB962C8B-B14F-4D97-AF65-F5344CB8AC3E}">
        <p14:creationId xmlns:p14="http://schemas.microsoft.com/office/powerpoint/2010/main" val="6359304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3E36516-FA7F-42DE-87C0-C4D26A1739A4}"/>
              </a:ext>
            </a:extLst>
          </p:cNvPr>
          <p:cNvSpPr>
            <a:spLocks noGrp="1"/>
          </p:cNvSpPr>
          <p:nvPr>
            <p:ph type="title"/>
          </p:nvPr>
        </p:nvSpPr>
        <p:spPr>
          <a:xfrm>
            <a:off x="1259632" y="1268760"/>
            <a:ext cx="6798734" cy="929487"/>
          </a:xfrm>
        </p:spPr>
        <p:txBody>
          <a:bodyPr>
            <a:normAutofit fontScale="90000"/>
          </a:bodyPr>
          <a:lstStyle/>
          <a:p>
            <a:pPr algn="ctr"/>
            <a:r>
              <a:rPr lang="el-GR" sz="3200" dirty="0">
                <a:solidFill>
                  <a:schemeClr val="tx1"/>
                </a:solidFill>
                <a:latin typeface="Corbel" panose="020B0503020204020204" pitchFamily="34" charset="0"/>
              </a:rPr>
              <a:t>Στρατηγικές παρεμβάσεων πρόληψης </a:t>
            </a:r>
            <a:br>
              <a:rPr lang="el-GR" sz="3200" dirty="0">
                <a:solidFill>
                  <a:schemeClr val="tx1"/>
                </a:solidFill>
                <a:latin typeface="Corbel" panose="020B0503020204020204" pitchFamily="34" charset="0"/>
              </a:rPr>
            </a:br>
            <a:endParaRPr lang="el-GR" sz="3200" dirty="0">
              <a:latin typeface="Corbel" panose="020B0503020204020204" pitchFamily="34" charset="0"/>
            </a:endParaRPr>
          </a:p>
        </p:txBody>
      </p:sp>
      <p:sp>
        <p:nvSpPr>
          <p:cNvPr id="3" name="Θέση περιεχομένου 2">
            <a:extLst>
              <a:ext uri="{FF2B5EF4-FFF2-40B4-BE49-F238E27FC236}">
                <a16:creationId xmlns:a16="http://schemas.microsoft.com/office/drawing/2014/main" id="{4B80E9D5-C2B8-4A4E-B385-051F16A992E5}"/>
              </a:ext>
            </a:extLst>
          </p:cNvPr>
          <p:cNvSpPr>
            <a:spLocks noGrp="1"/>
          </p:cNvSpPr>
          <p:nvPr>
            <p:ph idx="1"/>
          </p:nvPr>
        </p:nvSpPr>
        <p:spPr>
          <a:xfrm>
            <a:off x="1043608" y="2420888"/>
            <a:ext cx="6798736" cy="3444997"/>
          </a:xfrm>
        </p:spPr>
        <p:txBody>
          <a:bodyPr>
            <a:normAutofit fontScale="85000" lnSpcReduction="10000"/>
          </a:bodyPr>
          <a:lstStyle/>
          <a:p>
            <a:pPr marL="514350" lvl="2" fontAlgn="auto">
              <a:spcBef>
                <a:spcPts val="750"/>
              </a:spcBef>
              <a:spcAft>
                <a:spcPts val="0"/>
              </a:spcAft>
              <a:defRPr/>
            </a:pPr>
            <a:r>
              <a:rPr lang="el-GR" sz="2400" dirty="0">
                <a:solidFill>
                  <a:srgbClr val="FF0000"/>
                </a:solidFill>
                <a:latin typeface="Corbel" panose="020B0503020204020204" pitchFamily="34" charset="0"/>
              </a:rPr>
              <a:t>Δικτύωση/κινητοποίηση</a:t>
            </a:r>
            <a:r>
              <a:rPr lang="en-US" sz="2400" dirty="0">
                <a:solidFill>
                  <a:srgbClr val="FF0000"/>
                </a:solidFill>
                <a:latin typeface="Corbel" panose="020B0503020204020204" pitchFamily="34" charset="0"/>
              </a:rPr>
              <a:t> </a:t>
            </a:r>
            <a:endParaRPr lang="el-GR" sz="2400" dirty="0">
              <a:solidFill>
                <a:srgbClr val="FF0000"/>
              </a:solidFill>
              <a:latin typeface="Corbel" panose="020B0503020204020204" pitchFamily="34" charset="0"/>
            </a:endParaRPr>
          </a:p>
          <a:p>
            <a:pPr marL="228600" lvl="2" indent="0" algn="just" fontAlgn="auto">
              <a:spcBef>
                <a:spcPts val="750"/>
              </a:spcBef>
              <a:spcAft>
                <a:spcPts val="0"/>
              </a:spcAft>
              <a:buNone/>
              <a:defRPr/>
            </a:pPr>
            <a:r>
              <a:rPr lang="en-US" sz="1900" dirty="0">
                <a:solidFill>
                  <a:schemeClr val="tx1"/>
                </a:solidFill>
                <a:latin typeface="Corbel" panose="020B0503020204020204" pitchFamily="34" charset="0"/>
              </a:rPr>
              <a:t>(</a:t>
            </a:r>
            <a:r>
              <a:rPr lang="el-GR" sz="1900" dirty="0">
                <a:solidFill>
                  <a:schemeClr val="tx1"/>
                </a:solidFill>
                <a:latin typeface="Corbel" panose="020B0503020204020204" pitchFamily="34" charset="0"/>
              </a:rPr>
              <a:t>ευαισθητοποίηση τοπικής κοινότητας, κινητοποίηση των μελών της ώστε να αναλάβουν ενεργό ρόλο στην πρόληψη λειτουργώντας ως πολλαπλασιαστές) </a:t>
            </a:r>
          </a:p>
          <a:p>
            <a:pPr marL="514350" lvl="2" fontAlgn="auto">
              <a:spcBef>
                <a:spcPts val="750"/>
              </a:spcBef>
              <a:spcAft>
                <a:spcPts val="0"/>
              </a:spcAft>
              <a:defRPr/>
            </a:pPr>
            <a:r>
              <a:rPr lang="el-GR" sz="2400" dirty="0">
                <a:solidFill>
                  <a:srgbClr val="FF0000"/>
                </a:solidFill>
                <a:latin typeface="Corbel" panose="020B0503020204020204" pitchFamily="34" charset="0"/>
              </a:rPr>
              <a:t>Ενημέρωση/ευαισθητοποίηση</a:t>
            </a:r>
          </a:p>
          <a:p>
            <a:pPr marL="228600" lvl="2" indent="0" algn="just" fontAlgn="auto">
              <a:spcBef>
                <a:spcPts val="750"/>
              </a:spcBef>
              <a:spcAft>
                <a:spcPts val="0"/>
              </a:spcAft>
              <a:buNone/>
              <a:defRPr/>
            </a:pPr>
            <a:r>
              <a:rPr lang="el-GR" sz="1900" dirty="0">
                <a:solidFill>
                  <a:schemeClr val="tx1"/>
                </a:solidFill>
                <a:latin typeface="Corbel" panose="020B0503020204020204" pitchFamily="34" charset="0"/>
              </a:rPr>
              <a:t>(συναντήσεις με στόχο την παροχή γνώσεων σχετικά με τις ουσίες και τις </a:t>
            </a:r>
            <a:r>
              <a:rPr lang="el-GR" sz="1900" dirty="0" err="1">
                <a:solidFill>
                  <a:schemeClr val="tx1"/>
                </a:solidFill>
                <a:latin typeface="Corbel" panose="020B0503020204020204" pitchFamily="34" charset="0"/>
              </a:rPr>
              <a:t>εξαρτητικές</a:t>
            </a:r>
            <a:r>
              <a:rPr lang="el-GR" sz="1900" dirty="0">
                <a:solidFill>
                  <a:schemeClr val="tx1"/>
                </a:solidFill>
                <a:latin typeface="Corbel" panose="020B0503020204020204" pitchFamily="34" charset="0"/>
              </a:rPr>
              <a:t> συμπεριφορές, τις επιδράσεις και τις συνέπειες τους)</a:t>
            </a:r>
          </a:p>
          <a:p>
            <a:pPr marL="514350" lvl="2" fontAlgn="auto">
              <a:spcBef>
                <a:spcPts val="750"/>
              </a:spcBef>
              <a:spcAft>
                <a:spcPts val="0"/>
              </a:spcAft>
              <a:defRPr/>
            </a:pPr>
            <a:r>
              <a:rPr lang="el-GR" sz="2400" dirty="0">
                <a:solidFill>
                  <a:srgbClr val="FF0000"/>
                </a:solidFill>
                <a:latin typeface="Corbel" panose="020B0503020204020204" pitchFamily="34" charset="0"/>
              </a:rPr>
              <a:t>Εκπαίδευση</a:t>
            </a:r>
          </a:p>
          <a:p>
            <a:pPr marL="228600" lvl="2" indent="0" algn="just">
              <a:spcBef>
                <a:spcPts val="750"/>
              </a:spcBef>
              <a:spcAft>
                <a:spcPts val="0"/>
              </a:spcAft>
              <a:buNone/>
              <a:defRPr/>
            </a:pPr>
            <a:r>
              <a:rPr lang="el-GR" sz="1900" dirty="0">
                <a:solidFill>
                  <a:schemeClr val="tx1"/>
                </a:solidFill>
                <a:latin typeface="Corbel" panose="020B0503020204020204" pitchFamily="34" charset="0"/>
              </a:rPr>
              <a:t>(υλοποίηση σεμιναρίων και ομάδων βιωματικού χαρακτήρα με στόχο την διαμόρφωση στάσεων και αντιλήψεων καθώς και την αντιμετώπιση των επιβαρυντικών παραγόντων αλλά και την ενίσχυση των προστατευτικών παραγόντων που σχετίζονται με τις εξαρτήσεις)  </a:t>
            </a:r>
          </a:p>
          <a:p>
            <a:endParaRPr lang="el-GR" dirty="0"/>
          </a:p>
        </p:txBody>
      </p:sp>
    </p:spTree>
    <p:extLst>
      <p:ext uri="{BB962C8B-B14F-4D97-AF65-F5344CB8AC3E}">
        <p14:creationId xmlns:p14="http://schemas.microsoft.com/office/powerpoint/2010/main" val="2636835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C42B05-BCCD-4C35-B1AC-2E770BC56FBE}"/>
              </a:ext>
            </a:extLst>
          </p:cNvPr>
          <p:cNvSpPr>
            <a:spLocks noGrp="1"/>
          </p:cNvSpPr>
          <p:nvPr>
            <p:ph type="title"/>
          </p:nvPr>
        </p:nvSpPr>
        <p:spPr>
          <a:xfrm>
            <a:off x="1176866" y="915337"/>
            <a:ext cx="7211558" cy="1303867"/>
          </a:xfrm>
        </p:spPr>
        <p:txBody>
          <a:bodyPr>
            <a:normAutofit fontScale="90000"/>
          </a:bodyPr>
          <a:lstStyle/>
          <a:p>
            <a:r>
              <a:rPr lang="el-GR" dirty="0">
                <a:solidFill>
                  <a:schemeClr val="tx1"/>
                </a:solidFill>
                <a:latin typeface="Corbel" panose="020B0503020204020204" pitchFamily="34" charset="0"/>
              </a:rPr>
              <a:t>Στρατηγικές παρεμβάσεων πρόληψης</a:t>
            </a:r>
            <a:endParaRPr lang="el-GR" dirty="0"/>
          </a:p>
        </p:txBody>
      </p:sp>
      <p:sp>
        <p:nvSpPr>
          <p:cNvPr id="4" name="Θέση περιεχομένου 2">
            <a:extLst>
              <a:ext uri="{FF2B5EF4-FFF2-40B4-BE49-F238E27FC236}">
                <a16:creationId xmlns:a16="http://schemas.microsoft.com/office/drawing/2014/main" id="{2B1E408A-7D9D-4CE4-B676-06CCCCCB532F}"/>
              </a:ext>
            </a:extLst>
          </p:cNvPr>
          <p:cNvSpPr>
            <a:spLocks noGrp="1"/>
          </p:cNvSpPr>
          <p:nvPr>
            <p:ph idx="1"/>
          </p:nvPr>
        </p:nvSpPr>
        <p:spPr>
          <a:xfrm>
            <a:off x="1176338" y="2490788"/>
            <a:ext cx="6799262" cy="3444875"/>
          </a:xfrm>
        </p:spPr>
        <p:txBody>
          <a:bodyPr>
            <a:normAutofit lnSpcReduction="10000"/>
          </a:bodyPr>
          <a:lstStyle/>
          <a:p>
            <a:pPr marL="514350" lvl="2">
              <a:lnSpc>
                <a:spcPct val="90000"/>
              </a:lnSpc>
              <a:spcBef>
                <a:spcPts val="750"/>
              </a:spcBef>
              <a:spcAft>
                <a:spcPts val="0"/>
              </a:spcAft>
              <a:defRPr/>
            </a:pPr>
            <a:r>
              <a:rPr lang="el-GR" sz="2000" dirty="0">
                <a:solidFill>
                  <a:srgbClr val="FF0000"/>
                </a:solidFill>
                <a:latin typeface="Corbel" panose="020B0503020204020204" pitchFamily="34" charset="0"/>
              </a:rPr>
              <a:t>Δημιουργικές δραστηριότητες</a:t>
            </a:r>
          </a:p>
          <a:p>
            <a:pPr marL="228600" lvl="2" indent="0" algn="just" fontAlgn="auto">
              <a:lnSpc>
                <a:spcPct val="90000"/>
              </a:lnSpc>
              <a:spcBef>
                <a:spcPts val="750"/>
              </a:spcBef>
              <a:spcAft>
                <a:spcPts val="0"/>
              </a:spcAft>
              <a:buNone/>
              <a:defRPr/>
            </a:pPr>
            <a:r>
              <a:rPr lang="el-GR" sz="1600" dirty="0">
                <a:solidFill>
                  <a:schemeClr val="tx1"/>
                </a:solidFill>
                <a:latin typeface="Corbel" panose="020B0503020204020204" pitchFamily="34" charset="0"/>
              </a:rPr>
              <a:t>(υλοποίηση με δομημένο και οργανωμένο τρόπο δημιουργικών δραστηριοτήτων για παιδιά, εφήβους και νέους στο πλαίσιο της αξιοποίησης του ελεύθερου χρόνου τους π.χ. ομάδες θέατρου, μουσικής κ.α.) </a:t>
            </a:r>
          </a:p>
          <a:p>
            <a:pPr marL="514350" lvl="2" fontAlgn="auto">
              <a:lnSpc>
                <a:spcPct val="90000"/>
              </a:lnSpc>
              <a:spcBef>
                <a:spcPts val="750"/>
              </a:spcBef>
              <a:spcAft>
                <a:spcPts val="0"/>
              </a:spcAft>
              <a:defRPr/>
            </a:pPr>
            <a:r>
              <a:rPr lang="el-GR" sz="2000" dirty="0">
                <a:solidFill>
                  <a:srgbClr val="FF0000"/>
                </a:solidFill>
                <a:latin typeface="Corbel" panose="020B0503020204020204" pitchFamily="34" charset="0"/>
              </a:rPr>
              <a:t>Συμβουλευτική</a:t>
            </a:r>
          </a:p>
          <a:p>
            <a:pPr marL="228600" lvl="2" indent="0" algn="just" fontAlgn="auto">
              <a:lnSpc>
                <a:spcPct val="90000"/>
              </a:lnSpc>
              <a:spcBef>
                <a:spcPts val="750"/>
              </a:spcBef>
              <a:spcAft>
                <a:spcPts val="0"/>
              </a:spcAft>
              <a:buNone/>
              <a:defRPr/>
            </a:pPr>
            <a:r>
              <a:rPr lang="el-GR" sz="1600" dirty="0">
                <a:solidFill>
                  <a:schemeClr val="tx1"/>
                </a:solidFill>
                <a:latin typeface="Corbel" panose="020B0503020204020204" pitchFamily="34" charset="0"/>
              </a:rPr>
              <a:t>(κατά περίπτωση συμβουλευτική υποστήριξη σε άτομα που αντιμετωπίζουν διάφορα ψυχοκοινωνικά προβλήματα στο πλαίσιο </a:t>
            </a:r>
            <a:r>
              <a:rPr lang="el-GR" sz="1600" dirty="0" err="1">
                <a:solidFill>
                  <a:schemeClr val="tx1"/>
                </a:solidFill>
                <a:latin typeface="Corbel" panose="020B0503020204020204" pitchFamily="34" charset="0"/>
              </a:rPr>
              <a:t>εξαρτητικών</a:t>
            </a:r>
            <a:r>
              <a:rPr lang="el-GR" sz="1600" dirty="0">
                <a:solidFill>
                  <a:schemeClr val="tx1"/>
                </a:solidFill>
                <a:latin typeface="Corbel" panose="020B0503020204020204" pitchFamily="34" charset="0"/>
              </a:rPr>
              <a:t> συμπεριφορών)   </a:t>
            </a:r>
            <a:endParaRPr lang="el-GR" sz="2000" dirty="0">
              <a:solidFill>
                <a:schemeClr val="tx1"/>
              </a:solidFill>
              <a:latin typeface="Corbel" panose="020B0503020204020204" pitchFamily="34" charset="0"/>
            </a:endParaRPr>
          </a:p>
          <a:p>
            <a:pPr marL="514350" lvl="2" fontAlgn="auto">
              <a:lnSpc>
                <a:spcPct val="90000"/>
              </a:lnSpc>
              <a:spcBef>
                <a:spcPts val="750"/>
              </a:spcBef>
              <a:spcAft>
                <a:spcPts val="0"/>
              </a:spcAft>
              <a:defRPr/>
            </a:pPr>
            <a:r>
              <a:rPr lang="el-GR" sz="2000" dirty="0">
                <a:solidFill>
                  <a:srgbClr val="FF0000"/>
                </a:solidFill>
                <a:latin typeface="Corbel" panose="020B0503020204020204" pitchFamily="34" charset="0"/>
              </a:rPr>
              <a:t>Ρυθμιστικά μέτρα</a:t>
            </a:r>
          </a:p>
          <a:p>
            <a:pPr marL="228600" lvl="2" indent="0" algn="just" fontAlgn="auto">
              <a:lnSpc>
                <a:spcPct val="90000"/>
              </a:lnSpc>
              <a:spcBef>
                <a:spcPts val="750"/>
              </a:spcBef>
              <a:spcAft>
                <a:spcPts val="0"/>
              </a:spcAft>
              <a:buNone/>
              <a:defRPr/>
            </a:pPr>
            <a:r>
              <a:rPr lang="el-GR" sz="1600">
                <a:solidFill>
                  <a:schemeClr val="tx1"/>
                </a:solidFill>
                <a:latin typeface="Corbel" panose="020B0503020204020204" pitchFamily="34" charset="0"/>
              </a:rPr>
              <a:t>(νόμοι </a:t>
            </a:r>
            <a:r>
              <a:rPr lang="el-GR" sz="1600" dirty="0">
                <a:solidFill>
                  <a:schemeClr val="tx1"/>
                </a:solidFill>
                <a:latin typeface="Corbel" panose="020B0503020204020204" pitchFamily="34" charset="0"/>
              </a:rPr>
              <a:t>και κανόνες που αφορούν στην χρήση </a:t>
            </a:r>
            <a:r>
              <a:rPr lang="el-GR" sz="1600" dirty="0" err="1">
                <a:solidFill>
                  <a:schemeClr val="tx1"/>
                </a:solidFill>
                <a:latin typeface="Corbel" panose="020B0503020204020204" pitchFamily="34" charset="0"/>
              </a:rPr>
              <a:t>εξαρτησιογόνων</a:t>
            </a:r>
            <a:r>
              <a:rPr lang="el-GR" sz="1600" dirty="0">
                <a:solidFill>
                  <a:schemeClr val="tx1"/>
                </a:solidFill>
                <a:latin typeface="Corbel" panose="020B0503020204020204" pitchFamily="34" charset="0"/>
              </a:rPr>
              <a:t> ουσιών όπως π.χ. κάπνισμα σε δημόσιους χώρους, περιορισμοί στη πώληση νόμιμων ουσιών)  </a:t>
            </a:r>
          </a:p>
          <a:p>
            <a:pPr marL="514350" lvl="2" fontAlgn="auto">
              <a:lnSpc>
                <a:spcPct val="90000"/>
              </a:lnSpc>
              <a:spcBef>
                <a:spcPts val="750"/>
              </a:spcBef>
              <a:spcAft>
                <a:spcPts val="0"/>
              </a:spcAft>
              <a:defRPr/>
            </a:pPr>
            <a:endParaRPr lang="el-GR" sz="2000" dirty="0">
              <a:solidFill>
                <a:schemeClr val="tx1"/>
              </a:solidFill>
              <a:latin typeface="Corbel" panose="020B0503020204020204" pitchFamily="34" charset="0"/>
            </a:endParaRPr>
          </a:p>
          <a:p>
            <a:endParaRPr lang="el-GR" dirty="0"/>
          </a:p>
        </p:txBody>
      </p:sp>
    </p:spTree>
    <p:extLst>
      <p:ext uri="{BB962C8B-B14F-4D97-AF65-F5344CB8AC3E}">
        <p14:creationId xmlns:p14="http://schemas.microsoft.com/office/powerpoint/2010/main" val="40572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6" descr="%25CE%2592%25CE%259F%25CE%25A5%25CE%259B%25CE%2597">
            <a:extLst>
              <a:ext uri="{FF2B5EF4-FFF2-40B4-BE49-F238E27FC236}">
                <a16:creationId xmlns:a16="http://schemas.microsoft.com/office/drawing/2014/main" id="{DC78DEC6-207A-459F-AD2E-237E83AE99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3FF3B3D-9470-4316-8C1E-85B2E51772DB}"/>
              </a:ext>
            </a:extLst>
          </p:cNvPr>
          <p:cNvSpPr>
            <a:spLocks noGrp="1"/>
          </p:cNvSpPr>
          <p:nvPr>
            <p:ph type="title"/>
          </p:nvPr>
        </p:nvSpPr>
        <p:spPr>
          <a:xfrm>
            <a:off x="1038597" y="271314"/>
            <a:ext cx="7704667" cy="1501502"/>
          </a:xfrm>
        </p:spPr>
        <p:txBody>
          <a:bodyPr/>
          <a:lstStyle/>
          <a:p>
            <a:pPr algn="ctr"/>
            <a:r>
              <a:rPr lang="el-GR" dirty="0"/>
              <a:t>Εκπαιδευτικά Μοντέλα Προγραμμάτων Πρόληψης</a:t>
            </a:r>
          </a:p>
        </p:txBody>
      </p:sp>
      <p:sp>
        <p:nvSpPr>
          <p:cNvPr id="3" name="Θέση περιεχομένου 2">
            <a:extLst>
              <a:ext uri="{FF2B5EF4-FFF2-40B4-BE49-F238E27FC236}">
                <a16:creationId xmlns:a16="http://schemas.microsoft.com/office/drawing/2014/main" id="{56EF6423-C73C-43B7-8B31-98D8E78BCDD2}"/>
              </a:ext>
            </a:extLst>
          </p:cNvPr>
          <p:cNvSpPr>
            <a:spLocks noGrp="1"/>
          </p:cNvSpPr>
          <p:nvPr>
            <p:ph idx="1"/>
          </p:nvPr>
        </p:nvSpPr>
        <p:spPr>
          <a:xfrm>
            <a:off x="1028700" y="1988840"/>
            <a:ext cx="7647756" cy="3878560"/>
          </a:xfrm>
        </p:spPr>
        <p:txBody>
          <a:bodyPr>
            <a:normAutofit fontScale="85000" lnSpcReduction="20000"/>
          </a:bodyPr>
          <a:lstStyle/>
          <a:p>
            <a:r>
              <a:rPr lang="el-GR" sz="2600" b="1" dirty="0"/>
              <a:t>Γνωστικό μοντέλο </a:t>
            </a:r>
          </a:p>
          <a:p>
            <a:pPr marL="0" indent="0">
              <a:buNone/>
            </a:pPr>
            <a:r>
              <a:rPr lang="el-GR" dirty="0"/>
              <a:t>Γνώσεις, πληροφορίες</a:t>
            </a:r>
          </a:p>
          <a:p>
            <a:r>
              <a:rPr lang="el-GR" sz="2600" b="1" dirty="0"/>
              <a:t>Συναισθηματικό μοντέλο </a:t>
            </a:r>
          </a:p>
          <a:p>
            <a:pPr marL="0" indent="0">
              <a:buNone/>
            </a:pPr>
            <a:r>
              <a:rPr lang="el-GR" dirty="0"/>
              <a:t>Εκτίμηση αναγκών και αξιών του ατόμου, βελτίωση αυτογνωσίας και ικανότητας λήψης αποφάσεων</a:t>
            </a:r>
          </a:p>
          <a:p>
            <a:r>
              <a:rPr lang="el-GR" sz="2600" b="1" dirty="0"/>
              <a:t>Ψυχοκοινωνικό μοντέλο </a:t>
            </a:r>
          </a:p>
          <a:p>
            <a:pPr marL="0" indent="0" algn="just">
              <a:buNone/>
            </a:pPr>
            <a:r>
              <a:rPr lang="el-GR" dirty="0"/>
              <a:t>Διαμόρφωση συμπεριφορών που προάγουν την υγεία, εκμάθηση δεξιοτήτων για την αντίσταση στις κοινωνικές επιρροές που προωθούν τις εξαρτήσεις και ενίσχυση των διαπροσωπικών δεξιοτήτων (επικοινωνία, λύση προβλημάτων)   </a:t>
            </a:r>
          </a:p>
          <a:p>
            <a:pPr marL="0" indent="0">
              <a:buNone/>
            </a:pPr>
            <a:r>
              <a:rPr lang="el-GR" dirty="0"/>
              <a:t> </a:t>
            </a:r>
          </a:p>
        </p:txBody>
      </p:sp>
    </p:spTree>
    <p:extLst>
      <p:ext uri="{BB962C8B-B14F-4D97-AF65-F5344CB8AC3E}">
        <p14:creationId xmlns:p14="http://schemas.microsoft.com/office/powerpoint/2010/main" val="18759510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258534-3A92-4221-B2E5-9F3BED1E59A3}"/>
              </a:ext>
            </a:extLst>
          </p:cNvPr>
          <p:cNvSpPr>
            <a:spLocks noGrp="1"/>
          </p:cNvSpPr>
          <p:nvPr>
            <p:ph type="title"/>
          </p:nvPr>
        </p:nvSpPr>
        <p:spPr>
          <a:xfrm>
            <a:off x="1907704" y="114772"/>
            <a:ext cx="7056784" cy="692709"/>
          </a:xfrm>
        </p:spPr>
        <p:txBody>
          <a:bodyPr>
            <a:normAutofit fontScale="90000"/>
          </a:bodyPr>
          <a:lstStyle/>
          <a:p>
            <a:pPr algn="ctr"/>
            <a:r>
              <a:rPr lang="el-GR" dirty="0">
                <a:latin typeface="Corbel" panose="020B0503020204020204" pitchFamily="34" charset="0"/>
              </a:rPr>
              <a:t>Πεδία εφαρμογής παρεμβάσεων πρόληψης </a:t>
            </a:r>
          </a:p>
        </p:txBody>
      </p:sp>
      <p:sp>
        <p:nvSpPr>
          <p:cNvPr id="6" name="Θέση περιεχομένου 2">
            <a:extLst>
              <a:ext uri="{FF2B5EF4-FFF2-40B4-BE49-F238E27FC236}">
                <a16:creationId xmlns:a16="http://schemas.microsoft.com/office/drawing/2014/main" id="{76C5A933-872E-4E7B-9714-D5015159125E}"/>
              </a:ext>
            </a:extLst>
          </p:cNvPr>
          <p:cNvSpPr>
            <a:spLocks noGrp="1"/>
          </p:cNvSpPr>
          <p:nvPr>
            <p:ph sz="half" idx="1"/>
          </p:nvPr>
        </p:nvSpPr>
        <p:spPr>
          <a:xfrm>
            <a:off x="1115616" y="1340768"/>
            <a:ext cx="7848872" cy="5400600"/>
          </a:xfrm>
        </p:spPr>
        <p:txBody>
          <a:bodyPr>
            <a:normAutofit fontScale="32500" lnSpcReduction="20000"/>
          </a:bodyPr>
          <a:lstStyle/>
          <a:p>
            <a:pPr marL="628650" lvl="3" indent="0" fontAlgn="auto">
              <a:spcBef>
                <a:spcPts val="750"/>
              </a:spcBef>
              <a:spcAft>
                <a:spcPts val="0"/>
              </a:spcAft>
              <a:buNone/>
              <a:defRPr/>
            </a:pPr>
            <a:r>
              <a:rPr lang="el-GR" sz="8000" dirty="0">
                <a:solidFill>
                  <a:schemeClr val="tx1"/>
                </a:solidFill>
                <a:latin typeface="Corbel" panose="020B0503020204020204" pitchFamily="34" charset="0"/>
              </a:rPr>
              <a:t>ΣΤΗ ΣΧΟΛΙΚΗ ΚΟΙΝΟΤΗΤΑ</a:t>
            </a:r>
          </a:p>
          <a:p>
            <a:pPr marL="628650" lvl="3" indent="0" fontAlgn="auto">
              <a:spcBef>
                <a:spcPts val="750"/>
              </a:spcBef>
              <a:spcAft>
                <a:spcPts val="0"/>
              </a:spcAft>
              <a:buNone/>
              <a:defRPr/>
            </a:pPr>
            <a:r>
              <a:rPr lang="el-GR" sz="5600" b="1" dirty="0">
                <a:solidFill>
                  <a:schemeClr val="tx1"/>
                </a:solidFill>
                <a:latin typeface="Corbel" panose="020B0503020204020204" pitchFamily="34" charset="0"/>
              </a:rPr>
              <a:t>Παράγοντες αποτελεσματικής εφαρμογής</a:t>
            </a:r>
          </a:p>
          <a:p>
            <a:pPr marL="628650" lvl="3" indent="0" fontAlgn="auto">
              <a:spcBef>
                <a:spcPts val="750"/>
              </a:spcBef>
              <a:spcAft>
                <a:spcPts val="0"/>
              </a:spcAft>
              <a:buNone/>
              <a:defRPr/>
            </a:pPr>
            <a:endParaRPr lang="el-GR" sz="4800" dirty="0">
              <a:solidFill>
                <a:schemeClr val="tx1"/>
              </a:solidFill>
              <a:latin typeface="Corbel" panose="020B0503020204020204" pitchFamily="34" charset="0"/>
            </a:endParaRPr>
          </a:p>
          <a:p>
            <a:pPr algn="just">
              <a:spcBef>
                <a:spcPts val="750"/>
              </a:spcBef>
              <a:spcAft>
                <a:spcPts val="0"/>
              </a:spcAft>
              <a:defRPr/>
            </a:pPr>
            <a:r>
              <a:rPr lang="el-GR" sz="5600" dirty="0">
                <a:solidFill>
                  <a:schemeClr val="tx1"/>
                </a:solidFill>
                <a:latin typeface="Corbel" panose="020B0503020204020204" pitchFamily="34" charset="0"/>
              </a:rPr>
              <a:t>η ενσωμάτωση ενός ολοκληρωμένου θεωρητικού πλαισίου που αναφέρεται αφενός στην αντιμετώπιση των παραγόντων που κάνουν το άτομο ευάλωτο, αφετέρου στην ενίσχυση των παραγόντων το προστατεύουν. </a:t>
            </a:r>
          </a:p>
          <a:p>
            <a:pPr algn="just">
              <a:spcBef>
                <a:spcPts val="750"/>
              </a:spcBef>
              <a:spcAft>
                <a:spcPts val="0"/>
              </a:spcAft>
              <a:defRPr/>
            </a:pPr>
            <a:r>
              <a:rPr lang="el-GR" sz="5600" dirty="0">
                <a:solidFill>
                  <a:schemeClr val="tx1"/>
                </a:solidFill>
                <a:latin typeface="Corbel" panose="020B0503020204020204" pitchFamily="34" charset="0"/>
              </a:rPr>
              <a:t>η αξιοποίηση μεθόδων αλληλεπίδρασης (σε αντίθεση με την υλοποίηση διαλέξεων και ομιλιών), προκειμένου να ενισχύεται η συμμετοχή και να προωθείται η ανάπτυξη δεξιοτήτων. </a:t>
            </a:r>
          </a:p>
          <a:p>
            <a:pPr algn="just">
              <a:spcBef>
                <a:spcPts val="750"/>
              </a:spcBef>
              <a:spcAft>
                <a:spcPts val="0"/>
              </a:spcAft>
              <a:defRPr/>
            </a:pPr>
            <a:r>
              <a:rPr lang="el-GR" sz="5600" dirty="0">
                <a:solidFill>
                  <a:schemeClr val="tx1"/>
                </a:solidFill>
                <a:latin typeface="Corbel" panose="020B0503020204020204" pitchFamily="34" charset="0"/>
              </a:rPr>
              <a:t>η ανάπτυξη κοινωνικών δεξιοτήτων, σε συνδυασμό με την παροχή ενημέρωσης για τις ουσίες, η οποία πρέπει να είναι ακριβής, επιστημονικά τεκμηριωμένη, ισορροπημένη και συναφής με την κοινωνική πραγματικότητα των νέων. </a:t>
            </a:r>
          </a:p>
          <a:p>
            <a:pPr algn="just">
              <a:spcBef>
                <a:spcPts val="750"/>
              </a:spcBef>
              <a:spcAft>
                <a:spcPts val="0"/>
              </a:spcAft>
              <a:defRPr/>
            </a:pPr>
            <a:r>
              <a:rPr lang="el-GR" sz="5600" dirty="0">
                <a:solidFill>
                  <a:schemeClr val="tx1"/>
                </a:solidFill>
                <a:latin typeface="Corbel" panose="020B0503020204020204" pitchFamily="34" charset="0"/>
              </a:rPr>
              <a:t>η εφαρμογή και αυστηρή τήρηση εκπαιδευτικών υλικών / προγραμμάτων πρόληψης από κατάλληλα εκπαιδευμένους εκπαιδευτικούς.</a:t>
            </a:r>
          </a:p>
          <a:p>
            <a:pPr algn="just">
              <a:spcBef>
                <a:spcPts val="750"/>
              </a:spcBef>
              <a:spcAft>
                <a:spcPts val="0"/>
              </a:spcAft>
              <a:defRPr/>
            </a:pPr>
            <a:r>
              <a:rPr lang="el-GR" sz="5600" dirty="0">
                <a:solidFill>
                  <a:schemeClr val="tx1"/>
                </a:solidFill>
                <a:latin typeface="Corbel" panose="020B0503020204020204" pitchFamily="34" charset="0"/>
              </a:rPr>
              <a:t> η ύπαρξη σαφώς καθορισμένου περιεχομένου με βάση συγκεκριμένα εκπαιδευτικά υλικά / προγράμματα που περιλαμβάνουν εγχειρίδια και υλικό.</a:t>
            </a:r>
          </a:p>
          <a:p>
            <a:pPr algn="just">
              <a:spcBef>
                <a:spcPts val="750"/>
              </a:spcBef>
              <a:spcAft>
                <a:spcPts val="0"/>
              </a:spcAft>
              <a:defRPr/>
            </a:pPr>
            <a:endParaRPr lang="el-GR" sz="4800" dirty="0">
              <a:solidFill>
                <a:schemeClr val="tx1"/>
              </a:solidFill>
              <a:latin typeface="Corbel" panose="020B0503020204020204" pitchFamily="34" charset="0"/>
            </a:endParaRPr>
          </a:p>
          <a:p>
            <a:pPr marL="628650" lvl="3" indent="0" fontAlgn="auto">
              <a:spcBef>
                <a:spcPts val="750"/>
              </a:spcBef>
              <a:spcAft>
                <a:spcPts val="0"/>
              </a:spcAft>
              <a:buNone/>
              <a:defRPr/>
            </a:pPr>
            <a:endParaRPr lang="en-US" sz="4300" dirty="0">
              <a:solidFill>
                <a:schemeClr val="bg1"/>
              </a:solidFill>
              <a:latin typeface="Corbel" panose="020B0503020204020204" pitchFamily="34" charset="0"/>
            </a:endParaRPr>
          </a:p>
          <a:p>
            <a:pPr marL="628650" lvl="3" indent="0" fontAlgn="auto">
              <a:spcBef>
                <a:spcPts val="750"/>
              </a:spcBef>
              <a:spcAft>
                <a:spcPts val="0"/>
              </a:spcAft>
              <a:buNone/>
              <a:defRPr/>
            </a:pPr>
            <a:endParaRPr lang="el-GR" sz="3200" dirty="0">
              <a:solidFill>
                <a:schemeClr val="bg1"/>
              </a:solidFill>
              <a:latin typeface="Corbel" panose="020B0503020204020204" pitchFamily="34" charset="0"/>
            </a:endParaRPr>
          </a:p>
          <a:p>
            <a:pPr marL="0" indent="0">
              <a:buNone/>
            </a:pPr>
            <a:endParaRPr lang="el-GR" sz="2400" dirty="0">
              <a:latin typeface="Palatino Linotype" panose="02040502050505030304" pitchFamily="18" charset="0"/>
            </a:endParaRPr>
          </a:p>
        </p:txBody>
      </p:sp>
    </p:spTree>
    <p:extLst>
      <p:ext uri="{BB962C8B-B14F-4D97-AF65-F5344CB8AC3E}">
        <p14:creationId xmlns:p14="http://schemas.microsoft.com/office/powerpoint/2010/main" val="1575122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 calcmode="lin" valueType="num">
                                      <p:cBhvr additive="base">
                                        <p:cTn id="31"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 calcmode="lin" valueType="num">
                                      <p:cBhvr additive="base">
                                        <p:cTn id="3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7" end="7"/>
                                            </p:txEl>
                                          </p:spTgt>
                                        </p:tgtEl>
                                        <p:attrNameLst>
                                          <p:attrName>style.visibility</p:attrName>
                                        </p:attrNameLst>
                                      </p:cBhvr>
                                      <p:to>
                                        <p:strVal val="visible"/>
                                      </p:to>
                                    </p:set>
                                    <p:anim calcmode="lin" valueType="num">
                                      <p:cBhvr additive="base">
                                        <p:cTn id="43"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AE2259-1BB2-4AEE-ADBD-485457EEA767}"/>
              </a:ext>
            </a:extLst>
          </p:cNvPr>
          <p:cNvSpPr>
            <a:spLocks noGrp="1"/>
          </p:cNvSpPr>
          <p:nvPr>
            <p:ph type="title"/>
          </p:nvPr>
        </p:nvSpPr>
        <p:spPr>
          <a:xfrm>
            <a:off x="395536" y="1772816"/>
            <a:ext cx="7797662" cy="1800037"/>
          </a:xfrm>
        </p:spPr>
        <p:txBody>
          <a:bodyPr/>
          <a:lstStyle/>
          <a:p>
            <a:pPr algn="ctr"/>
            <a:r>
              <a:rPr lang="el-GR" sz="6600" dirty="0">
                <a:latin typeface="Corbel" panose="020B0503020204020204" pitchFamily="34" charset="0"/>
              </a:rPr>
              <a:t>ΕΚΠΑΙΔΕΥΤΙΚΑ ΥΛΙΚΑ</a:t>
            </a:r>
          </a:p>
        </p:txBody>
      </p:sp>
    </p:spTree>
    <p:extLst>
      <p:ext uri="{BB962C8B-B14F-4D97-AF65-F5344CB8AC3E}">
        <p14:creationId xmlns:p14="http://schemas.microsoft.com/office/powerpoint/2010/main" val="27202117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ÎÏÎ¿ÏÎ­Î»ÎµÏÎ¼Î± ÎµÎ¹ÎºÏÎ½Î±Ï Î³Î¹Î± ÏÏÎ·ÏÎ¹Î¶Î¿Î¼Î±Î¹ ÏÏÎ± ÏÎ¿Î´Î¹Î± Î¼Î¿Ï">
            <a:extLst>
              <a:ext uri="{FF2B5EF4-FFF2-40B4-BE49-F238E27FC236}">
                <a16:creationId xmlns:a16="http://schemas.microsoft.com/office/drawing/2014/main" id="{1579B30E-A247-4627-A71C-7FFD249D4A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188640"/>
            <a:ext cx="5976665" cy="648072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07777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71060C36-970A-4155-8143-A1C49CF240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544" y="260648"/>
            <a:ext cx="8064896" cy="620071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050256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B525FE6E-BD47-4B06-9233-013CAB3DAFF2}"/>
              </a:ext>
            </a:extLst>
          </p:cNvPr>
          <p:cNvPicPr>
            <a:picLocks noChangeAspect="1"/>
          </p:cNvPicPr>
          <p:nvPr/>
        </p:nvPicPr>
        <p:blipFill>
          <a:blip r:embed="rId2"/>
          <a:stretch>
            <a:fillRect/>
          </a:stretch>
        </p:blipFill>
        <p:spPr>
          <a:xfrm>
            <a:off x="755576" y="404664"/>
            <a:ext cx="7416824" cy="6048672"/>
          </a:xfrm>
          <a:prstGeom prst="rect">
            <a:avLst/>
          </a:prstGeom>
          <a:ln>
            <a:noFill/>
          </a:ln>
          <a:effectLst>
            <a:softEdge rad="112500"/>
          </a:effectLst>
        </p:spPr>
      </p:pic>
    </p:spTree>
    <p:extLst>
      <p:ext uri="{BB962C8B-B14F-4D97-AF65-F5344CB8AC3E}">
        <p14:creationId xmlns:p14="http://schemas.microsoft.com/office/powerpoint/2010/main" val="5244979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31388603-732F-4C03-A309-77A8B6C9AC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87624" y="548680"/>
            <a:ext cx="6840760" cy="5256584"/>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7510420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D0240048-3118-4583-B316-F954F210DF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0" y="44624"/>
            <a:ext cx="8712968" cy="66247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746508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D6B1D820-045F-4BEC-89A4-39A0903B0E0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243669"/>
            <a:ext cx="8100392" cy="6370662"/>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6629028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7BC81F97-F198-472E-87EC-646BD9FC9528}"/>
              </a:ext>
            </a:extLst>
          </p:cNvPr>
          <p:cNvPicPr>
            <a:picLocks noChangeAspect="1"/>
          </p:cNvPicPr>
          <p:nvPr/>
        </p:nvPicPr>
        <p:blipFill>
          <a:blip r:embed="rId2"/>
          <a:stretch>
            <a:fillRect/>
          </a:stretch>
        </p:blipFill>
        <p:spPr>
          <a:xfrm>
            <a:off x="179512" y="116632"/>
            <a:ext cx="8712968" cy="648072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1784218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accent2"/>
            </a:gs>
          </a:gsLst>
          <a:lin ang="5400000" scaled="1"/>
        </a:gradFill>
        <a:effectLst/>
      </p:bgPr>
    </p:bg>
    <p:spTree>
      <p:nvGrpSpPr>
        <p:cNvPr id="1" name=""/>
        <p:cNvGrpSpPr/>
        <p:nvPr/>
      </p:nvGrpSpPr>
      <p:grpSpPr>
        <a:xfrm>
          <a:off x="0" y="0"/>
          <a:ext cx="0" cy="0"/>
          <a:chOff x="0" y="0"/>
          <a:chExt cx="0" cy="0"/>
        </a:xfrm>
      </p:grpSpPr>
      <p:sp>
        <p:nvSpPr>
          <p:cNvPr id="26626" name="Rectangle 4">
            <a:extLst>
              <a:ext uri="{FF2B5EF4-FFF2-40B4-BE49-F238E27FC236}">
                <a16:creationId xmlns:a16="http://schemas.microsoft.com/office/drawing/2014/main" id="{BCF209ED-0959-4A01-B9F2-563C0AEF0C5C}"/>
              </a:ext>
            </a:extLst>
          </p:cNvPr>
          <p:cNvSpPr>
            <a:spLocks noChangeArrowheads="1"/>
          </p:cNvSpPr>
          <p:nvPr/>
        </p:nvSpPr>
        <p:spPr bwMode="auto">
          <a:xfrm>
            <a:off x="0" y="2349500"/>
            <a:ext cx="9144000" cy="4508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nSpc>
                <a:spcPct val="120000"/>
              </a:lnSpc>
              <a:spcBef>
                <a:spcPts val="1000"/>
              </a:spcBef>
              <a:buClr>
                <a:schemeClr val="accent1"/>
              </a:buClr>
              <a:buSzPct val="100000"/>
              <a:buFont typeface="Arial" panose="020B0604020202020204" pitchFamily="34" charset="0"/>
              <a:buChar char="•"/>
              <a:defRPr sz="2000">
                <a:solidFill>
                  <a:schemeClr val="tx1"/>
                </a:solidFill>
                <a:latin typeface="Gill Sans MT" panose="020B0502020104020203" pitchFamily="34" charset="0"/>
              </a:defRPr>
            </a:lvl1pPr>
            <a:lvl2pPr marL="742950" indent="-28575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2pPr>
            <a:lvl3pPr marL="1143000" indent="-228600">
              <a:lnSpc>
                <a:spcPct val="120000"/>
              </a:lnSpc>
              <a:spcBef>
                <a:spcPts val="500"/>
              </a:spcBef>
              <a:buClr>
                <a:schemeClr val="accent1"/>
              </a:buClr>
              <a:buSzPct val="100000"/>
              <a:buFont typeface="Arial" panose="020B0604020202020204" pitchFamily="34" charset="0"/>
              <a:buChar char="•"/>
              <a:defRPr sz="1600">
                <a:solidFill>
                  <a:schemeClr val="tx1"/>
                </a:solidFill>
                <a:latin typeface="Gill Sans MT" panose="020B0502020104020203" pitchFamily="34" charset="0"/>
              </a:defRPr>
            </a:lvl3pPr>
            <a:lvl4pPr marL="1600200" indent="-228600">
              <a:lnSpc>
                <a:spcPct val="120000"/>
              </a:lnSpc>
              <a:spcBef>
                <a:spcPts val="500"/>
              </a:spcBef>
              <a:buClr>
                <a:schemeClr val="accent1"/>
              </a:buClr>
              <a:buSzPct val="100000"/>
              <a:buFont typeface="Arial" panose="020B0604020202020204" pitchFamily="34" charset="0"/>
              <a:buChar char="•"/>
              <a:defRPr sz="1400">
                <a:solidFill>
                  <a:schemeClr val="tx1"/>
                </a:solidFill>
                <a:latin typeface="Gill Sans MT" panose="020B0502020104020203" pitchFamily="34" charset="0"/>
              </a:defRPr>
            </a:lvl4pPr>
            <a:lvl5pPr marL="2057400" indent="-228600">
              <a:lnSpc>
                <a:spcPct val="120000"/>
              </a:lnSpc>
              <a:spcBef>
                <a:spcPts val="500"/>
              </a:spcBef>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5pPr>
            <a:lvl6pPr marL="2514600" indent="-2286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6pPr>
            <a:lvl7pPr marL="2971800" indent="-2286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7pPr>
            <a:lvl8pPr marL="3429000" indent="-2286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8pPr>
            <a:lvl9pPr marL="3886200" indent="-228600" eaLnBrk="0" fontAlgn="base" hangingPunct="0">
              <a:lnSpc>
                <a:spcPct val="120000"/>
              </a:lnSpc>
              <a:spcBef>
                <a:spcPts val="500"/>
              </a:spcBef>
              <a:spcAft>
                <a:spcPct val="0"/>
              </a:spcAft>
              <a:buClr>
                <a:schemeClr val="accent1"/>
              </a:buClr>
              <a:buSzPct val="100000"/>
              <a:buFont typeface="Arial" panose="020B0604020202020204" pitchFamily="34" charset="0"/>
              <a:buChar char="•"/>
              <a:defRPr sz="1200">
                <a:solidFill>
                  <a:schemeClr val="tx1"/>
                </a:solidFill>
                <a:latin typeface="Gill Sans MT" panose="020B0502020104020203" pitchFamily="34" charset="0"/>
              </a:defRPr>
            </a:lvl9pPr>
          </a:lstStyle>
          <a:p>
            <a:pPr algn="ctr" eaLnBrk="1" hangingPunct="1">
              <a:lnSpc>
                <a:spcPct val="100000"/>
              </a:lnSpc>
              <a:spcBef>
                <a:spcPct val="20000"/>
              </a:spcBef>
              <a:buClr>
                <a:schemeClr val="tx2"/>
              </a:buClr>
              <a:buSzPct val="70000"/>
              <a:buFont typeface="Wingdings" panose="05000000000000000000" pitchFamily="2" charset="2"/>
              <a:buNone/>
            </a:pPr>
            <a:r>
              <a:rPr lang="en-US" altLang="el-GR" sz="2900" i="1" dirty="0">
                <a:latin typeface="Verdana" panose="020B0604030504040204" pitchFamily="34" charset="0"/>
              </a:rPr>
              <a:t>    </a:t>
            </a:r>
            <a:r>
              <a:rPr lang="el-GR" altLang="el-GR" sz="3700" dirty="0">
                <a:latin typeface="Palatino Linotype" panose="02040502050505030304" pitchFamily="18" charset="0"/>
              </a:rPr>
              <a:t>Ο Οργανισμός Κατά των Ναρκωτικών (ΟΚΑΝΑ) ιδρύθηκε με το Νόμο 2161/93 που ψηφίστηκε</a:t>
            </a:r>
            <a:r>
              <a:rPr lang="el-GR" altLang="el-GR" sz="3300" dirty="0">
                <a:latin typeface="Palatino Linotype" panose="02040502050505030304" pitchFamily="18" charset="0"/>
              </a:rPr>
              <a:t> </a:t>
            </a:r>
            <a:r>
              <a:rPr lang="el-GR" altLang="el-GR" sz="3700" b="1" u="sng" dirty="0">
                <a:latin typeface="Palatino Linotype" panose="02040502050505030304" pitchFamily="18" charset="0"/>
              </a:rPr>
              <a:t>από το σύνολο του Κοινοβουλευτικού Σώματος</a:t>
            </a:r>
            <a:r>
              <a:rPr lang="el-GR" altLang="el-GR" sz="3300" dirty="0">
                <a:latin typeface="Palatino Linotype" panose="02040502050505030304" pitchFamily="18" charset="0"/>
              </a:rPr>
              <a:t> και η λειτουργία του ξεκίνησε το </a:t>
            </a:r>
            <a:r>
              <a:rPr lang="el-GR" altLang="el-GR" sz="4100" b="1" dirty="0">
                <a:latin typeface="Palatino Linotype" panose="02040502050505030304" pitchFamily="18" charset="0"/>
              </a:rPr>
              <a:t>1995. </a:t>
            </a:r>
          </a:p>
        </p:txBody>
      </p:sp>
      <p:pic>
        <p:nvPicPr>
          <p:cNvPr id="26627" name="Picture 3" descr="Image5">
            <a:extLst>
              <a:ext uri="{FF2B5EF4-FFF2-40B4-BE49-F238E27FC236}">
                <a16:creationId xmlns:a16="http://schemas.microsoft.com/office/drawing/2014/main" id="{A1969F9C-FE87-4F04-BFE1-4C8C8434EA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71950" y="836613"/>
            <a:ext cx="800100"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5D67C134-782D-429B-AD07-E7D2464A2EE0}"/>
              </a:ext>
            </a:extLst>
          </p:cNvPr>
          <p:cNvPicPr>
            <a:picLocks noChangeAspect="1"/>
          </p:cNvPicPr>
          <p:nvPr/>
        </p:nvPicPr>
        <p:blipFill>
          <a:blip r:embed="rId2"/>
          <a:stretch>
            <a:fillRect/>
          </a:stretch>
        </p:blipFill>
        <p:spPr>
          <a:xfrm>
            <a:off x="503548" y="332656"/>
            <a:ext cx="8136904" cy="604867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Tree>
    <p:extLst>
      <p:ext uri="{BB962C8B-B14F-4D97-AF65-F5344CB8AC3E}">
        <p14:creationId xmlns:p14="http://schemas.microsoft.com/office/powerpoint/2010/main" val="39440554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F7689AAD-5CB4-4929-9828-4F6347D5A543}"/>
              </a:ext>
            </a:extLst>
          </p:cNvPr>
          <p:cNvPicPr>
            <a:picLocks noChangeAspect="1"/>
          </p:cNvPicPr>
          <p:nvPr/>
        </p:nvPicPr>
        <p:blipFill>
          <a:blip r:embed="rId2"/>
          <a:stretch>
            <a:fillRect/>
          </a:stretch>
        </p:blipFill>
        <p:spPr>
          <a:xfrm>
            <a:off x="539552" y="238336"/>
            <a:ext cx="8064896" cy="599897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202873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445FC797-C542-4C9A-9BAD-A0F2627847B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6200000">
            <a:off x="1340768" y="-261156"/>
            <a:ext cx="6209928" cy="7380312"/>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50316304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258534-3A92-4221-B2E5-9F3BED1E59A3}"/>
              </a:ext>
            </a:extLst>
          </p:cNvPr>
          <p:cNvSpPr>
            <a:spLocks noGrp="1"/>
          </p:cNvSpPr>
          <p:nvPr>
            <p:ph type="title"/>
          </p:nvPr>
        </p:nvSpPr>
        <p:spPr>
          <a:xfrm>
            <a:off x="1907704" y="114772"/>
            <a:ext cx="7056784" cy="692709"/>
          </a:xfrm>
        </p:spPr>
        <p:txBody>
          <a:bodyPr>
            <a:normAutofit fontScale="90000"/>
          </a:bodyPr>
          <a:lstStyle/>
          <a:p>
            <a:pPr algn="ctr"/>
            <a:r>
              <a:rPr lang="el-GR" dirty="0">
                <a:latin typeface="Corbel" panose="020B0503020204020204" pitchFamily="34" charset="0"/>
              </a:rPr>
              <a:t>Πεδία εφαρμογής παρεμβάσεων πρόληψης </a:t>
            </a:r>
          </a:p>
        </p:txBody>
      </p:sp>
      <p:sp>
        <p:nvSpPr>
          <p:cNvPr id="6" name="Θέση περιεχομένου 2">
            <a:extLst>
              <a:ext uri="{FF2B5EF4-FFF2-40B4-BE49-F238E27FC236}">
                <a16:creationId xmlns:a16="http://schemas.microsoft.com/office/drawing/2014/main" id="{76C5A933-872E-4E7B-9714-D5015159125E}"/>
              </a:ext>
            </a:extLst>
          </p:cNvPr>
          <p:cNvSpPr>
            <a:spLocks noGrp="1"/>
          </p:cNvSpPr>
          <p:nvPr>
            <p:ph sz="half" idx="1"/>
          </p:nvPr>
        </p:nvSpPr>
        <p:spPr>
          <a:xfrm>
            <a:off x="827584" y="1340768"/>
            <a:ext cx="8136904" cy="5400600"/>
          </a:xfrm>
        </p:spPr>
        <p:txBody>
          <a:bodyPr>
            <a:normAutofit fontScale="25000" lnSpcReduction="20000"/>
          </a:bodyPr>
          <a:lstStyle/>
          <a:p>
            <a:pPr marL="628650" lvl="3" indent="0" fontAlgn="auto">
              <a:spcBef>
                <a:spcPts val="750"/>
              </a:spcBef>
              <a:spcAft>
                <a:spcPts val="0"/>
              </a:spcAft>
              <a:buNone/>
              <a:defRPr/>
            </a:pPr>
            <a:r>
              <a:rPr lang="el-GR" sz="8000" dirty="0">
                <a:solidFill>
                  <a:schemeClr val="tx1"/>
                </a:solidFill>
                <a:latin typeface="Corbel" panose="020B0503020204020204" pitchFamily="34" charset="0"/>
              </a:rPr>
              <a:t>ΣΤΗ ΣΧΟΛΙΚΗ ΚΟΙΝΟΤΗΤΑ</a:t>
            </a:r>
          </a:p>
          <a:p>
            <a:pPr marL="628650" lvl="3" indent="0" fontAlgn="auto">
              <a:spcBef>
                <a:spcPts val="750"/>
              </a:spcBef>
              <a:spcAft>
                <a:spcPts val="0"/>
              </a:spcAft>
              <a:buNone/>
              <a:defRPr/>
            </a:pPr>
            <a:endParaRPr lang="el-GR" sz="4800" dirty="0">
              <a:solidFill>
                <a:schemeClr val="tx1"/>
              </a:solidFill>
              <a:latin typeface="Corbel" panose="020B0503020204020204" pitchFamily="34" charset="0"/>
            </a:endParaRPr>
          </a:p>
          <a:p>
            <a:pPr marL="0" indent="0" algn="just">
              <a:spcBef>
                <a:spcPts val="750"/>
              </a:spcBef>
              <a:buNone/>
              <a:defRPr/>
            </a:pPr>
            <a:r>
              <a:rPr lang="el-GR" sz="6400" b="1" dirty="0">
                <a:solidFill>
                  <a:schemeClr val="tx1"/>
                </a:solidFill>
                <a:latin typeface="Corbel" panose="020B0503020204020204" pitchFamily="34" charset="0"/>
              </a:rPr>
              <a:t>Αποτελεσματικές παρεμβάσεις πρόληψης σε μαθητές περιλαμβάνουν (NIDA 2003) </a:t>
            </a:r>
          </a:p>
          <a:p>
            <a:pPr marL="0" indent="0" algn="just">
              <a:spcBef>
                <a:spcPts val="750"/>
              </a:spcBef>
              <a:buNone/>
              <a:defRPr/>
            </a:pPr>
            <a:endParaRPr lang="el-GR" sz="6400" b="1" dirty="0">
              <a:solidFill>
                <a:schemeClr val="tx1"/>
              </a:solidFill>
              <a:latin typeface="Corbel" panose="020B0503020204020204" pitchFamily="34" charset="0"/>
            </a:endParaRPr>
          </a:p>
          <a:p>
            <a:pPr marL="342900" lvl="3" indent="-342900" algn="just" fontAlgn="auto">
              <a:spcBef>
                <a:spcPts val="750"/>
              </a:spcBef>
              <a:defRPr/>
            </a:pPr>
            <a:r>
              <a:rPr lang="el-GR" sz="6400" dirty="0">
                <a:solidFill>
                  <a:schemeClr val="tx1"/>
                </a:solidFill>
                <a:latin typeface="Corbel" panose="020B0503020204020204" pitchFamily="34" charset="0"/>
              </a:rPr>
              <a:t>σε παιδιά προσχολικής / νηπιακής ηλικίας την αντιμετώπιση παραγόντων κινδύνου όπως η επιθετική συμπεριφορά, το χαμηλό επίπεδο κοινωνικών δεξιοτήτων, οι δυσκολίες στο σχολικό περιβάλλον.</a:t>
            </a:r>
          </a:p>
          <a:p>
            <a:pPr marL="342900" lvl="3" indent="-342900" algn="just" fontAlgn="auto">
              <a:spcBef>
                <a:spcPts val="750"/>
              </a:spcBef>
              <a:defRPr/>
            </a:pPr>
            <a:r>
              <a:rPr lang="el-GR" sz="6400" dirty="0">
                <a:solidFill>
                  <a:schemeClr val="tx1"/>
                </a:solidFill>
                <a:latin typeface="Corbel" panose="020B0503020204020204" pitchFamily="34" charset="0"/>
              </a:rPr>
              <a:t> σε παιδιά σχολικής ηλικίας (6-12 ετών) την ενίσχυση της σχολικής επίδοσης και την </a:t>
            </a:r>
            <a:r>
              <a:rPr lang="el-GR" sz="6400" dirty="0" err="1">
                <a:solidFill>
                  <a:schemeClr val="tx1"/>
                </a:solidFill>
                <a:latin typeface="Corbel" panose="020B0503020204020204" pitchFamily="34" charset="0"/>
              </a:rPr>
              <a:t>κοινωνικο</a:t>
            </a:r>
            <a:r>
              <a:rPr lang="el-GR" sz="6400" dirty="0">
                <a:solidFill>
                  <a:schemeClr val="tx1"/>
                </a:solidFill>
                <a:latin typeface="Corbel" panose="020B0503020204020204" pitchFamily="34" charset="0"/>
              </a:rPr>
              <a:t>-συναισθηματική εκπαίδευση προκειμένου να αντιμετωπιστούν παράγοντες κινδύνου όπως η πρόωρη επιθετικότητα, η σχολική αποτυχία και η σχολική διαρροή.</a:t>
            </a:r>
          </a:p>
          <a:p>
            <a:pPr marL="0" lvl="3" indent="0" algn="just" fontAlgn="auto">
              <a:spcBef>
                <a:spcPts val="750"/>
              </a:spcBef>
              <a:buNone/>
              <a:defRPr/>
            </a:pPr>
            <a:r>
              <a:rPr lang="el-GR" sz="7200" b="1" dirty="0">
                <a:solidFill>
                  <a:schemeClr val="tx1"/>
                </a:solidFill>
                <a:latin typeface="Corbel" panose="020B0503020204020204" pitchFamily="34" charset="0"/>
              </a:rPr>
              <a:t>Πρέπει να τονιστεί ότι δίνεται ιδιαίτερη έμφαση στην υλοποίηση παρεμβάσεων σε παιδιά προσχολικής και σχολικής ηλικίας, έτσι ώστε να εντοπίζονται και να αντιμετωπίζονται έγκαιρα οι επιβαρυντικοί παράγοντες που μπορεί να οδηγήσουν στην εμφάνιση προβλημάτων που σχετίζονται με τη χρήση ουσιών. </a:t>
            </a:r>
          </a:p>
          <a:p>
            <a:pPr marL="342900" lvl="3" indent="-342900" algn="just" fontAlgn="auto">
              <a:spcBef>
                <a:spcPts val="750"/>
              </a:spcBef>
              <a:defRPr/>
            </a:pPr>
            <a:r>
              <a:rPr lang="el-GR" sz="6400" dirty="0">
                <a:solidFill>
                  <a:schemeClr val="tx1"/>
                </a:solidFill>
                <a:latin typeface="Corbel" panose="020B0503020204020204" pitchFamily="34" charset="0"/>
              </a:rPr>
              <a:t> σε παιδιά εφηβικής ηλικίας (12-15 ετών) την ενίσχυση της σχολικής επίδοσης και σχετικών συνηθειών (π.χ. μελέτη), καθώς και την ανάπτυξη κοινωνικών δεξιοτήτων όπως </a:t>
            </a:r>
            <a:r>
              <a:rPr lang="el-GR" sz="6400" dirty="0" err="1">
                <a:solidFill>
                  <a:schemeClr val="tx1"/>
                </a:solidFill>
                <a:latin typeface="Corbel" panose="020B0503020204020204" pitchFamily="34" charset="0"/>
              </a:rPr>
              <a:t>διεκδικητικότητα</a:t>
            </a:r>
            <a:r>
              <a:rPr lang="el-GR" sz="6400" dirty="0">
                <a:solidFill>
                  <a:schemeClr val="tx1"/>
                </a:solidFill>
                <a:latin typeface="Corbel" panose="020B0503020204020204" pitchFamily="34" charset="0"/>
              </a:rPr>
              <a:t>, δεξιότητες αντίστασης σε πίεση συνομηλίκων, ενώ σημαντικές θεωρούνται η διαμόρφωση αντιλήψεων και στάσεων σχετικά με τη χρήση ουσιών και η ενίσχυση προσωπικών δεσμεύσεων και κινήτρων για αποχή από τη χρήση ουσιών. </a:t>
            </a:r>
          </a:p>
          <a:p>
            <a:pPr marL="342900" lvl="3" indent="-342900" algn="just" fontAlgn="auto">
              <a:spcBef>
                <a:spcPts val="750"/>
              </a:spcBef>
              <a:defRPr/>
            </a:pPr>
            <a:endParaRPr lang="el-GR" sz="5600" dirty="0">
              <a:solidFill>
                <a:schemeClr val="tx1"/>
              </a:solidFill>
              <a:latin typeface="Corbel" panose="020B0503020204020204" pitchFamily="34" charset="0"/>
            </a:endParaRPr>
          </a:p>
          <a:p>
            <a:pPr marL="342900" lvl="3" indent="-342900" algn="just" fontAlgn="auto">
              <a:spcBef>
                <a:spcPts val="750"/>
              </a:spcBef>
              <a:defRPr/>
            </a:pPr>
            <a:endParaRPr lang="el-GR" sz="5600" dirty="0">
              <a:solidFill>
                <a:schemeClr val="tx1"/>
              </a:solidFill>
              <a:latin typeface="Corbel" panose="020B0503020204020204" pitchFamily="34" charset="0"/>
            </a:endParaRPr>
          </a:p>
          <a:p>
            <a:pPr marL="342900" lvl="3" indent="-342900" algn="just" fontAlgn="auto">
              <a:spcBef>
                <a:spcPts val="750"/>
              </a:spcBef>
              <a:defRPr/>
            </a:pPr>
            <a:endParaRPr lang="en-US" sz="5600" dirty="0">
              <a:solidFill>
                <a:schemeClr val="tx1"/>
              </a:solidFill>
              <a:latin typeface="Corbel" panose="020B0503020204020204" pitchFamily="34" charset="0"/>
            </a:endParaRPr>
          </a:p>
          <a:p>
            <a:pPr marL="628650" lvl="3" indent="0" fontAlgn="auto">
              <a:spcBef>
                <a:spcPts val="750"/>
              </a:spcBef>
              <a:spcAft>
                <a:spcPts val="0"/>
              </a:spcAft>
              <a:buNone/>
              <a:defRPr/>
            </a:pPr>
            <a:endParaRPr lang="en-US" sz="4300" dirty="0">
              <a:solidFill>
                <a:schemeClr val="bg1"/>
              </a:solidFill>
              <a:latin typeface="Corbel" panose="020B0503020204020204" pitchFamily="34" charset="0"/>
            </a:endParaRPr>
          </a:p>
          <a:p>
            <a:pPr marL="628650" lvl="3" indent="0" fontAlgn="auto">
              <a:spcBef>
                <a:spcPts val="750"/>
              </a:spcBef>
              <a:spcAft>
                <a:spcPts val="0"/>
              </a:spcAft>
              <a:buNone/>
              <a:defRPr/>
            </a:pPr>
            <a:endParaRPr lang="el-GR" sz="3200" dirty="0">
              <a:solidFill>
                <a:schemeClr val="bg1"/>
              </a:solidFill>
              <a:latin typeface="Corbel" panose="020B0503020204020204" pitchFamily="34" charset="0"/>
            </a:endParaRPr>
          </a:p>
          <a:p>
            <a:pPr marL="0" indent="0">
              <a:buNone/>
            </a:pPr>
            <a:endParaRPr lang="el-GR" sz="2400" dirty="0">
              <a:latin typeface="Palatino Linotype" panose="02040502050505030304" pitchFamily="18" charset="0"/>
            </a:endParaRPr>
          </a:p>
        </p:txBody>
      </p:sp>
    </p:spTree>
    <p:extLst>
      <p:ext uri="{BB962C8B-B14F-4D97-AF65-F5344CB8AC3E}">
        <p14:creationId xmlns:p14="http://schemas.microsoft.com/office/powerpoint/2010/main" val="4004827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2" end="2"/>
                                            </p:txEl>
                                          </p:spTgt>
                                        </p:tgtEl>
                                        <p:attrNameLst>
                                          <p:attrName>style.visibility</p:attrName>
                                        </p:attrNameLst>
                                      </p:cBhvr>
                                      <p:to>
                                        <p:strVal val="visible"/>
                                      </p:to>
                                    </p:set>
                                    <p:anim calcmode="lin" valueType="num">
                                      <p:cBhvr additive="base">
                                        <p:cTn id="13"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4" end="4"/>
                                            </p:txEl>
                                          </p:spTgt>
                                        </p:tgtEl>
                                        <p:attrNameLst>
                                          <p:attrName>style.visibility</p:attrName>
                                        </p:attrNameLst>
                                      </p:cBhvr>
                                      <p:to>
                                        <p:strVal val="visible"/>
                                      </p:to>
                                    </p:set>
                                    <p:anim calcmode="lin" valueType="num">
                                      <p:cBhvr additive="base">
                                        <p:cTn id="19"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5" end="5"/>
                                            </p:txEl>
                                          </p:spTgt>
                                        </p:tgtEl>
                                        <p:attrNameLst>
                                          <p:attrName>style.visibility</p:attrName>
                                        </p:attrNameLst>
                                      </p:cBhvr>
                                      <p:to>
                                        <p:strVal val="visible"/>
                                      </p:to>
                                    </p:set>
                                    <p:anim calcmode="lin" valueType="num">
                                      <p:cBhvr additive="base">
                                        <p:cTn id="25"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6" end="6"/>
                                            </p:txEl>
                                          </p:spTgt>
                                        </p:tgtEl>
                                        <p:attrNameLst>
                                          <p:attrName>style.visibility</p:attrName>
                                        </p:attrNameLst>
                                      </p:cBhvr>
                                      <p:to>
                                        <p:strVal val="visible"/>
                                      </p:to>
                                    </p:set>
                                    <p:anim calcmode="lin" valueType="num">
                                      <p:cBhvr additive="base">
                                        <p:cTn id="31"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7" end="7"/>
                                            </p:txEl>
                                          </p:spTgt>
                                        </p:tgtEl>
                                        <p:attrNameLst>
                                          <p:attrName>style.visibility</p:attrName>
                                        </p:attrNameLst>
                                      </p:cBhvr>
                                      <p:to>
                                        <p:strVal val="visible"/>
                                      </p:to>
                                    </p:set>
                                    <p:anim calcmode="lin" valueType="num">
                                      <p:cBhvr additive="base">
                                        <p:cTn id="37"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pPr algn="ctr" defTabSz="457200"/>
            <a:r>
              <a:rPr lang="el-GR" sz="3200" dirty="0" err="1">
                <a:solidFill>
                  <a:schemeClr val="tx1">
                    <a:lumMod val="85000"/>
                    <a:lumOff val="15000"/>
                  </a:schemeClr>
                </a:solidFill>
                <a:latin typeface="Corbel" panose="020B0503020204020204" pitchFamily="34" charset="0"/>
              </a:rPr>
              <a:t>δρασεις</a:t>
            </a:r>
            <a:r>
              <a:rPr lang="el-GR" sz="3200" dirty="0">
                <a:solidFill>
                  <a:schemeClr val="tx1">
                    <a:lumMod val="85000"/>
                    <a:lumOff val="15000"/>
                  </a:schemeClr>
                </a:solidFill>
                <a:latin typeface="Corbel" panose="020B0503020204020204" pitchFamily="34" charset="0"/>
              </a:rPr>
              <a:t> του </a:t>
            </a:r>
            <a:r>
              <a:rPr lang="el-GR" sz="3200" dirty="0" err="1">
                <a:solidFill>
                  <a:schemeClr val="tx1">
                    <a:lumMod val="85000"/>
                    <a:lumOff val="15000"/>
                  </a:schemeClr>
                </a:solidFill>
                <a:latin typeface="Corbel" panose="020B0503020204020204" pitchFamily="34" charset="0"/>
              </a:rPr>
              <a:t>κεντρου</a:t>
            </a:r>
            <a:r>
              <a:rPr lang="el-GR" sz="3200" dirty="0">
                <a:solidFill>
                  <a:schemeClr val="tx1">
                    <a:lumMod val="85000"/>
                    <a:lumOff val="15000"/>
                  </a:schemeClr>
                </a:solidFill>
                <a:latin typeface="Corbel" panose="020B0503020204020204" pitchFamily="34" charset="0"/>
              </a:rPr>
              <a:t> </a:t>
            </a:r>
            <a:r>
              <a:rPr lang="el-GR" sz="3200" dirty="0" err="1">
                <a:solidFill>
                  <a:schemeClr val="tx1">
                    <a:lumMod val="85000"/>
                    <a:lumOff val="15000"/>
                  </a:schemeClr>
                </a:solidFill>
                <a:latin typeface="Corbel" panose="020B0503020204020204" pitchFamily="34" charset="0"/>
              </a:rPr>
              <a:t>προληψης</a:t>
            </a:r>
            <a:r>
              <a:rPr lang="el-GR" sz="3200" dirty="0">
                <a:solidFill>
                  <a:schemeClr val="tx1">
                    <a:lumMod val="85000"/>
                    <a:lumOff val="15000"/>
                  </a:schemeClr>
                </a:solidFill>
                <a:latin typeface="Corbel" panose="020B0503020204020204" pitchFamily="34" charset="0"/>
              </a:rPr>
              <a:t> </a:t>
            </a:r>
            <a:r>
              <a:rPr lang="el-GR" sz="3200" dirty="0" err="1">
                <a:solidFill>
                  <a:schemeClr val="tx1">
                    <a:lumMod val="85000"/>
                    <a:lumOff val="15000"/>
                  </a:schemeClr>
                </a:solidFill>
                <a:latin typeface="Corbel" panose="020B0503020204020204" pitchFamily="34" charset="0"/>
              </a:rPr>
              <a:t>εβρου</a:t>
            </a:r>
            <a:r>
              <a:rPr lang="el-GR" sz="3200" dirty="0">
                <a:solidFill>
                  <a:schemeClr val="tx1">
                    <a:lumMod val="85000"/>
                    <a:lumOff val="15000"/>
                  </a:schemeClr>
                </a:solidFill>
                <a:latin typeface="Corbel" panose="020B0503020204020204" pitchFamily="34" charset="0"/>
              </a:rPr>
              <a:t> στη </a:t>
            </a:r>
            <a:r>
              <a:rPr lang="el-GR" sz="3200" dirty="0" err="1">
                <a:solidFill>
                  <a:schemeClr val="tx1">
                    <a:lumMod val="85000"/>
                    <a:lumOff val="15000"/>
                  </a:schemeClr>
                </a:solidFill>
                <a:latin typeface="Corbel" panose="020B0503020204020204" pitchFamily="34" charset="0"/>
              </a:rPr>
              <a:t>σχολικη</a:t>
            </a:r>
            <a:r>
              <a:rPr lang="el-GR" sz="3200" dirty="0">
                <a:solidFill>
                  <a:schemeClr val="tx1">
                    <a:lumMod val="85000"/>
                    <a:lumOff val="15000"/>
                  </a:schemeClr>
                </a:solidFill>
                <a:latin typeface="Corbel" panose="020B0503020204020204" pitchFamily="34" charset="0"/>
              </a:rPr>
              <a:t> </a:t>
            </a:r>
            <a:r>
              <a:rPr lang="el-GR" sz="3200" dirty="0" err="1">
                <a:solidFill>
                  <a:schemeClr val="tx1">
                    <a:lumMod val="85000"/>
                    <a:lumOff val="15000"/>
                  </a:schemeClr>
                </a:solidFill>
                <a:latin typeface="Corbel" panose="020B0503020204020204" pitchFamily="34" charset="0"/>
              </a:rPr>
              <a:t>κοινοτητα</a:t>
            </a:r>
            <a:r>
              <a:rPr lang="el-GR" sz="3200" dirty="0">
                <a:solidFill>
                  <a:schemeClr val="tx1">
                    <a:lumMod val="85000"/>
                    <a:lumOff val="15000"/>
                  </a:schemeClr>
                </a:solidFill>
                <a:latin typeface="Corbel" panose="020B0503020204020204" pitchFamily="34" charset="0"/>
              </a:rPr>
              <a:t> </a:t>
            </a:r>
          </a:p>
        </p:txBody>
      </p:sp>
      <p:sp>
        <p:nvSpPr>
          <p:cNvPr id="3" name="2 - Θέση περιεχομένου"/>
          <p:cNvSpPr>
            <a:spLocks noGrp="1"/>
          </p:cNvSpPr>
          <p:nvPr>
            <p:ph sz="quarter" idx="1"/>
          </p:nvPr>
        </p:nvSpPr>
        <p:spPr>
          <a:xfrm>
            <a:off x="857224" y="2000240"/>
            <a:ext cx="6558674" cy="4078376"/>
          </a:xfrm>
        </p:spPr>
        <p:txBody>
          <a:bodyPr>
            <a:normAutofit fontScale="77500" lnSpcReduction="20000"/>
          </a:bodyPr>
          <a:lstStyle/>
          <a:p>
            <a:pPr algn="just"/>
            <a:r>
              <a:rPr lang="el-GR" sz="2100" dirty="0">
                <a:latin typeface="Corbel" pitchFamily="34" charset="0"/>
              </a:rPr>
              <a:t>Δράσεις ενημέρωσης και ευαισθητοποίησης εκπαιδευτικών όλων των βαθμίδων (παιδαγωγοί παιδικών σταθμών, νηπιαγωγοί, δάσκαλοι, καθηγητές) σε θέματα πρόληψης και ψυχοκοινωνικής ανάπτυξης του παιδιού και του εφήβου.</a:t>
            </a:r>
          </a:p>
          <a:p>
            <a:pPr algn="just"/>
            <a:r>
              <a:rPr lang="el-GR" sz="2100" dirty="0">
                <a:latin typeface="Corbel" pitchFamily="34" charset="0"/>
              </a:rPr>
              <a:t>Βιωματικά εργαστήρια εκπαιδευτικών όλων των βαθμίδων </a:t>
            </a:r>
            <a:r>
              <a:rPr lang="el-GR" sz="2100" dirty="0" err="1">
                <a:latin typeface="Corbel" pitchFamily="34" charset="0"/>
              </a:rPr>
              <a:t>σ’όλο</a:t>
            </a:r>
            <a:r>
              <a:rPr lang="el-GR" sz="2100" dirty="0">
                <a:latin typeface="Corbel" pitchFamily="34" charset="0"/>
              </a:rPr>
              <a:t> το Νομό σε θέματα διαχείρισης της σχολικής τάξης ως ομάδα συνεργασίας και αλληλοβοήθειας.</a:t>
            </a:r>
          </a:p>
          <a:p>
            <a:pPr algn="just"/>
            <a:r>
              <a:rPr lang="el-GR" sz="2100" dirty="0">
                <a:latin typeface="Corbel" pitchFamily="34" charset="0"/>
              </a:rPr>
              <a:t>Βιωματικές εκπαιδεύσεις εκπαιδευτικών σε θέματα μεθοδολογίας και τεχνικές της συμμετοχικής ενεργητικής  βιωματικής μάθησης.</a:t>
            </a:r>
          </a:p>
          <a:p>
            <a:pPr algn="just"/>
            <a:r>
              <a:rPr lang="el-GR" sz="2100" dirty="0">
                <a:latin typeface="Corbel" pitchFamily="34" charset="0"/>
              </a:rPr>
              <a:t>Εποπτική υποστήριξη εκπαιδευτικών στην εφαρμογή δράσεων στους μαθητές τους σε θέματα επικοινωνίας και βελτίωσης των διαπροσωπικών σχέσεων. </a:t>
            </a:r>
          </a:p>
          <a:p>
            <a:pPr algn="just"/>
            <a:r>
              <a:rPr lang="el-GR" sz="2100" dirty="0">
                <a:latin typeface="Corbel" pitchFamily="34" charset="0"/>
              </a:rPr>
              <a:t>Αξιοποίηση εγκεκριμένων εκπαιδευτικών υλικών από του Υπουργείο Παιδείας και το Παιδαγωγικό Ινστιτούτο.</a:t>
            </a:r>
          </a:p>
          <a:p>
            <a:pPr algn="just"/>
            <a:r>
              <a:rPr lang="el-GR" sz="2100" dirty="0">
                <a:latin typeface="Corbel" pitchFamily="34" charset="0"/>
              </a:rPr>
              <a:t>Συντονισμός παιδαγωγικών συναντήσεων συλλόγων εκπαιδευτικών ανά σχολική μονάδα μετά από αίτημα για τη διαχείριση ιδιαίτερων προβλημάτων ή συμβάντων στη σχολική κοινότητα.</a:t>
            </a:r>
          </a:p>
          <a:p>
            <a:endParaRPr lang="el-GR" dirty="0"/>
          </a:p>
        </p:txBody>
      </p:sp>
    </p:spTree>
  </p:cSld>
  <p:clrMapOvr>
    <a:masterClrMapping/>
  </p:clrMapOvr>
  <p:transition spd="slow">
    <p:randomBar dir="vert"/>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660EAA6-C310-457C-AD36-B13050B881D9}"/>
              </a:ext>
            </a:extLst>
          </p:cNvPr>
          <p:cNvSpPr>
            <a:spLocks noGrp="1"/>
          </p:cNvSpPr>
          <p:nvPr>
            <p:ph sz="quarter" idx="1"/>
          </p:nvPr>
        </p:nvSpPr>
        <p:spPr>
          <a:xfrm>
            <a:off x="1214414" y="2071678"/>
            <a:ext cx="6701550" cy="3767397"/>
          </a:xfrm>
        </p:spPr>
        <p:txBody>
          <a:bodyPr>
            <a:normAutofit fontScale="85000" lnSpcReduction="10000"/>
          </a:bodyPr>
          <a:lstStyle/>
          <a:p>
            <a:pPr algn="just"/>
            <a:r>
              <a:rPr lang="el-GR" sz="1900" dirty="0">
                <a:latin typeface="Corbel" pitchFamily="34" charset="0"/>
              </a:rPr>
              <a:t>Βιωματικές εκπαιδεύσεις συλλόγων διδακτικού προσωπικού μιας σχολικής μονάδας π.χ. 2</a:t>
            </a:r>
            <a:r>
              <a:rPr lang="el-GR" sz="1900" baseline="30000" dirty="0">
                <a:latin typeface="Corbel" pitchFamily="34" charset="0"/>
              </a:rPr>
              <a:t>Ο</a:t>
            </a:r>
            <a:r>
              <a:rPr lang="el-GR" sz="1900" dirty="0">
                <a:latin typeface="Corbel" pitchFamily="34" charset="0"/>
              </a:rPr>
              <a:t> Γυμνάσιο για τη βελτίωση των σχέσεων συνεργασίας και την βελτίωση του σχολικού κλίματος.</a:t>
            </a:r>
          </a:p>
          <a:p>
            <a:pPr algn="just"/>
            <a:r>
              <a:rPr lang="el-GR" sz="1900" dirty="0">
                <a:latin typeface="Corbel" pitchFamily="34" charset="0"/>
              </a:rPr>
              <a:t>Συνεργασία με Νηπιαγωγεία και δημοτικά σχολεία για την εφαρμογή της δράσης « </a:t>
            </a:r>
            <a:r>
              <a:rPr lang="el-GR" sz="1900" dirty="0" err="1">
                <a:latin typeface="Corbel" pitchFamily="34" charset="0"/>
              </a:rPr>
              <a:t>εκτάκια</a:t>
            </a:r>
            <a:r>
              <a:rPr lang="el-GR" sz="1900" dirty="0">
                <a:latin typeface="Corbel" pitchFamily="34" charset="0"/>
              </a:rPr>
              <a:t> υιοθετούν </a:t>
            </a:r>
            <a:r>
              <a:rPr lang="el-GR" sz="1900" dirty="0" err="1">
                <a:latin typeface="Corbel" pitchFamily="34" charset="0"/>
              </a:rPr>
              <a:t>πρωτάκια</a:t>
            </a:r>
            <a:r>
              <a:rPr lang="el-GR" sz="1900" dirty="0">
                <a:latin typeface="Corbel" pitchFamily="34" charset="0"/>
              </a:rPr>
              <a:t> και η ζωή  στο σχολείο γίνεται καλύτερη» με στόχο την ομαλή μετάβαση των Νηπίων στη Α’ τάξη Δημοτικού και την πρόληψη της </a:t>
            </a:r>
            <a:r>
              <a:rPr lang="el-GR" sz="1900" dirty="0" err="1">
                <a:latin typeface="Corbel" pitchFamily="34" charset="0"/>
              </a:rPr>
              <a:t>ενδοσχολικής</a:t>
            </a:r>
            <a:r>
              <a:rPr lang="el-GR" sz="1900" dirty="0">
                <a:latin typeface="Corbel" pitchFamily="34" charset="0"/>
              </a:rPr>
              <a:t> βίας.</a:t>
            </a:r>
          </a:p>
          <a:p>
            <a:pPr algn="just"/>
            <a:r>
              <a:rPr lang="el-GR" sz="1900" dirty="0">
                <a:latin typeface="Corbel" pitchFamily="34" charset="0"/>
              </a:rPr>
              <a:t>Παρεμβάσεις με στόχο τον αποχωρισμό από το Δημοτικό σχολείο και την μετάβαση στο Γυμνάσιο («Γυμνάσιο ερχόμαστε!»).</a:t>
            </a:r>
          </a:p>
          <a:p>
            <a:pPr algn="just"/>
            <a:r>
              <a:rPr lang="el-GR" sz="1900" dirty="0">
                <a:latin typeface="Corbel" pitchFamily="34" charset="0"/>
              </a:rPr>
              <a:t>Παρεμβάσεις βιωματικές ανά τμήμα σε μαθητές Γυμνασίου και Λυκείου σε θέματα που αφορούν την εφηβεία, τις εξαρτήσεις, τις </a:t>
            </a:r>
            <a:r>
              <a:rPr lang="el-GR" sz="1900" dirty="0" err="1">
                <a:latin typeface="Corbel" pitchFamily="34" charset="0"/>
              </a:rPr>
              <a:t>διαφυλικές</a:t>
            </a:r>
            <a:r>
              <a:rPr lang="el-GR" sz="1900" dirty="0">
                <a:latin typeface="Corbel" pitchFamily="34" charset="0"/>
              </a:rPr>
              <a:t> σχέσεις ,την διαχείριση του ελευθέρου χρόνου κ.α. </a:t>
            </a:r>
          </a:p>
          <a:p>
            <a:pPr algn="just"/>
            <a:r>
              <a:rPr lang="el-GR" sz="1900" dirty="0">
                <a:latin typeface="Corbel" pitchFamily="34" charset="0"/>
              </a:rPr>
              <a:t> Τα τελευταία δυο χρόνια συστηματικές παρεμβάσεις στην πλειοψηφία των Γυμνασίων του Νομού στο πλαίσιο της Θεματικής Εβδομάδας.</a:t>
            </a:r>
          </a:p>
          <a:p>
            <a:endParaRPr lang="el-GR" dirty="0"/>
          </a:p>
        </p:txBody>
      </p:sp>
      <p:sp>
        <p:nvSpPr>
          <p:cNvPr id="4" name="1 - Τίτλος">
            <a:extLst>
              <a:ext uri="{FF2B5EF4-FFF2-40B4-BE49-F238E27FC236}">
                <a16:creationId xmlns:a16="http://schemas.microsoft.com/office/drawing/2014/main" id="{8954821E-916C-4000-8DEA-3F890A51FB38}"/>
              </a:ext>
            </a:extLst>
          </p:cNvPr>
          <p:cNvSpPr>
            <a:spLocks noGrp="1"/>
          </p:cNvSpPr>
          <p:nvPr>
            <p:ph type="title"/>
          </p:nvPr>
        </p:nvSpPr>
        <p:spPr>
          <a:xfrm>
            <a:off x="457200" y="274638"/>
            <a:ext cx="7467600" cy="1143000"/>
          </a:xfrm>
        </p:spPr>
        <p:txBody>
          <a:bodyPr/>
          <a:lstStyle/>
          <a:p>
            <a:pPr algn="ctr" defTabSz="457200"/>
            <a:r>
              <a:rPr lang="el-GR" sz="3200" dirty="0" err="1">
                <a:solidFill>
                  <a:schemeClr val="tx1">
                    <a:lumMod val="85000"/>
                    <a:lumOff val="15000"/>
                  </a:schemeClr>
                </a:solidFill>
                <a:latin typeface="Corbel" panose="020B0503020204020204" pitchFamily="34" charset="0"/>
              </a:rPr>
              <a:t>δρασεις</a:t>
            </a:r>
            <a:r>
              <a:rPr lang="el-GR" sz="3200" dirty="0">
                <a:solidFill>
                  <a:schemeClr val="tx1">
                    <a:lumMod val="85000"/>
                    <a:lumOff val="15000"/>
                  </a:schemeClr>
                </a:solidFill>
                <a:latin typeface="Corbel" panose="020B0503020204020204" pitchFamily="34" charset="0"/>
              </a:rPr>
              <a:t> του </a:t>
            </a:r>
            <a:r>
              <a:rPr lang="el-GR" sz="3200" dirty="0" err="1">
                <a:solidFill>
                  <a:schemeClr val="tx1">
                    <a:lumMod val="85000"/>
                    <a:lumOff val="15000"/>
                  </a:schemeClr>
                </a:solidFill>
                <a:latin typeface="Corbel" panose="020B0503020204020204" pitchFamily="34" charset="0"/>
              </a:rPr>
              <a:t>κεντρου</a:t>
            </a:r>
            <a:r>
              <a:rPr lang="el-GR" sz="3200" dirty="0">
                <a:solidFill>
                  <a:schemeClr val="tx1">
                    <a:lumMod val="85000"/>
                    <a:lumOff val="15000"/>
                  </a:schemeClr>
                </a:solidFill>
                <a:latin typeface="Corbel" panose="020B0503020204020204" pitchFamily="34" charset="0"/>
              </a:rPr>
              <a:t> </a:t>
            </a:r>
            <a:r>
              <a:rPr lang="el-GR" sz="3200" dirty="0" err="1">
                <a:solidFill>
                  <a:schemeClr val="tx1">
                    <a:lumMod val="85000"/>
                    <a:lumOff val="15000"/>
                  </a:schemeClr>
                </a:solidFill>
                <a:latin typeface="Corbel" panose="020B0503020204020204" pitchFamily="34" charset="0"/>
              </a:rPr>
              <a:t>προληψης</a:t>
            </a:r>
            <a:r>
              <a:rPr lang="el-GR" sz="3200" dirty="0">
                <a:solidFill>
                  <a:schemeClr val="tx1">
                    <a:lumMod val="85000"/>
                    <a:lumOff val="15000"/>
                  </a:schemeClr>
                </a:solidFill>
                <a:latin typeface="Corbel" panose="020B0503020204020204" pitchFamily="34" charset="0"/>
              </a:rPr>
              <a:t> </a:t>
            </a:r>
            <a:r>
              <a:rPr lang="el-GR" sz="3200" dirty="0" err="1">
                <a:solidFill>
                  <a:schemeClr val="tx1">
                    <a:lumMod val="85000"/>
                    <a:lumOff val="15000"/>
                  </a:schemeClr>
                </a:solidFill>
                <a:latin typeface="Corbel" panose="020B0503020204020204" pitchFamily="34" charset="0"/>
              </a:rPr>
              <a:t>εβρου</a:t>
            </a:r>
            <a:r>
              <a:rPr lang="el-GR" sz="3200" dirty="0">
                <a:solidFill>
                  <a:schemeClr val="tx1">
                    <a:lumMod val="85000"/>
                    <a:lumOff val="15000"/>
                  </a:schemeClr>
                </a:solidFill>
                <a:latin typeface="Corbel" panose="020B0503020204020204" pitchFamily="34" charset="0"/>
              </a:rPr>
              <a:t> στη </a:t>
            </a:r>
            <a:r>
              <a:rPr lang="el-GR" sz="3200" dirty="0" err="1">
                <a:solidFill>
                  <a:schemeClr val="tx1">
                    <a:lumMod val="85000"/>
                    <a:lumOff val="15000"/>
                  </a:schemeClr>
                </a:solidFill>
                <a:latin typeface="Corbel" panose="020B0503020204020204" pitchFamily="34" charset="0"/>
              </a:rPr>
              <a:t>σχολικη</a:t>
            </a:r>
            <a:r>
              <a:rPr lang="el-GR" sz="3200" dirty="0">
                <a:solidFill>
                  <a:schemeClr val="tx1">
                    <a:lumMod val="85000"/>
                    <a:lumOff val="15000"/>
                  </a:schemeClr>
                </a:solidFill>
                <a:latin typeface="Corbel" panose="020B0503020204020204" pitchFamily="34" charset="0"/>
              </a:rPr>
              <a:t> </a:t>
            </a:r>
            <a:r>
              <a:rPr lang="el-GR" sz="3200" dirty="0" err="1">
                <a:solidFill>
                  <a:schemeClr val="tx1">
                    <a:lumMod val="85000"/>
                    <a:lumOff val="15000"/>
                  </a:schemeClr>
                </a:solidFill>
                <a:latin typeface="Corbel" panose="020B0503020204020204" pitchFamily="34" charset="0"/>
              </a:rPr>
              <a:t>κοινοτητα</a:t>
            </a:r>
            <a:r>
              <a:rPr lang="el-GR" sz="3200" dirty="0">
                <a:solidFill>
                  <a:schemeClr val="tx1">
                    <a:lumMod val="85000"/>
                    <a:lumOff val="15000"/>
                  </a:schemeClr>
                </a:solidFill>
                <a:latin typeface="Corbel" panose="020B0503020204020204" pitchFamily="34" charset="0"/>
              </a:rPr>
              <a:t> </a:t>
            </a:r>
          </a:p>
        </p:txBody>
      </p:sp>
    </p:spTree>
    <p:extLst>
      <p:ext uri="{BB962C8B-B14F-4D97-AF65-F5344CB8AC3E}">
        <p14:creationId xmlns:p14="http://schemas.microsoft.com/office/powerpoint/2010/main" val="3267818743"/>
      </p:ext>
    </p:extLst>
  </p:cSld>
  <p:clrMapOvr>
    <a:masterClrMapping/>
  </p:clrMapOvr>
  <p:transition spd="slow">
    <p:randomBar dir="vert"/>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sz="quarter" idx="1"/>
          </p:nvPr>
        </p:nvSpPr>
        <p:spPr>
          <a:xfrm>
            <a:off x="928662" y="2000240"/>
            <a:ext cx="6915864" cy="3767397"/>
          </a:xfrm>
        </p:spPr>
        <p:txBody>
          <a:bodyPr>
            <a:normAutofit lnSpcReduction="10000"/>
          </a:bodyPr>
          <a:lstStyle/>
          <a:p>
            <a:pPr algn="just"/>
            <a:r>
              <a:rPr lang="el-GR" dirty="0">
                <a:latin typeface="Corbel" pitchFamily="34" charset="0"/>
              </a:rPr>
              <a:t>ΣΧΟΛΕΣ ΓΟΝΕΩΝ για τη στήριξη των γονέων τόσο σε θέματα επικοινωνίας στην οικογένεια όσο και στις δυσκολίες που αφορούν τη σχολική ζωή και την διαχείριση του χρόνου του παιδιού σε σχέση με τη σχολική μελέτη και τα άλλα ενδιαφέροντα ή τις δραστηριότητες των παιδιών κατά τον απογευματινό τους  χρόνο.</a:t>
            </a:r>
          </a:p>
          <a:p>
            <a:pPr algn="just"/>
            <a:r>
              <a:rPr lang="el-GR" dirty="0">
                <a:latin typeface="Corbel" pitchFamily="34" charset="0"/>
              </a:rPr>
              <a:t>Συμβουλευτική γονέων και εκπαιδευτικών σε δυσκολίες που αφορούν της σχολικής ζωής των παιδιών</a:t>
            </a:r>
            <a:r>
              <a:rPr lang="el-GR" dirty="0"/>
              <a:t>.</a:t>
            </a:r>
          </a:p>
          <a:p>
            <a:endParaRPr lang="el-GR" dirty="0"/>
          </a:p>
        </p:txBody>
      </p:sp>
      <p:sp>
        <p:nvSpPr>
          <p:cNvPr id="4" name="1 - Τίτλος">
            <a:extLst>
              <a:ext uri="{FF2B5EF4-FFF2-40B4-BE49-F238E27FC236}">
                <a16:creationId xmlns:a16="http://schemas.microsoft.com/office/drawing/2014/main" id="{159E2F81-E4B0-4F50-8CAE-81D7F019B361}"/>
              </a:ext>
            </a:extLst>
          </p:cNvPr>
          <p:cNvSpPr>
            <a:spLocks noGrp="1"/>
          </p:cNvSpPr>
          <p:nvPr>
            <p:ph type="title"/>
          </p:nvPr>
        </p:nvSpPr>
        <p:spPr>
          <a:xfrm>
            <a:off x="457200" y="274638"/>
            <a:ext cx="7467600" cy="1143000"/>
          </a:xfrm>
        </p:spPr>
        <p:txBody>
          <a:bodyPr/>
          <a:lstStyle/>
          <a:p>
            <a:pPr algn="ctr" defTabSz="457200"/>
            <a:r>
              <a:rPr lang="el-GR" sz="3200" dirty="0" err="1">
                <a:solidFill>
                  <a:schemeClr val="tx1">
                    <a:lumMod val="85000"/>
                    <a:lumOff val="15000"/>
                  </a:schemeClr>
                </a:solidFill>
                <a:latin typeface="Corbel" panose="020B0503020204020204" pitchFamily="34" charset="0"/>
              </a:rPr>
              <a:t>δρασεις</a:t>
            </a:r>
            <a:r>
              <a:rPr lang="el-GR" sz="3200" dirty="0">
                <a:solidFill>
                  <a:schemeClr val="tx1">
                    <a:lumMod val="85000"/>
                    <a:lumOff val="15000"/>
                  </a:schemeClr>
                </a:solidFill>
                <a:latin typeface="Corbel" panose="020B0503020204020204" pitchFamily="34" charset="0"/>
              </a:rPr>
              <a:t> του </a:t>
            </a:r>
            <a:r>
              <a:rPr lang="el-GR" sz="3200" dirty="0" err="1">
                <a:solidFill>
                  <a:schemeClr val="tx1">
                    <a:lumMod val="85000"/>
                    <a:lumOff val="15000"/>
                  </a:schemeClr>
                </a:solidFill>
                <a:latin typeface="Corbel" panose="020B0503020204020204" pitchFamily="34" charset="0"/>
              </a:rPr>
              <a:t>κεντρου</a:t>
            </a:r>
            <a:r>
              <a:rPr lang="el-GR" sz="3200" dirty="0">
                <a:solidFill>
                  <a:schemeClr val="tx1">
                    <a:lumMod val="85000"/>
                    <a:lumOff val="15000"/>
                  </a:schemeClr>
                </a:solidFill>
                <a:latin typeface="Corbel" panose="020B0503020204020204" pitchFamily="34" charset="0"/>
              </a:rPr>
              <a:t> </a:t>
            </a:r>
            <a:r>
              <a:rPr lang="el-GR" sz="3200" dirty="0" err="1">
                <a:solidFill>
                  <a:schemeClr val="tx1">
                    <a:lumMod val="85000"/>
                    <a:lumOff val="15000"/>
                  </a:schemeClr>
                </a:solidFill>
                <a:latin typeface="Corbel" panose="020B0503020204020204" pitchFamily="34" charset="0"/>
              </a:rPr>
              <a:t>προληψης</a:t>
            </a:r>
            <a:r>
              <a:rPr lang="el-GR" sz="3200" dirty="0">
                <a:solidFill>
                  <a:schemeClr val="tx1">
                    <a:lumMod val="85000"/>
                    <a:lumOff val="15000"/>
                  </a:schemeClr>
                </a:solidFill>
                <a:latin typeface="Corbel" panose="020B0503020204020204" pitchFamily="34" charset="0"/>
              </a:rPr>
              <a:t> </a:t>
            </a:r>
            <a:r>
              <a:rPr lang="el-GR" sz="3200" dirty="0" err="1">
                <a:solidFill>
                  <a:schemeClr val="tx1">
                    <a:lumMod val="85000"/>
                    <a:lumOff val="15000"/>
                  </a:schemeClr>
                </a:solidFill>
                <a:latin typeface="Corbel" panose="020B0503020204020204" pitchFamily="34" charset="0"/>
              </a:rPr>
              <a:t>εβρου</a:t>
            </a:r>
            <a:r>
              <a:rPr lang="el-GR" sz="3200" dirty="0">
                <a:solidFill>
                  <a:schemeClr val="tx1">
                    <a:lumMod val="85000"/>
                    <a:lumOff val="15000"/>
                  </a:schemeClr>
                </a:solidFill>
                <a:latin typeface="Corbel" panose="020B0503020204020204" pitchFamily="34" charset="0"/>
              </a:rPr>
              <a:t> στη </a:t>
            </a:r>
            <a:r>
              <a:rPr lang="el-GR" sz="3200" dirty="0" err="1">
                <a:solidFill>
                  <a:schemeClr val="tx1">
                    <a:lumMod val="85000"/>
                    <a:lumOff val="15000"/>
                  </a:schemeClr>
                </a:solidFill>
                <a:latin typeface="Corbel" panose="020B0503020204020204" pitchFamily="34" charset="0"/>
              </a:rPr>
              <a:t>σχολικη</a:t>
            </a:r>
            <a:r>
              <a:rPr lang="el-GR" sz="3200" dirty="0">
                <a:solidFill>
                  <a:schemeClr val="tx1">
                    <a:lumMod val="85000"/>
                    <a:lumOff val="15000"/>
                  </a:schemeClr>
                </a:solidFill>
                <a:latin typeface="Corbel" panose="020B0503020204020204" pitchFamily="34" charset="0"/>
              </a:rPr>
              <a:t> </a:t>
            </a:r>
            <a:r>
              <a:rPr lang="el-GR" sz="3200" dirty="0" err="1">
                <a:solidFill>
                  <a:schemeClr val="tx1">
                    <a:lumMod val="85000"/>
                    <a:lumOff val="15000"/>
                  </a:schemeClr>
                </a:solidFill>
                <a:latin typeface="Corbel" panose="020B0503020204020204" pitchFamily="34" charset="0"/>
              </a:rPr>
              <a:t>κοινοτητα</a:t>
            </a:r>
            <a:r>
              <a:rPr lang="el-GR" sz="3200" dirty="0">
                <a:solidFill>
                  <a:schemeClr val="tx1">
                    <a:lumMod val="85000"/>
                    <a:lumOff val="15000"/>
                  </a:schemeClr>
                </a:solidFill>
                <a:latin typeface="Corbel" panose="020B0503020204020204" pitchFamily="34" charset="0"/>
              </a:rPr>
              <a:t> </a:t>
            </a:r>
          </a:p>
        </p:txBody>
      </p:sp>
    </p:spTree>
  </p:cSld>
  <p:clrMapOvr>
    <a:masterClrMapping/>
  </p:clrMapOvr>
  <p:transition spd="slow">
    <p:randomBar dir="vert"/>
  </p:transition>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258534-3A92-4221-B2E5-9F3BED1E59A3}"/>
              </a:ext>
            </a:extLst>
          </p:cNvPr>
          <p:cNvSpPr>
            <a:spLocks noGrp="1"/>
          </p:cNvSpPr>
          <p:nvPr>
            <p:ph type="title"/>
          </p:nvPr>
        </p:nvSpPr>
        <p:spPr>
          <a:xfrm>
            <a:off x="1907704" y="114772"/>
            <a:ext cx="7056784" cy="692709"/>
          </a:xfrm>
        </p:spPr>
        <p:txBody>
          <a:bodyPr>
            <a:normAutofit fontScale="90000"/>
          </a:bodyPr>
          <a:lstStyle/>
          <a:p>
            <a:pPr algn="ctr"/>
            <a:r>
              <a:rPr lang="el-GR" dirty="0">
                <a:latin typeface="Corbel" panose="020B0503020204020204" pitchFamily="34" charset="0"/>
              </a:rPr>
              <a:t>Πεδία εφαρμογής παρεμβάσεων πρόληψης </a:t>
            </a:r>
          </a:p>
        </p:txBody>
      </p:sp>
      <p:sp>
        <p:nvSpPr>
          <p:cNvPr id="6" name="Θέση περιεχομένου 2">
            <a:extLst>
              <a:ext uri="{FF2B5EF4-FFF2-40B4-BE49-F238E27FC236}">
                <a16:creationId xmlns:a16="http://schemas.microsoft.com/office/drawing/2014/main" id="{76C5A933-872E-4E7B-9714-D5015159125E}"/>
              </a:ext>
            </a:extLst>
          </p:cNvPr>
          <p:cNvSpPr>
            <a:spLocks noGrp="1"/>
          </p:cNvSpPr>
          <p:nvPr>
            <p:ph sz="half" idx="1"/>
          </p:nvPr>
        </p:nvSpPr>
        <p:spPr>
          <a:xfrm>
            <a:off x="827584" y="1340768"/>
            <a:ext cx="8136904" cy="4968552"/>
          </a:xfrm>
        </p:spPr>
        <p:txBody>
          <a:bodyPr>
            <a:normAutofit fontScale="77500" lnSpcReduction="20000"/>
          </a:bodyPr>
          <a:lstStyle/>
          <a:p>
            <a:pPr marL="628650" lvl="3" indent="0">
              <a:spcBef>
                <a:spcPts val="750"/>
              </a:spcBef>
              <a:buNone/>
              <a:defRPr/>
            </a:pPr>
            <a:r>
              <a:rPr lang="el-GR" sz="3200" dirty="0">
                <a:solidFill>
                  <a:schemeClr val="tx1"/>
                </a:solidFill>
                <a:latin typeface="Corbel" panose="020B0503020204020204" pitchFamily="34" charset="0"/>
              </a:rPr>
              <a:t>ΣΤΗΝ ΟΙΚΟΓΕΝΕΙΑ</a:t>
            </a:r>
          </a:p>
          <a:p>
            <a:pPr marL="0" lvl="3" indent="0" algn="just" fontAlgn="auto">
              <a:spcBef>
                <a:spcPts val="750"/>
              </a:spcBef>
              <a:buNone/>
              <a:defRPr/>
            </a:pPr>
            <a:r>
              <a:rPr lang="el-GR" sz="2900" b="1" dirty="0">
                <a:solidFill>
                  <a:schemeClr val="tx1"/>
                </a:solidFill>
                <a:latin typeface="Corbel" panose="020B0503020204020204" pitchFamily="34" charset="0"/>
              </a:rPr>
              <a:t>Αποτελεσματικοί παράγοντες των παρεμβάσεων πρόληψης στην οικογένεια είναι: </a:t>
            </a:r>
          </a:p>
          <a:p>
            <a:pPr marL="0" lvl="3" indent="0" algn="just" fontAlgn="auto">
              <a:spcBef>
                <a:spcPts val="750"/>
              </a:spcBef>
              <a:buNone/>
              <a:defRPr/>
            </a:pPr>
            <a:endParaRPr lang="el-GR" sz="2900" b="1" dirty="0">
              <a:solidFill>
                <a:schemeClr val="tx1"/>
              </a:solidFill>
              <a:latin typeface="Corbel" panose="020B0503020204020204" pitchFamily="34" charset="0"/>
            </a:endParaRPr>
          </a:p>
          <a:p>
            <a:pPr marL="571500" lvl="3" indent="-571500" algn="just" fontAlgn="auto">
              <a:spcBef>
                <a:spcPts val="750"/>
              </a:spcBef>
              <a:buFont typeface="Wingdings" panose="05000000000000000000" pitchFamily="2" charset="2"/>
              <a:buChar char="Ø"/>
              <a:defRPr/>
            </a:pPr>
            <a:r>
              <a:rPr lang="el-GR" sz="2600" dirty="0">
                <a:solidFill>
                  <a:schemeClr val="tx1"/>
                </a:solidFill>
                <a:latin typeface="Corbel" panose="020B0503020204020204" pitchFamily="34" charset="0"/>
              </a:rPr>
              <a:t>η ενίσχυση της σχέσης γονέα-παιδιού. </a:t>
            </a:r>
          </a:p>
          <a:p>
            <a:pPr marL="571500" lvl="3" indent="-571500" algn="just" fontAlgn="auto">
              <a:spcBef>
                <a:spcPts val="750"/>
              </a:spcBef>
              <a:buFont typeface="Wingdings" panose="05000000000000000000" pitchFamily="2" charset="2"/>
              <a:buChar char="Ø"/>
              <a:defRPr/>
            </a:pPr>
            <a:r>
              <a:rPr lang="el-GR" sz="2600" dirty="0">
                <a:solidFill>
                  <a:schemeClr val="tx1"/>
                </a:solidFill>
                <a:latin typeface="Corbel" panose="020B0503020204020204" pitchFamily="34" charset="0"/>
              </a:rPr>
              <a:t>η εκπαίδευση με βάση την προσέγγιση της κοινωνικής ενίσχυσης, καθώς και σε θέματα ορίων. </a:t>
            </a:r>
          </a:p>
          <a:p>
            <a:pPr marL="571500" lvl="3" indent="-571500" algn="just" fontAlgn="auto">
              <a:spcBef>
                <a:spcPts val="750"/>
              </a:spcBef>
              <a:buFont typeface="Wingdings" panose="05000000000000000000" pitchFamily="2" charset="2"/>
              <a:buChar char="Ø"/>
              <a:defRPr/>
            </a:pPr>
            <a:r>
              <a:rPr lang="el-GR" sz="2600" dirty="0">
                <a:solidFill>
                  <a:schemeClr val="tx1"/>
                </a:solidFill>
                <a:latin typeface="Corbel" panose="020B0503020204020204" pitchFamily="34" charset="0"/>
              </a:rPr>
              <a:t>η αξιοποίηση μεθόδων αλληλεπίδρασης (σε αντίθεση με μεθόδους οι οποίες στηρίζονται σε ομιλίες, διαλέξεις).</a:t>
            </a:r>
          </a:p>
          <a:p>
            <a:pPr marL="571500" lvl="3" indent="-571500" algn="just" fontAlgn="auto">
              <a:spcBef>
                <a:spcPts val="750"/>
              </a:spcBef>
              <a:buFont typeface="Wingdings" panose="05000000000000000000" pitchFamily="2" charset="2"/>
              <a:buChar char="Ø"/>
              <a:defRPr/>
            </a:pPr>
            <a:r>
              <a:rPr lang="el-GR" sz="2600" dirty="0">
                <a:solidFill>
                  <a:schemeClr val="tx1"/>
                </a:solidFill>
                <a:latin typeface="Corbel" panose="020B0503020204020204" pitchFamily="34" charset="0"/>
              </a:rPr>
              <a:t> η αξιοποίηση εμπειρικά τεκμηριωμένου θεωρητικού πλαισίου. </a:t>
            </a:r>
          </a:p>
          <a:p>
            <a:pPr marL="571500" lvl="3" indent="-571500" algn="just" fontAlgn="auto">
              <a:spcBef>
                <a:spcPts val="750"/>
              </a:spcBef>
              <a:buFont typeface="Wingdings" panose="05000000000000000000" pitchFamily="2" charset="2"/>
              <a:buChar char="Ø"/>
              <a:defRPr/>
            </a:pPr>
            <a:r>
              <a:rPr lang="el-GR" sz="2600" dirty="0">
                <a:solidFill>
                  <a:schemeClr val="tx1"/>
                </a:solidFill>
                <a:latin typeface="Corbel" panose="020B0503020204020204" pitchFamily="34" charset="0"/>
              </a:rPr>
              <a:t>η επεξεργασία θεμάτων ώστε η παρέμβαση να ανταποκρίνεται στα διαφορετικά στάδια ανάπτυξης των παιδιών (προσχολική, σχολική και εφηβική ηλικία). </a:t>
            </a:r>
          </a:p>
          <a:p>
            <a:pPr marL="571500" lvl="3" indent="-571500" algn="just" fontAlgn="auto">
              <a:spcBef>
                <a:spcPts val="750"/>
              </a:spcBef>
              <a:buFont typeface="Wingdings" panose="05000000000000000000" pitchFamily="2" charset="2"/>
              <a:buChar char="Ø"/>
              <a:defRPr/>
            </a:pPr>
            <a:r>
              <a:rPr lang="el-GR" sz="2600" dirty="0">
                <a:solidFill>
                  <a:schemeClr val="tx1"/>
                </a:solidFill>
                <a:latin typeface="Corbel" panose="020B0503020204020204" pitchFamily="34" charset="0"/>
              </a:rPr>
              <a:t>η επεξεργασία θεμάτων λαμβάνοντας υπόψη πολιτισμικές και κοινωνικές ιδιαιτερότητες των γονέων.</a:t>
            </a:r>
          </a:p>
          <a:p>
            <a:pPr marL="342900" lvl="3" indent="-342900" algn="just" fontAlgn="auto">
              <a:spcBef>
                <a:spcPts val="750"/>
              </a:spcBef>
              <a:defRPr/>
            </a:pPr>
            <a:endParaRPr lang="en-US" sz="2600" dirty="0">
              <a:solidFill>
                <a:schemeClr val="tx1"/>
              </a:solidFill>
              <a:latin typeface="Corbel" panose="020B0503020204020204" pitchFamily="34" charset="0"/>
            </a:endParaRPr>
          </a:p>
          <a:p>
            <a:pPr marL="628650" lvl="3" indent="0" fontAlgn="auto">
              <a:spcBef>
                <a:spcPts val="750"/>
              </a:spcBef>
              <a:spcAft>
                <a:spcPts val="0"/>
              </a:spcAft>
              <a:buNone/>
              <a:defRPr/>
            </a:pPr>
            <a:endParaRPr lang="en-US" sz="4300" dirty="0">
              <a:solidFill>
                <a:schemeClr val="bg1"/>
              </a:solidFill>
              <a:latin typeface="Corbel" panose="020B0503020204020204" pitchFamily="34" charset="0"/>
            </a:endParaRPr>
          </a:p>
          <a:p>
            <a:pPr marL="628650" lvl="3" indent="0" fontAlgn="auto">
              <a:spcBef>
                <a:spcPts val="750"/>
              </a:spcBef>
              <a:spcAft>
                <a:spcPts val="0"/>
              </a:spcAft>
              <a:buNone/>
              <a:defRPr/>
            </a:pPr>
            <a:endParaRPr lang="el-GR" sz="3200" dirty="0">
              <a:solidFill>
                <a:schemeClr val="bg1"/>
              </a:solidFill>
              <a:latin typeface="Corbel" panose="020B0503020204020204" pitchFamily="34" charset="0"/>
            </a:endParaRPr>
          </a:p>
          <a:p>
            <a:pPr marL="0" indent="0">
              <a:buNone/>
            </a:pPr>
            <a:endParaRPr lang="el-GR" sz="2400" dirty="0">
              <a:latin typeface="Palatino Linotype" panose="02040502050505030304" pitchFamily="18" charset="0"/>
            </a:endParaRPr>
          </a:p>
        </p:txBody>
      </p:sp>
    </p:spTree>
    <p:extLst>
      <p:ext uri="{BB962C8B-B14F-4D97-AF65-F5344CB8AC3E}">
        <p14:creationId xmlns:p14="http://schemas.microsoft.com/office/powerpoint/2010/main" val="423444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anim calcmode="lin" valueType="num">
                                      <p:cBhvr additive="base">
                                        <p:cTn id="19"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4" end="4"/>
                                            </p:txEl>
                                          </p:spTgt>
                                        </p:tgtEl>
                                        <p:attrNameLst>
                                          <p:attrName>style.visibility</p:attrName>
                                        </p:attrNameLst>
                                      </p:cBhvr>
                                      <p:to>
                                        <p:strVal val="visible"/>
                                      </p:to>
                                    </p:set>
                                    <p:anim calcmode="lin" valueType="num">
                                      <p:cBhvr additive="base">
                                        <p:cTn id="25"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6">
                                            <p:txEl>
                                              <p:pRg st="5" end="5"/>
                                            </p:txEl>
                                          </p:spTgt>
                                        </p:tgtEl>
                                        <p:attrNameLst>
                                          <p:attrName>style.visibility</p:attrName>
                                        </p:attrNameLst>
                                      </p:cBhvr>
                                      <p:to>
                                        <p:strVal val="visible"/>
                                      </p:to>
                                    </p:set>
                                    <p:anim calcmode="lin" valueType="num">
                                      <p:cBhvr additive="base">
                                        <p:cTn id="31" dur="500" fill="hold"/>
                                        <p:tgtEl>
                                          <p:spTgt spid="6">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xEl>
                                              <p:pRg st="6" end="6"/>
                                            </p:txEl>
                                          </p:spTgt>
                                        </p:tgtEl>
                                        <p:attrNameLst>
                                          <p:attrName>style.visibility</p:attrName>
                                        </p:attrNameLst>
                                      </p:cBhvr>
                                      <p:to>
                                        <p:strVal val="visible"/>
                                      </p:to>
                                    </p:set>
                                    <p:anim calcmode="lin" valueType="num">
                                      <p:cBhvr additive="base">
                                        <p:cTn id="37"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6">
                                            <p:txEl>
                                              <p:pRg st="7" end="7"/>
                                            </p:txEl>
                                          </p:spTgt>
                                        </p:tgtEl>
                                        <p:attrNameLst>
                                          <p:attrName>style.visibility</p:attrName>
                                        </p:attrNameLst>
                                      </p:cBhvr>
                                      <p:to>
                                        <p:strVal val="visible"/>
                                      </p:to>
                                    </p:set>
                                    <p:anim calcmode="lin" valueType="num">
                                      <p:cBhvr additive="base">
                                        <p:cTn id="43" dur="500" fill="hold"/>
                                        <p:tgtEl>
                                          <p:spTgt spid="6">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6">
                                            <p:txEl>
                                              <p:pRg st="8" end="8"/>
                                            </p:txEl>
                                          </p:spTgt>
                                        </p:tgtEl>
                                        <p:attrNameLst>
                                          <p:attrName>style.visibility</p:attrName>
                                        </p:attrNameLst>
                                      </p:cBhvr>
                                      <p:to>
                                        <p:strVal val="visible"/>
                                      </p:to>
                                    </p:set>
                                    <p:anim calcmode="lin" valueType="num">
                                      <p:cBhvr additive="base">
                                        <p:cTn id="4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9258534-3A92-4221-B2E5-9F3BED1E59A3}"/>
              </a:ext>
            </a:extLst>
          </p:cNvPr>
          <p:cNvSpPr>
            <a:spLocks noGrp="1"/>
          </p:cNvSpPr>
          <p:nvPr>
            <p:ph type="title"/>
          </p:nvPr>
        </p:nvSpPr>
        <p:spPr>
          <a:xfrm>
            <a:off x="1907704" y="114772"/>
            <a:ext cx="7056784" cy="692709"/>
          </a:xfrm>
        </p:spPr>
        <p:txBody>
          <a:bodyPr>
            <a:normAutofit fontScale="90000"/>
          </a:bodyPr>
          <a:lstStyle/>
          <a:p>
            <a:pPr algn="ctr"/>
            <a:r>
              <a:rPr lang="el-GR" dirty="0">
                <a:latin typeface="Corbel" panose="020B0503020204020204" pitchFamily="34" charset="0"/>
              </a:rPr>
              <a:t>Πεδία εφαρμογής παρεμβάσεων πρόληψης </a:t>
            </a:r>
          </a:p>
        </p:txBody>
      </p:sp>
      <p:sp>
        <p:nvSpPr>
          <p:cNvPr id="6" name="Θέση περιεχομένου 2">
            <a:extLst>
              <a:ext uri="{FF2B5EF4-FFF2-40B4-BE49-F238E27FC236}">
                <a16:creationId xmlns:a16="http://schemas.microsoft.com/office/drawing/2014/main" id="{76C5A933-872E-4E7B-9714-D5015159125E}"/>
              </a:ext>
            </a:extLst>
          </p:cNvPr>
          <p:cNvSpPr>
            <a:spLocks noGrp="1"/>
          </p:cNvSpPr>
          <p:nvPr>
            <p:ph sz="half" idx="1"/>
          </p:nvPr>
        </p:nvSpPr>
        <p:spPr>
          <a:xfrm>
            <a:off x="1115616" y="1340768"/>
            <a:ext cx="7488832" cy="4968552"/>
          </a:xfrm>
        </p:spPr>
        <p:txBody>
          <a:bodyPr>
            <a:normAutofit/>
          </a:bodyPr>
          <a:lstStyle/>
          <a:p>
            <a:pPr marL="628650" lvl="3" indent="0">
              <a:spcBef>
                <a:spcPts val="750"/>
              </a:spcBef>
              <a:buNone/>
              <a:defRPr/>
            </a:pPr>
            <a:endParaRPr lang="el-GR" sz="2400" b="1" dirty="0">
              <a:solidFill>
                <a:schemeClr val="tx1"/>
              </a:solidFill>
              <a:latin typeface="Corbel" panose="020B0503020204020204" pitchFamily="34" charset="0"/>
            </a:endParaRPr>
          </a:p>
          <a:p>
            <a:pPr marL="628650" lvl="3" indent="0">
              <a:spcBef>
                <a:spcPts val="750"/>
              </a:spcBef>
              <a:buNone/>
              <a:defRPr/>
            </a:pPr>
            <a:r>
              <a:rPr lang="el-GR" sz="2400" b="1" dirty="0">
                <a:solidFill>
                  <a:schemeClr val="tx1"/>
                </a:solidFill>
                <a:latin typeface="Corbel" panose="020B0503020204020204" pitchFamily="34" charset="0"/>
              </a:rPr>
              <a:t>ΣΤΗΝ ΚΟΙΝΟΤΗΤΑ</a:t>
            </a:r>
          </a:p>
          <a:p>
            <a:pPr marL="628650" lvl="3" indent="0">
              <a:spcBef>
                <a:spcPts val="0"/>
              </a:spcBef>
              <a:buNone/>
              <a:defRPr/>
            </a:pPr>
            <a:endParaRPr lang="el-GR" sz="4300" dirty="0">
              <a:solidFill>
                <a:schemeClr val="bg1"/>
              </a:solidFill>
              <a:latin typeface="Corbel" panose="020B0503020204020204" pitchFamily="34" charset="0"/>
            </a:endParaRPr>
          </a:p>
          <a:p>
            <a:pPr marL="628650" lvl="3" indent="0" algn="just">
              <a:spcBef>
                <a:spcPts val="0"/>
              </a:spcBef>
              <a:buNone/>
              <a:defRPr/>
            </a:pPr>
            <a:r>
              <a:rPr lang="el-GR" sz="2600" dirty="0">
                <a:solidFill>
                  <a:schemeClr val="tx1"/>
                </a:solidFill>
                <a:latin typeface="Corbel" panose="020B0503020204020204" pitchFamily="34" charset="0"/>
              </a:rPr>
              <a:t>Στην κοινότητα πρέπει να συνδυάζονται παρεμβάσεις σε διάφορες ομάδες, οι οποίες να μην είναι μεμονωμένες και αποσπασματικές, ενώ, όταν προσεγγίζονται ομάδες της κοινότητας σε διαφορετικά πλαίσια, είναι σημαντικό τα μηνύματα να είναι συγκεκριμένα, σαφή και συνεπή μεταξύ τους (NIDA 2003)</a:t>
            </a:r>
          </a:p>
          <a:p>
            <a:pPr marL="0" indent="0">
              <a:buNone/>
            </a:pPr>
            <a:endParaRPr lang="el-GR" sz="2400" dirty="0">
              <a:latin typeface="Palatino Linotype" panose="02040502050505030304" pitchFamily="18" charset="0"/>
            </a:endParaRPr>
          </a:p>
        </p:txBody>
      </p:sp>
    </p:spTree>
    <p:extLst>
      <p:ext uri="{BB962C8B-B14F-4D97-AF65-F5344CB8AC3E}">
        <p14:creationId xmlns:p14="http://schemas.microsoft.com/office/powerpoint/2010/main" val="144801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 calcmode="lin" valueType="num">
                                      <p:cBhvr additive="base">
                                        <p:cTn id="7"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anim calcmode="lin" valueType="num">
                                      <p:cBhvr additive="base">
                                        <p:cTn id="13"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9FADA-47D2-49D5-A73E-437144BB286E}"/>
              </a:ext>
            </a:extLst>
          </p:cNvPr>
          <p:cNvSpPr>
            <a:spLocks noGrp="1"/>
          </p:cNvSpPr>
          <p:nvPr>
            <p:ph type="title"/>
          </p:nvPr>
        </p:nvSpPr>
        <p:spPr>
          <a:xfrm>
            <a:off x="942975" y="2603618"/>
            <a:ext cx="7633742" cy="1492132"/>
          </a:xfrm>
        </p:spPr>
        <p:txBody>
          <a:bodyPr/>
          <a:lstStyle/>
          <a:p>
            <a:r>
              <a:rPr lang="el-GR" dirty="0" err="1"/>
              <a:t>Υλικο</a:t>
            </a:r>
            <a:r>
              <a:rPr lang="el-GR" dirty="0"/>
              <a:t> </a:t>
            </a:r>
            <a:r>
              <a:rPr lang="el-GR" dirty="0" err="1"/>
              <a:t>απο</a:t>
            </a:r>
            <a:r>
              <a:rPr lang="el-GR" dirty="0"/>
              <a:t> </a:t>
            </a:r>
            <a:r>
              <a:rPr lang="el-GR" dirty="0" err="1"/>
              <a:t>παρεμβασεισ</a:t>
            </a:r>
            <a:endParaRPr lang="el-GR" dirty="0"/>
          </a:p>
        </p:txBody>
      </p:sp>
    </p:spTree>
    <p:extLst>
      <p:ext uri="{BB962C8B-B14F-4D97-AF65-F5344CB8AC3E}">
        <p14:creationId xmlns:p14="http://schemas.microsoft.com/office/powerpoint/2010/main" val="691675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C45C633-4C44-460F-BC07-29B68AAC0173}"/>
              </a:ext>
            </a:extLst>
          </p:cNvPr>
          <p:cNvSpPr>
            <a:spLocks noGrp="1"/>
          </p:cNvSpPr>
          <p:nvPr>
            <p:ph type="title"/>
          </p:nvPr>
        </p:nvSpPr>
        <p:spPr>
          <a:xfrm>
            <a:off x="938213" y="382588"/>
            <a:ext cx="7634287" cy="1894284"/>
          </a:xfrm>
        </p:spPr>
        <p:txBody>
          <a:bodyPr>
            <a:normAutofit fontScale="90000"/>
          </a:bodyPr>
          <a:lstStyle/>
          <a:p>
            <a:pPr algn="ctr"/>
            <a:r>
              <a:rPr lang="el-GR" cap="none" dirty="0"/>
              <a:t>Η διαχρονική εξέλιξη της Πρόληψης των Εξαρτήσεων στην Ελλάδα</a:t>
            </a:r>
          </a:p>
        </p:txBody>
      </p:sp>
      <p:sp>
        <p:nvSpPr>
          <p:cNvPr id="3" name="Θέση περιεχομένου 2">
            <a:extLst>
              <a:ext uri="{FF2B5EF4-FFF2-40B4-BE49-F238E27FC236}">
                <a16:creationId xmlns:a16="http://schemas.microsoft.com/office/drawing/2014/main" id="{1051E9C8-BD51-461F-A52C-BD8EA4CD8573}"/>
              </a:ext>
            </a:extLst>
          </p:cNvPr>
          <p:cNvSpPr>
            <a:spLocks noGrp="1"/>
          </p:cNvSpPr>
          <p:nvPr>
            <p:ph idx="1"/>
          </p:nvPr>
        </p:nvSpPr>
        <p:spPr>
          <a:xfrm>
            <a:off x="683568" y="2924944"/>
            <a:ext cx="8064896" cy="3449638"/>
          </a:xfrm>
        </p:spPr>
        <p:txBody>
          <a:bodyPr/>
          <a:lstStyle/>
          <a:p>
            <a:r>
              <a:rPr lang="el-GR" dirty="0">
                <a:solidFill>
                  <a:schemeClr val="tx1"/>
                </a:solidFill>
                <a:latin typeface="Palatino Linotype" panose="02040502050505030304" pitchFamily="18" charset="0"/>
              </a:rPr>
              <a:t>Μέσα της δεκαετίας του ‘80 (ψυχιατρική κλινική Πανεπιστήμιου Αθηνών – ΕΠΙΨΥ, κίνηση ΠΡΟΤΑΣΗ στην Πάτρα) </a:t>
            </a:r>
          </a:p>
          <a:p>
            <a:r>
              <a:rPr lang="el-GR" dirty="0">
                <a:solidFill>
                  <a:schemeClr val="tx1"/>
                </a:solidFill>
                <a:latin typeface="Palatino Linotype" panose="02040502050505030304" pitchFamily="18" charset="0"/>
              </a:rPr>
              <a:t>1995 ίδρυση ΟΚΑΝΑ (Κέντρα Πρόληψης) </a:t>
            </a:r>
          </a:p>
          <a:p>
            <a:r>
              <a:rPr lang="el-GR" dirty="0">
                <a:solidFill>
                  <a:schemeClr val="tx1"/>
                </a:solidFill>
                <a:latin typeface="Palatino Linotype" panose="02040502050505030304" pitchFamily="18" charset="0"/>
              </a:rPr>
              <a:t>2018 εβδομήντα πέντε (75) Κέντρα Πρόληψης σε όλη την Ελλάδα </a:t>
            </a:r>
          </a:p>
        </p:txBody>
      </p:sp>
    </p:spTree>
    <p:extLst>
      <p:ext uri="{BB962C8B-B14F-4D97-AF65-F5344CB8AC3E}">
        <p14:creationId xmlns:p14="http://schemas.microsoft.com/office/powerpoint/2010/main" val="150252928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752ECBE0-2C2A-40AB-B988-24B6E70FB3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21113221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CF843D0E-E736-46FE-B670-F2AC9B11E7D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378462094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22385226-D481-4245-AF19-6CE142D6E7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5860479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CD4232EE-96DC-4F02-B2D7-52F252CBA2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2057493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B5E8FA91-2160-4DA5-8BEE-E3E9C41DAF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18642531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2" descr="Μητρόπουλος">
            <a:extLst>
              <a:ext uri="{FF2B5EF4-FFF2-40B4-BE49-F238E27FC236}">
                <a16:creationId xmlns:a16="http://schemas.microsoft.com/office/drawing/2014/main" id="{20FDB5EC-6FA5-4791-8E3A-1CDA316F7A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64" name="Picture 4" descr="Χωρίς τίτλο">
            <a:extLst>
              <a:ext uri="{FF2B5EF4-FFF2-40B4-BE49-F238E27FC236}">
                <a16:creationId xmlns:a16="http://schemas.microsoft.com/office/drawing/2014/main" id="{B29D029C-0CF5-4541-867B-3DC99023A97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6632"/>
            <a:ext cx="9144000" cy="6741368"/>
          </a:xfrm>
          <a:prstGeom prst="rect">
            <a:avLst/>
          </a:prstGeom>
          <a:noFill/>
          <a:extLst>
            <a:ext uri="{909E8E84-426E-40DD-AFC4-6F175D3DCCD1}">
              <a14:hiddenFill xmlns:a14="http://schemas.microsoft.com/office/drawing/2010/main">
                <a:solidFill>
                  <a:srgbClr val="FFFFFF"/>
                </a:solidFill>
              </a14:hiddenFill>
            </a:ext>
          </a:extLst>
        </p:spPr>
      </p:pic>
      <p:sp>
        <p:nvSpPr>
          <p:cNvPr id="245765" name="Text Box 5">
            <a:extLst>
              <a:ext uri="{FF2B5EF4-FFF2-40B4-BE49-F238E27FC236}">
                <a16:creationId xmlns:a16="http://schemas.microsoft.com/office/drawing/2014/main" id="{FC2FD095-62C5-4268-97B9-581764AFA54D}"/>
              </a:ext>
            </a:extLst>
          </p:cNvPr>
          <p:cNvSpPr txBox="1">
            <a:spLocks noChangeArrowheads="1"/>
          </p:cNvSpPr>
          <p:nvPr/>
        </p:nvSpPr>
        <p:spPr bwMode="auto">
          <a:xfrm>
            <a:off x="2819400" y="2044700"/>
            <a:ext cx="4572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endParaRPr lang="el-GR" altLang="el-GR"/>
          </a:p>
        </p:txBody>
      </p:sp>
      <p:sp>
        <p:nvSpPr>
          <p:cNvPr id="245766" name="Text Box 6">
            <a:extLst>
              <a:ext uri="{FF2B5EF4-FFF2-40B4-BE49-F238E27FC236}">
                <a16:creationId xmlns:a16="http://schemas.microsoft.com/office/drawing/2014/main" id="{79268577-4E42-413A-87AC-B59CE141ABB6}"/>
              </a:ext>
            </a:extLst>
          </p:cNvPr>
          <p:cNvSpPr txBox="1">
            <a:spLocks noChangeArrowheads="1"/>
          </p:cNvSpPr>
          <p:nvPr/>
        </p:nvSpPr>
        <p:spPr bwMode="auto">
          <a:xfrm>
            <a:off x="1331640" y="1655761"/>
            <a:ext cx="2421632" cy="366713"/>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l-GR" altLang="el-GR" dirty="0"/>
              <a:t>Κέντρα Πρόληψης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descr="02ae828b0dad49cf9daa2a83e586-1-3">
            <a:extLst>
              <a:ext uri="{FF2B5EF4-FFF2-40B4-BE49-F238E27FC236}">
                <a16:creationId xmlns:a16="http://schemas.microsoft.com/office/drawing/2014/main" id="{4F580DEF-E2E2-48B8-8347-9CE53392E852}"/>
              </a:ext>
            </a:extLst>
          </p:cNvPr>
          <p:cNvPicPr>
            <a:picLocks noChangeAspect="1" noChangeArrowheads="1"/>
          </p:cNvPicPr>
          <p:nvPr/>
        </p:nvPicPr>
        <p:blipFill>
          <a:blip r:embed="rId2">
            <a:lum bright="6000"/>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0">
          <a:gsLst>
            <a:gs pos="0">
              <a:srgbClr val="6D6D6D"/>
            </a:gs>
            <a:gs pos="50000">
              <a:schemeClr val="bg2"/>
            </a:gs>
            <a:gs pos="100000">
              <a:srgbClr val="6D6D6D"/>
            </a:gs>
          </a:gsLst>
          <a:lin ang="5400000" scaled="1"/>
        </a:gradFill>
        <a:effectLst/>
      </p:bgPr>
    </p:bg>
    <p:spTree>
      <p:nvGrpSpPr>
        <p:cNvPr id="1" name=""/>
        <p:cNvGrpSpPr/>
        <p:nvPr/>
      </p:nvGrpSpPr>
      <p:grpSpPr>
        <a:xfrm>
          <a:off x="0" y="0"/>
          <a:ext cx="0" cy="0"/>
          <a:chOff x="0" y="0"/>
          <a:chExt cx="0" cy="0"/>
        </a:xfrm>
      </p:grpSpPr>
      <p:pic>
        <p:nvPicPr>
          <p:cNvPr id="27650" name="Picture 6" descr="stratos kiklos102">
            <a:extLst>
              <a:ext uri="{FF2B5EF4-FFF2-40B4-BE49-F238E27FC236}">
                <a16:creationId xmlns:a16="http://schemas.microsoft.com/office/drawing/2014/main" id="{6DADF494-F9F3-4766-86B9-EBE8DE4B2079}"/>
              </a:ext>
            </a:extLst>
          </p:cNvPr>
          <p:cNvPicPr preferRelativeResize="0">
            <a:picLocks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388"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651" name="Picture 7" descr="foto makrosystima104">
            <a:extLst>
              <a:ext uri="{FF2B5EF4-FFF2-40B4-BE49-F238E27FC236}">
                <a16:creationId xmlns:a16="http://schemas.microsoft.com/office/drawing/2014/main" id="{0E35A04A-DFBB-40E3-9A40-34DB4D0413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8"/>
            <a:ext cx="9396413" cy="6858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Αποτέλεσμα εικόνας για pagoboyno"/>
          <p:cNvPicPr>
            <a:picLocks noChangeAspect="1" noChangeArrowheads="1"/>
          </p:cNvPicPr>
          <p:nvPr/>
        </p:nvPicPr>
        <p:blipFill>
          <a:blip r:embed="rId2">
            <a:lum/>
          </a:blip>
          <a:srcRect/>
          <a:stretch>
            <a:fillRect/>
          </a:stretch>
        </p:blipFill>
        <p:spPr bwMode="auto">
          <a:xfrm>
            <a:off x="0" y="0"/>
            <a:ext cx="9501158" cy="6858000"/>
          </a:xfrm>
          <a:prstGeom prst="rect">
            <a:avLst/>
          </a:prstGeom>
          <a:noFill/>
        </p:spPr>
      </p:pic>
      <p:sp>
        <p:nvSpPr>
          <p:cNvPr id="4" name="3 - Υπότιτλος"/>
          <p:cNvSpPr>
            <a:spLocks noGrp="1"/>
          </p:cNvSpPr>
          <p:nvPr>
            <p:ph type="subTitle" idx="1"/>
          </p:nvPr>
        </p:nvSpPr>
        <p:spPr>
          <a:xfrm>
            <a:off x="1979712" y="4365104"/>
            <a:ext cx="2232248" cy="2304256"/>
          </a:xfrm>
        </p:spPr>
        <p:txBody>
          <a:bodyPr>
            <a:noAutofit/>
          </a:bodyPr>
          <a:lstStyle/>
          <a:p>
            <a:r>
              <a:rPr lang="el-GR" sz="3000" dirty="0">
                <a:latin typeface="Palatino Linotype" pitchFamily="18" charset="0"/>
              </a:rPr>
              <a:t>Άτομο</a:t>
            </a:r>
          </a:p>
          <a:p>
            <a:r>
              <a:rPr lang="el-GR" sz="3000" dirty="0">
                <a:latin typeface="Palatino Linotype" pitchFamily="18" charset="0"/>
              </a:rPr>
              <a:t>Οικογένεια</a:t>
            </a:r>
          </a:p>
          <a:p>
            <a:r>
              <a:rPr lang="el-GR" sz="3000" dirty="0">
                <a:latin typeface="Palatino Linotype" pitchFamily="18" charset="0"/>
              </a:rPr>
              <a:t>Σχολείο </a:t>
            </a:r>
          </a:p>
          <a:p>
            <a:r>
              <a:rPr lang="el-GR" sz="3000" dirty="0">
                <a:latin typeface="Palatino Linotype" pitchFamily="18" charset="0"/>
              </a:rPr>
              <a:t>Κοινωνία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20BC968-FE92-46D4-AC9E-1ECFA41D6F8D}"/>
              </a:ext>
            </a:extLst>
          </p:cNvPr>
          <p:cNvSpPr>
            <a:spLocks noGrp="1"/>
          </p:cNvSpPr>
          <p:nvPr>
            <p:ph type="title"/>
          </p:nvPr>
        </p:nvSpPr>
        <p:spPr/>
        <p:txBody>
          <a:bodyPr/>
          <a:lstStyle/>
          <a:p>
            <a:pPr algn="ctr"/>
            <a:r>
              <a:rPr lang="el-GR" b="1" dirty="0">
                <a:latin typeface="Corbel" panose="020B0503020204020204" pitchFamily="34" charset="0"/>
              </a:rPr>
              <a:t>Βασικές έννοιες στην πρόληψη των εξαρτήσεων</a:t>
            </a:r>
          </a:p>
        </p:txBody>
      </p:sp>
      <p:sp>
        <p:nvSpPr>
          <p:cNvPr id="3" name="Θέση περιεχομένου 2">
            <a:extLst>
              <a:ext uri="{FF2B5EF4-FFF2-40B4-BE49-F238E27FC236}">
                <a16:creationId xmlns:a16="http://schemas.microsoft.com/office/drawing/2014/main" id="{530E32FC-9A1A-4ED7-9BB0-F4AF63CDA220}"/>
              </a:ext>
            </a:extLst>
          </p:cNvPr>
          <p:cNvSpPr>
            <a:spLocks noGrp="1"/>
          </p:cNvSpPr>
          <p:nvPr>
            <p:ph idx="1"/>
          </p:nvPr>
        </p:nvSpPr>
        <p:spPr>
          <a:xfrm>
            <a:off x="899592" y="1827212"/>
            <a:ext cx="7992888" cy="4554115"/>
          </a:xfrm>
        </p:spPr>
        <p:txBody>
          <a:bodyPr/>
          <a:lstStyle/>
          <a:p>
            <a:r>
              <a:rPr lang="el-GR" sz="2400" b="1" dirty="0">
                <a:solidFill>
                  <a:srgbClr val="FF0000"/>
                </a:solidFill>
                <a:latin typeface="Corbel" panose="020B0503020204020204" pitchFamily="34" charset="0"/>
              </a:rPr>
              <a:t>Τι είναι πρόληψη των εξαρτήσεων;</a:t>
            </a:r>
          </a:p>
          <a:p>
            <a:pPr marL="0" indent="0" algn="just">
              <a:buNone/>
            </a:pPr>
            <a:r>
              <a:rPr lang="el-GR" sz="2000" i="1" dirty="0">
                <a:latin typeface="Corbel" panose="020B0503020204020204" pitchFamily="34" charset="0"/>
              </a:rPr>
              <a:t>Η πρόληψη αναφέρεται στο σύνολο των μέτρων </a:t>
            </a:r>
            <a:r>
              <a:rPr lang="el-GR" sz="2000" i="1" dirty="0">
                <a:solidFill>
                  <a:srgbClr val="FF0000"/>
                </a:solidFill>
                <a:latin typeface="Corbel" panose="020B0503020204020204" pitchFamily="34" charset="0"/>
              </a:rPr>
              <a:t>ΠΡΙΝ</a:t>
            </a:r>
            <a:r>
              <a:rPr lang="el-GR" sz="2000" i="1" dirty="0">
                <a:latin typeface="Corbel" panose="020B0503020204020204" pitchFamily="34" charset="0"/>
              </a:rPr>
              <a:t> από την εκδήλωση μιας συμπεριφοράς. Η πρόληψη της εξάρτησης αφορά στην αντιμετώπιση των παραγόντων που κάνουν ευάλωτο το άτομο (παράγοντες κινδύνου) και στην ενίσχυση των παραγόντων που το ενδυναμώνουν και το προστατεύουν ( παράγοντες προστασίας). </a:t>
            </a:r>
          </a:p>
          <a:p>
            <a:pPr marL="0" indent="0" algn="just">
              <a:buNone/>
            </a:pPr>
            <a:r>
              <a:rPr lang="el-GR" sz="1800" i="1" dirty="0"/>
              <a:t> </a:t>
            </a:r>
          </a:p>
          <a:p>
            <a:r>
              <a:rPr lang="el-GR" sz="2400" b="1" dirty="0">
                <a:solidFill>
                  <a:srgbClr val="FF0000"/>
                </a:solidFill>
                <a:latin typeface="Corbel" panose="020B0503020204020204" pitchFamily="34" charset="0"/>
              </a:rPr>
              <a:t>Τι είναι παρέμβαση πρόληψης;</a:t>
            </a:r>
          </a:p>
          <a:p>
            <a:pPr marL="0" indent="0" algn="just">
              <a:buNone/>
            </a:pPr>
            <a:r>
              <a:rPr lang="el-GR" sz="2000" i="1" dirty="0">
                <a:latin typeface="Corbel" panose="020B0503020204020204" pitchFamily="34" charset="0"/>
              </a:rPr>
              <a:t>Ο όρος παρέμβαση αναφέρεται σε συστηματικές δομημένες δράσεις που υλοποιούνται στο πλαίσιο της φιλοσοφίας της αγωγής υγείας. Με σκοπό την πρόληψη των εξαρτήσεων στις οποίες εκτίθεται η ομάδα- στόχος</a:t>
            </a:r>
            <a:r>
              <a:rPr lang="el-GR" sz="1800" i="1" dirty="0"/>
              <a:t>.  </a:t>
            </a:r>
          </a:p>
          <a:p>
            <a:pPr marL="0" indent="0">
              <a:buNone/>
            </a:pPr>
            <a:endParaRPr lang="el-GR" dirty="0"/>
          </a:p>
        </p:txBody>
      </p:sp>
    </p:spTree>
    <p:extLst>
      <p:ext uri="{BB962C8B-B14F-4D97-AF65-F5344CB8AC3E}">
        <p14:creationId xmlns:p14="http://schemas.microsoft.com/office/powerpoint/2010/main" val="748089477"/>
      </p:ext>
    </p:extLst>
  </p:cSld>
  <p:clrMapOvr>
    <a:masterClrMapping/>
  </p:clrMapOvr>
</p:sld>
</file>

<file path=ppt/theme/_rels/them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image" Target="../media/image10.jpeg"/></Relationships>
</file>

<file path=ppt/theme/_rels/theme13.xml.rels><?xml version="1.0" encoding="UTF-8" standalone="yes"?>
<Relationships xmlns="http://schemas.openxmlformats.org/package/2006/relationships"><Relationship Id="rId1" Type="http://schemas.openxmlformats.org/officeDocument/2006/relationships/image" Target="../media/image13.jpeg"/></Relationships>
</file>

<file path=ppt/theme/_rels/theme8.xml.rels><?xml version="1.0" encoding="UTF-8" standalone="yes"?>
<Relationships xmlns="http://schemas.openxmlformats.org/package/2006/relationships"><Relationship Id="rId1" Type="http://schemas.openxmlformats.org/officeDocument/2006/relationships/image" Target="../media/image3.jpeg"/></Relationships>
</file>

<file path=ppt/theme/_rels/them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image" Target="../media/image4.jpeg"/></Relationships>
</file>

<file path=ppt/theme/theme1.xml><?xml version="1.0" encoding="utf-8"?>
<a:theme xmlns:a="http://schemas.openxmlformats.org/drawingml/2006/main" name="Έκλειψη">
  <a:themeElements>
    <a:clrScheme name="Έκλειψη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fontScheme name="Έκλειψη">
      <a:majorFont>
        <a:latin typeface="Arial"/>
        <a:ea typeface=""/>
        <a:cs typeface="Arial"/>
      </a:majorFont>
      <a:minorFont>
        <a:latin typeface="Verdan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Έκλειψη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Έκλειψη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Έκλειψη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Έκλειψη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Έκλειψη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Έκλειψη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Έκλειψη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Έκλειψη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Έκλειψη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Έκλειψη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Εταιρία Κοινωνικής Ψυχιατρικής &amp; Ψυχικής Υγείας .pptx" id="{FD4DBD47-2079-4FDB-B303-48C4AF728F45}" vid="{65ACBD86-AAAF-419F-864C-7194C76D69F0}"/>
    </a:ext>
  </a:extLst>
</a:theme>
</file>

<file path=ppt/theme/theme10.xml><?xml version="1.0" encoding="utf-8"?>
<a:theme xmlns:a="http://schemas.openxmlformats.org/drawingml/2006/main" name="Κύρια εκδήλωση">
  <a:themeElements>
    <a:clrScheme name="Κύρια εκδήλωση">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Κύρια εκδήλωση">
      <a:majorFont>
        <a:latin typeface="Impac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Κύρια εκδήλωση">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ppt/theme/theme11.xml><?xml version="1.0" encoding="utf-8"?>
<a:theme xmlns:a="http://schemas.openxmlformats.org/drawingml/2006/main" name="Θρόισμα">
  <a:themeElements>
    <a:clrScheme name="Θρόισμα">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Θρόισμα">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Θρόισμα">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12.xml><?xml version="1.0" encoding="utf-8"?>
<a:theme xmlns:a="http://schemas.openxmlformats.org/drawingml/2006/main" name="1_Κάρτα">
  <a:themeElements>
    <a:clrScheme name="Κάρτα">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Κάρτα">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Κάρτα">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ppt/theme/theme13.xml><?xml version="1.0" encoding="utf-8"?>
<a:theme xmlns:a="http://schemas.openxmlformats.org/drawingml/2006/main" name="Προεξοχή">
  <a:themeElements>
    <a:clrScheme name="Προεξοχή">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Προεξοχή">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Προεξοχή">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Συλλογη">
  <a:themeElements>
    <a:clrScheme name="Συλλογη">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Συλλογη">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Συλλογη">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Εταιρία Κοινωνικής Ψυχιατρικής &amp; Ψυχικής Υγείας .pptx" id="{FD4DBD47-2079-4FDB-B303-48C4AF728F45}" vid="{CA0DB060-BE28-4125-A057-FD482D7327A6}"/>
    </a:ext>
  </a:extLst>
</a:theme>
</file>

<file path=ppt/theme/theme3.xml><?xml version="1.0" encoding="utf-8"?>
<a:theme xmlns:a="http://schemas.openxmlformats.org/drawingml/2006/main" name="HDOfficeLightV0">
  <a:themeElements>
    <a:clrScheme name="Πράσινο">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Εταιρία Κοινωνικής Ψυχιατρικής &amp; Ψυχικής Υγείας .pptx" id="{FD4DBD47-2079-4FDB-B303-48C4AF728F45}" vid="{A228D43A-5B19-445E-981F-FF1978968E5D}"/>
    </a:ext>
  </a:extLst>
</a:theme>
</file>

<file path=ppt/theme/theme4.xml><?xml version="1.0" encoding="utf-8"?>
<a:theme xmlns:a="http://schemas.openxmlformats.org/drawingml/2006/main" name="Πυξίδα">
  <a:themeElements>
    <a:clrScheme name="Πυξίδα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fontScheme name="Πυξίδα">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Πυξίδα 1">
        <a:dk1>
          <a:srgbClr val="00007A"/>
        </a:dk1>
        <a:lt1>
          <a:srgbClr val="FFFFFF"/>
        </a:lt1>
        <a:dk2>
          <a:srgbClr val="000066"/>
        </a:dk2>
        <a:lt2>
          <a:srgbClr val="CCECFF"/>
        </a:lt2>
        <a:accent1>
          <a:srgbClr val="6F64C2"/>
        </a:accent1>
        <a:accent2>
          <a:srgbClr val="0089BA"/>
        </a:accent2>
        <a:accent3>
          <a:srgbClr val="AAAAB8"/>
        </a:accent3>
        <a:accent4>
          <a:srgbClr val="DADADA"/>
        </a:accent4>
        <a:accent5>
          <a:srgbClr val="BBB8DD"/>
        </a:accent5>
        <a:accent6>
          <a:srgbClr val="007CA8"/>
        </a:accent6>
        <a:hlink>
          <a:srgbClr val="66CCFF"/>
        </a:hlink>
        <a:folHlink>
          <a:srgbClr val="00CC99"/>
        </a:folHlink>
      </a:clrScheme>
      <a:clrMap bg1="dk2" tx1="lt1" bg2="dk1" tx2="lt2" accent1="accent1" accent2="accent2" accent3="accent3" accent4="accent4" accent5="accent5" accent6="accent6" hlink="hlink" folHlink="folHlink"/>
    </a:extraClrScheme>
    <a:extraClrScheme>
      <a:clrScheme name="Πυξίδα 2">
        <a:dk1>
          <a:srgbClr val="5B5D6B"/>
        </a:dk1>
        <a:lt1>
          <a:srgbClr val="FFFFFF"/>
        </a:lt1>
        <a:dk2>
          <a:srgbClr val="5A5C6C"/>
        </a:dk2>
        <a:lt2>
          <a:srgbClr val="FFFFCC"/>
        </a:lt2>
        <a:accent1>
          <a:srgbClr val="9966FF"/>
        </a:accent1>
        <a:accent2>
          <a:srgbClr val="9383B3"/>
        </a:accent2>
        <a:accent3>
          <a:srgbClr val="B5B5BA"/>
        </a:accent3>
        <a:accent4>
          <a:srgbClr val="DADADA"/>
        </a:accent4>
        <a:accent5>
          <a:srgbClr val="CAB8FF"/>
        </a:accent5>
        <a:accent6>
          <a:srgbClr val="8576A2"/>
        </a:accent6>
        <a:hlink>
          <a:srgbClr val="A3C145"/>
        </a:hlink>
        <a:folHlink>
          <a:srgbClr val="6FA9B7"/>
        </a:folHlink>
      </a:clrScheme>
      <a:clrMap bg1="dk2" tx1="lt1" bg2="dk1" tx2="lt2" accent1="accent1" accent2="accent2" accent3="accent3" accent4="accent4" accent5="accent5" accent6="accent6" hlink="hlink" folHlink="folHlink"/>
    </a:extraClrScheme>
    <a:extraClrScheme>
      <a:clrScheme name="Πυξίδα 3">
        <a:dk1>
          <a:srgbClr val="860000"/>
        </a:dk1>
        <a:lt1>
          <a:srgbClr val="FFFFFF"/>
        </a:lt1>
        <a:dk2>
          <a:srgbClr val="800000"/>
        </a:dk2>
        <a:lt2>
          <a:srgbClr val="FFFFCC"/>
        </a:lt2>
        <a:accent1>
          <a:srgbClr val="FF6600"/>
        </a:accent1>
        <a:accent2>
          <a:srgbClr val="FF9933"/>
        </a:accent2>
        <a:accent3>
          <a:srgbClr val="C0AAAA"/>
        </a:accent3>
        <a:accent4>
          <a:srgbClr val="DADADA"/>
        </a:accent4>
        <a:accent5>
          <a:srgbClr val="FFB8AA"/>
        </a:accent5>
        <a:accent6>
          <a:srgbClr val="E78A2D"/>
        </a:accent6>
        <a:hlink>
          <a:srgbClr val="FFCC00"/>
        </a:hlink>
        <a:folHlink>
          <a:srgbClr val="CC9900"/>
        </a:folHlink>
      </a:clrScheme>
      <a:clrMap bg1="dk2" tx1="lt1" bg2="dk1" tx2="lt2" accent1="accent1" accent2="accent2" accent3="accent3" accent4="accent4" accent5="accent5" accent6="accent6" hlink="hlink" folHlink="folHlink"/>
    </a:extraClrScheme>
    <a:extraClrScheme>
      <a:clrScheme name="Πυξίδα 4">
        <a:dk1>
          <a:srgbClr val="676A5C"/>
        </a:dk1>
        <a:lt1>
          <a:srgbClr val="FFFFFF"/>
        </a:lt1>
        <a:dk2>
          <a:srgbClr val="686B5D"/>
        </a:dk2>
        <a:lt2>
          <a:srgbClr val="FFFFCC"/>
        </a:lt2>
        <a:accent1>
          <a:srgbClr val="CC6600"/>
        </a:accent1>
        <a:accent2>
          <a:srgbClr val="809EA8"/>
        </a:accent2>
        <a:accent3>
          <a:srgbClr val="B9BAB6"/>
        </a:accent3>
        <a:accent4>
          <a:srgbClr val="DADADA"/>
        </a:accent4>
        <a:accent5>
          <a:srgbClr val="E2B8AA"/>
        </a:accent5>
        <a:accent6>
          <a:srgbClr val="738F98"/>
        </a:accent6>
        <a:hlink>
          <a:srgbClr val="DDBF4F"/>
        </a:hlink>
        <a:folHlink>
          <a:srgbClr val="B7B6A3"/>
        </a:folHlink>
      </a:clrScheme>
      <a:clrMap bg1="dk2" tx1="lt1" bg2="dk1" tx2="lt2" accent1="accent1" accent2="accent2" accent3="accent3" accent4="accent4" accent5="accent5" accent6="accent6" hlink="hlink" folHlink="folHlink"/>
    </a:extraClrScheme>
    <a:extraClrScheme>
      <a:clrScheme name="Πυξίδα 5">
        <a:dk1>
          <a:srgbClr val="AC835E"/>
        </a:dk1>
        <a:lt1>
          <a:srgbClr val="FFFFFF"/>
        </a:lt1>
        <a:dk2>
          <a:srgbClr val="AE8764"/>
        </a:dk2>
        <a:lt2>
          <a:srgbClr val="FFFFCC"/>
        </a:lt2>
        <a:accent1>
          <a:srgbClr val="CC6600"/>
        </a:accent1>
        <a:accent2>
          <a:srgbClr val="FF5050"/>
        </a:accent2>
        <a:accent3>
          <a:srgbClr val="D3C3B8"/>
        </a:accent3>
        <a:accent4>
          <a:srgbClr val="DADADA"/>
        </a:accent4>
        <a:accent5>
          <a:srgbClr val="E2B8AA"/>
        </a:accent5>
        <a:accent6>
          <a:srgbClr val="E74848"/>
        </a:accent6>
        <a:hlink>
          <a:srgbClr val="FFCC99"/>
        </a:hlink>
        <a:folHlink>
          <a:srgbClr val="FF9966"/>
        </a:folHlink>
      </a:clrScheme>
      <a:clrMap bg1="dk2" tx1="lt1" bg2="dk1" tx2="lt2" accent1="accent1" accent2="accent2" accent3="accent3" accent4="accent4" accent5="accent5" accent6="accent6" hlink="hlink" folHlink="folHlink"/>
    </a:extraClrScheme>
    <a:extraClrScheme>
      <a:clrScheme name="Πυξίδα 6">
        <a:dk1>
          <a:srgbClr val="526133"/>
        </a:dk1>
        <a:lt1>
          <a:srgbClr val="FFFFFF"/>
        </a:lt1>
        <a:dk2>
          <a:srgbClr val="4E5D31"/>
        </a:dk2>
        <a:lt2>
          <a:srgbClr val="FFFFCC"/>
        </a:lt2>
        <a:accent1>
          <a:srgbClr val="99CC00"/>
        </a:accent1>
        <a:accent2>
          <a:srgbClr val="7A9505"/>
        </a:accent2>
        <a:accent3>
          <a:srgbClr val="B2B6AD"/>
        </a:accent3>
        <a:accent4>
          <a:srgbClr val="DADADA"/>
        </a:accent4>
        <a:accent5>
          <a:srgbClr val="CAE2AA"/>
        </a:accent5>
        <a:accent6>
          <a:srgbClr val="6E8704"/>
        </a:accent6>
        <a:hlink>
          <a:srgbClr val="FFCC00"/>
        </a:hlink>
        <a:folHlink>
          <a:srgbClr val="CCCC00"/>
        </a:folHlink>
      </a:clrScheme>
      <a:clrMap bg1="dk2" tx1="lt1" bg2="dk1" tx2="lt2" accent1="accent1" accent2="accent2" accent3="accent3" accent4="accent4" accent5="accent5" accent6="accent6" hlink="hlink" folHlink="folHlink"/>
    </a:extraClrScheme>
    <a:extraClrScheme>
      <a:clrScheme name="Πυξίδα 7">
        <a:dk1>
          <a:srgbClr val="000000"/>
        </a:dk1>
        <a:lt1>
          <a:srgbClr val="DDDCC5"/>
        </a:lt1>
        <a:dk2>
          <a:srgbClr val="95934B"/>
        </a:dk2>
        <a:lt2>
          <a:srgbClr val="DBDAC3"/>
        </a:lt2>
        <a:accent1>
          <a:srgbClr val="EAEBE1"/>
        </a:accent1>
        <a:accent2>
          <a:srgbClr val="9DB0B7"/>
        </a:accent2>
        <a:accent3>
          <a:srgbClr val="EBEBDF"/>
        </a:accent3>
        <a:accent4>
          <a:srgbClr val="000000"/>
        </a:accent4>
        <a:accent5>
          <a:srgbClr val="F3F3EE"/>
        </a:accent5>
        <a:accent6>
          <a:srgbClr val="8E9FA6"/>
        </a:accent6>
        <a:hlink>
          <a:srgbClr val="009900"/>
        </a:hlink>
        <a:folHlink>
          <a:srgbClr val="808000"/>
        </a:folHlink>
      </a:clrScheme>
      <a:clrMap bg1="lt1" tx1="dk1" bg2="lt2" tx2="dk2" accent1="accent1" accent2="accent2" accent3="accent3" accent4="accent4" accent5="accent5" accent6="accent6" hlink="hlink" folHlink="folHlink"/>
    </a:extraClrScheme>
    <a:extraClrScheme>
      <a:clrScheme name="Πυξίδα 8">
        <a:dk1>
          <a:srgbClr val="007E7B"/>
        </a:dk1>
        <a:lt1>
          <a:srgbClr val="FFFFFF"/>
        </a:lt1>
        <a:dk2>
          <a:srgbClr val="008080"/>
        </a:dk2>
        <a:lt2>
          <a:srgbClr val="FFFF99"/>
        </a:lt2>
        <a:accent1>
          <a:srgbClr val="33CCCC"/>
        </a:accent1>
        <a:accent2>
          <a:srgbClr val="00CC66"/>
        </a:accent2>
        <a:accent3>
          <a:srgbClr val="AAC0C0"/>
        </a:accent3>
        <a:accent4>
          <a:srgbClr val="DADADA"/>
        </a:accent4>
        <a:accent5>
          <a:srgbClr val="ADE2E2"/>
        </a:accent5>
        <a:accent6>
          <a:srgbClr val="00B95C"/>
        </a:accent6>
        <a:hlink>
          <a:srgbClr val="CCFFCC"/>
        </a:hlink>
        <a:folHlink>
          <a:srgbClr val="FFFFCC"/>
        </a:folHlink>
      </a:clrScheme>
      <a:clrMap bg1="dk2" tx1="lt1" bg2="dk1" tx2="lt2" accent1="accent1" accent2="accent2" accent3="accent3" accent4="accent4" accent5="accent5" accent6="accent6" hlink="hlink" folHlink="folHlink"/>
    </a:extraClrScheme>
    <a:extraClrScheme>
      <a:clrScheme name="Πυξίδα 9">
        <a:dk1>
          <a:srgbClr val="000000"/>
        </a:dk1>
        <a:lt1>
          <a:srgbClr val="FFFFFF"/>
        </a:lt1>
        <a:dk2>
          <a:srgbClr val="000000"/>
        </a:dk2>
        <a:lt2>
          <a:srgbClr val="FEFEFE"/>
        </a:lt2>
        <a:accent1>
          <a:srgbClr val="E1E1FF"/>
        </a:accent1>
        <a:accent2>
          <a:srgbClr val="D9FFF8"/>
        </a:accent2>
        <a:accent3>
          <a:srgbClr val="FFFFFF"/>
        </a:accent3>
        <a:accent4>
          <a:srgbClr val="000000"/>
        </a:accent4>
        <a:accent5>
          <a:srgbClr val="EEEEFF"/>
        </a:accent5>
        <a:accent6>
          <a:srgbClr val="C4E7E1"/>
        </a:accent6>
        <a:hlink>
          <a:srgbClr val="9966FF"/>
        </a:hlink>
        <a:folHlink>
          <a:srgbClr val="66669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Εταιρία Κοινωνικής Ψυχιατρικής &amp; Ψυχικής Υγείας .pptx" id="{FD4DBD47-2079-4FDB-B303-48C4AF728F45}" vid="{654CE9CB-1964-4EA4-A814-A6B80D86016A}"/>
    </a:ext>
  </a:extLst>
</a:theme>
</file>

<file path=ppt/theme/theme5.xml><?xml version="1.0" encoding="utf-8"?>
<a:theme xmlns:a="http://schemas.openxmlformats.org/drawingml/2006/main" name="1_HDOfficeLightV0">
  <a:themeElements>
    <a:clrScheme name="Πρασινοκίτρινο">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Εταιρία Κοινωνικής Ψυχιατρικής &amp; Ψυχικής Υγείας .pptx" id="{FD4DBD47-2079-4FDB-B303-48C4AF728F45}" vid="{A8E456C2-83FB-4029-9E65-750444F63219}"/>
    </a:ext>
  </a:extLst>
</a:theme>
</file>

<file path=ppt/theme/theme6.xml><?xml version="1.0" encoding="utf-8"?>
<a:theme xmlns:a="http://schemas.openxmlformats.org/drawingml/2006/main" name="Κάρτα">
  <a:themeElements>
    <a:clrScheme name="Κάρτα">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Κάρτα">
      <a:majorFont>
        <a:latin typeface="Impact"/>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Κάρτα">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Εταιρία Κοινωνικής Ψυχιατρικής &amp; Ψυχικής Υγείας .pptx" id="{FD4DBD47-2079-4FDB-B303-48C4AF728F45}" vid="{CF69D8A0-4211-44D8-9475-AA3983D2C860}"/>
    </a:ext>
  </a:extLst>
</a:theme>
</file>

<file path=ppt/theme/theme7.xml><?xml version="1.0" encoding="utf-8"?>
<a:theme xmlns:a="http://schemas.openxmlformats.org/drawingml/2006/main" name="Περικοπή">
  <a:themeElements>
    <a:clrScheme name="Γαλαζοπράσινο">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Περικοπή">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Περικοπή">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8.xml><?xml version="1.0" encoding="utf-8"?>
<a:theme xmlns:a="http://schemas.openxmlformats.org/drawingml/2006/main" name="Παράλλαξη">
  <a:themeElements>
    <a:clrScheme name="Παράλλαξη">
      <a:dk1>
        <a:sysClr val="windowText" lastClr="000000"/>
      </a:dk1>
      <a:lt1>
        <a:sysClr val="window" lastClr="FFFFFF"/>
      </a:lt1>
      <a:dk2>
        <a:srgbClr val="212121"/>
      </a:dk2>
      <a:lt2>
        <a:srgbClr val="EBEBEB"/>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Παράλλαξη">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Παράλλαξη">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9.xml><?xml version="1.0" encoding="utf-8"?>
<a:theme xmlns:a="http://schemas.openxmlformats.org/drawingml/2006/main" name="Οργανικό">
  <a:themeElements>
    <a:clrScheme name="Οργανικό">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Οργανικό">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Οργανικό">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Override1.xml><?xml version="1.0" encoding="utf-8"?>
<a:themeOverride xmlns:a="http://schemas.openxmlformats.org/drawingml/2006/main">
  <a:clrScheme name="Κάρτα">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themeOverride>
</file>

<file path=docProps/app.xml><?xml version="1.0" encoding="utf-8"?>
<Properties xmlns="http://schemas.openxmlformats.org/officeDocument/2006/extended-properties" xmlns:vt="http://schemas.openxmlformats.org/officeDocument/2006/docPropsVTypes">
  <Template>ητγη</Template>
  <TotalTime>206</TotalTime>
  <Words>1903</Words>
  <Application>Microsoft Office PowerPoint</Application>
  <PresentationFormat>Προβολή στην οθόνη (4:3)</PresentationFormat>
  <Paragraphs>239</Paragraphs>
  <Slides>45</Slides>
  <Notes>0</Notes>
  <HiddenSlides>0</HiddenSlides>
  <MMClips>0</MMClips>
  <ScaleCrop>false</ScaleCrop>
  <HeadingPairs>
    <vt:vector size="6" baseType="variant">
      <vt:variant>
        <vt:lpstr>Γραμματοσειρές που χρησιμοποιούνται</vt:lpstr>
      </vt:variant>
      <vt:variant>
        <vt:i4>17</vt:i4>
      </vt:variant>
      <vt:variant>
        <vt:lpstr>Θέμα</vt:lpstr>
      </vt:variant>
      <vt:variant>
        <vt:i4>13</vt:i4>
      </vt:variant>
      <vt:variant>
        <vt:lpstr>Τίτλοι διαφανειών</vt:lpstr>
      </vt:variant>
      <vt:variant>
        <vt:i4>45</vt:i4>
      </vt:variant>
    </vt:vector>
  </HeadingPairs>
  <TitlesOfParts>
    <vt:vector size="75" baseType="lpstr">
      <vt:lpstr>Arial</vt:lpstr>
      <vt:lpstr>Calibri</vt:lpstr>
      <vt:lpstr>Calibri Light</vt:lpstr>
      <vt:lpstr>Century Gothic</vt:lpstr>
      <vt:lpstr>Century Schoolbook</vt:lpstr>
      <vt:lpstr>Corbel</vt:lpstr>
      <vt:lpstr>Franklin Gothic Book</vt:lpstr>
      <vt:lpstr>Garamond</vt:lpstr>
      <vt:lpstr>Gill Sans MT</vt:lpstr>
      <vt:lpstr>Impact</vt:lpstr>
      <vt:lpstr>Palatino Linotype</vt:lpstr>
      <vt:lpstr>Tahoma</vt:lpstr>
      <vt:lpstr>Times New Roman</vt:lpstr>
      <vt:lpstr>Verdana</vt:lpstr>
      <vt:lpstr>Wingdings</vt:lpstr>
      <vt:lpstr>Wingdings 2</vt:lpstr>
      <vt:lpstr>Wingdings 3</vt:lpstr>
      <vt:lpstr>Έκλειψη</vt:lpstr>
      <vt:lpstr>Συλλογη</vt:lpstr>
      <vt:lpstr>HDOfficeLightV0</vt:lpstr>
      <vt:lpstr>Πυξίδα</vt:lpstr>
      <vt:lpstr>1_HDOfficeLightV0</vt:lpstr>
      <vt:lpstr>Κάρτα</vt:lpstr>
      <vt:lpstr>Περικοπή</vt:lpstr>
      <vt:lpstr>Παράλλαξη</vt:lpstr>
      <vt:lpstr>Οργανικό</vt:lpstr>
      <vt:lpstr>Κύρια εκδήλωση</vt:lpstr>
      <vt:lpstr>Θρόισμα</vt:lpstr>
      <vt:lpstr>1_Κάρτα</vt:lpstr>
      <vt:lpstr>Προεξοχή</vt:lpstr>
      <vt:lpstr>Παρουσίαση του PowerPoint</vt:lpstr>
      <vt:lpstr>Παρουσίαση του PowerPoint</vt:lpstr>
      <vt:lpstr>Παρουσίαση του PowerPoint</vt:lpstr>
      <vt:lpstr>Η διαχρονική εξέλιξη της Πρόληψης των Εξαρτήσεων στην Ελλάδα</vt:lpstr>
      <vt:lpstr>Παρουσίαση του PowerPoint</vt:lpstr>
      <vt:lpstr>Παρουσίαση του PowerPoint</vt:lpstr>
      <vt:lpstr>Παρουσίαση του PowerPoint</vt:lpstr>
      <vt:lpstr>Παρουσίαση του PowerPoint</vt:lpstr>
      <vt:lpstr>Βασικές έννοιες στην πρόληψη των εξαρτήσεων</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Τύποι παρεμβάσεων πρόληψης </vt:lpstr>
      <vt:lpstr>Τύποι παρεμβάσεων πρόληψης</vt:lpstr>
      <vt:lpstr>Τύποι παρεμβάσεων πρόληψης</vt:lpstr>
      <vt:lpstr>Στρατηγικές παρεμβάσεων πρόληψης  </vt:lpstr>
      <vt:lpstr>Στρατηγικές παρεμβάσεων πρόληψης</vt:lpstr>
      <vt:lpstr>Εκπαιδευτικά Μοντέλα Προγραμμάτων Πρόληψης</vt:lpstr>
      <vt:lpstr>Πεδία εφαρμογής παρεμβάσεων πρόληψης </vt:lpstr>
      <vt:lpstr>ΕΚΠΑΙΔΕΥΤΙΚΑ ΥΛΙΚΑ</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Πεδία εφαρμογής παρεμβάσεων πρόληψης </vt:lpstr>
      <vt:lpstr>δρασεις του κεντρου προληψης εβρου στη σχολικη κοινοτητα </vt:lpstr>
      <vt:lpstr>δρασεις του κεντρου προληψης εβρου στη σχολικη κοινοτητα </vt:lpstr>
      <vt:lpstr>δρασεις του κεντρου προληψης εβρου στη σχολικη κοινοτητα </vt:lpstr>
      <vt:lpstr>Πεδία εφαρμογής παρεμβάσεων πρόληψης </vt:lpstr>
      <vt:lpstr>Πεδία εφαρμογής παρεμβάσεων πρόληψης </vt:lpstr>
      <vt:lpstr>Υλικο απο παρεμβασεισ</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user</dc:creator>
  <cp:lastModifiedBy>user</cp:lastModifiedBy>
  <cp:revision>153</cp:revision>
  <dcterms:created xsi:type="dcterms:W3CDTF">2018-11-09T09:38:53Z</dcterms:created>
  <dcterms:modified xsi:type="dcterms:W3CDTF">2018-11-13T06:33:56Z</dcterms:modified>
</cp:coreProperties>
</file>