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18F1D-D0DC-40E0-A68B-69EEB18776C9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F6903-F9D5-4E96-A393-140C949A343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53805C3-0F25-484B-B460-3B65D4EF8746}" type="datetimeFigureOut">
              <a:rPr lang="el-GR" smtClean="0"/>
              <a:pPr/>
              <a:t>22/2/2019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16C5599-0E27-4FEB-A23B-6242083D1C0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latin typeface="+mn-lt"/>
              </a:rPr>
              <a:t>ΕΚΠΑΙΔΕΥΤΙΚΟ</a:t>
            </a:r>
            <a:r>
              <a:rPr lang="el-GR" sz="3200" dirty="0" smtClean="0"/>
              <a:t> ΔΟΜΗΣ 7/12/2018</a:t>
            </a:r>
            <a:br>
              <a:rPr lang="el-GR" sz="3200" dirty="0" smtClean="0"/>
            </a:br>
            <a:r>
              <a:rPr lang="el-GR" sz="3200" dirty="0" smtClean="0"/>
              <a:t>Α. ΚΑΡΑΜΠΕΛΑ</a:t>
            </a:r>
            <a:endParaRPr lang="el-GR" sz="32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ΚΡΙΣΗ – ΕΠΙΠΤΩΣΕΙΣ ΚΡΙΣΗΣ ΣΤΗΝ ΥΓΕΊΑ- ΨΥΧΙΚΉ ΥΓΕΙΑ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ΣΥΝΔΕΣΗ ΜΕ ΤΟ ΟΡΑΜΑ ΤΗΣ Ε.Κ.Ψ.&amp;Ψ.Υ</a:t>
            </a:r>
            <a:endParaRPr lang="el-G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l-GR" sz="20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8" descr="C:\Users\agel\Pictures\sakel_aiginitio_(2)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864399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785794"/>
            <a:ext cx="8729634" cy="5072098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Ο Π.Ο.Υ το 2009 αναφέρει «δεν θα πρέπει να εκπλαγούμε αν δούμε αύξηση των ψυχικών διαταραχών και αυτοκτονιών» και «ότι η προάσπιση των κονδυλίων για την υγεία θα γίνει δύσκολη» </a:t>
            </a:r>
            <a:endParaRPr lang="el-GR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/>
          </a:bodyPr>
          <a:lstStyle/>
          <a:p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Διεθνής Έρευνα</a:t>
            </a:r>
            <a:r>
              <a:rPr lang="en-US" sz="3600" dirty="0" smtClean="0"/>
              <a:t>:</a:t>
            </a:r>
            <a:r>
              <a:rPr lang="el-GR" sz="3600" dirty="0" smtClean="0"/>
              <a:t>Όταν η οικονομική κρίση συνδυάζεται με  απότομη αύξηση της ανεργίας τότε έχουμε και τριπλασιασμό των ψυχωτικών επεισοδίων, διπλασιασμό των καταχρήσεων του αλκοόλ, τριπλασιασμό των καταθλιπτικών επεισοδίων</a:t>
            </a:r>
            <a:r>
              <a:rPr lang="en-US" sz="3600" dirty="0" smtClean="0"/>
              <a:t>, </a:t>
            </a:r>
            <a:r>
              <a:rPr lang="el-GR" sz="3600" dirty="0" smtClean="0"/>
              <a:t>αύξηση των αυτοκτονιών και ανθρωποκτονιών.</a:t>
            </a:r>
            <a:endParaRPr lang="el-G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/>
          <a:lstStyle/>
          <a:p>
            <a:r>
              <a:rPr lang="el-GR" dirty="0" smtClean="0"/>
              <a:t>Άλλη έρευνα έδειξε ότι σε κάθε αύξηση της ανεργίας κατά 1% αντιστοιχεί αύξηση σε </a:t>
            </a:r>
            <a:r>
              <a:rPr lang="el-GR" dirty="0" smtClean="0"/>
              <a:t>ευρωπαϊκό </a:t>
            </a:r>
            <a:r>
              <a:rPr lang="el-GR" dirty="0" smtClean="0"/>
              <a:t>επίπεδο των αυτοκτονιών 0,8% (</a:t>
            </a:r>
            <a:r>
              <a:rPr lang="en-US" dirty="0" err="1" smtClean="0"/>
              <a:t>Stukler</a:t>
            </a:r>
            <a:r>
              <a:rPr lang="en-US" dirty="0" smtClean="0"/>
              <a:t> et al) 2009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Κοινωνικά φαινόμενα  ως απόρροια της Ελληνικής  κρίσης  και τι σημαίνουν για την ψυχική υγεία  : </a:t>
            </a:r>
            <a:br>
              <a:rPr lang="el-GR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b="1" dirty="0" smtClean="0"/>
              <a:t>Απότομη αύξηση της ανεργίας-</a:t>
            </a:r>
            <a:r>
              <a:rPr lang="en-US" sz="2800" dirty="0" smtClean="0"/>
              <a:t>     </a:t>
            </a:r>
            <a:r>
              <a:rPr lang="el-GR" sz="2800" dirty="0" smtClean="0"/>
              <a:t>ψυχική εξασθένιση, κατάθλιψη, κατάχρηση αλκοόλ, αυτοκτονικό ιδεασμό, αυτοκτονίες</a:t>
            </a:r>
            <a:br>
              <a:rPr lang="el-GR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b="1" dirty="0" smtClean="0"/>
              <a:t>Αυξημένη εργασιακή ανασφάλεια- </a:t>
            </a:r>
            <a:r>
              <a:rPr lang="en-US" sz="2800" b="1" dirty="0" smtClean="0"/>
              <a:t>     </a:t>
            </a:r>
            <a:r>
              <a:rPr lang="el-GR" sz="2800" dirty="0" smtClean="0"/>
              <a:t>33% αύξηση του κινδύνου εκδήλωσης των ψυχικών διαταραχών και ο πιο σοβαρός </a:t>
            </a:r>
            <a:r>
              <a:rPr lang="el-GR" sz="2800" dirty="0" err="1" smtClean="0"/>
              <a:t>στρεσογόνος</a:t>
            </a:r>
            <a:r>
              <a:rPr lang="el-GR" sz="2800" dirty="0" smtClean="0"/>
              <a:t> παράγοντας</a:t>
            </a:r>
            <a:r>
              <a:rPr lang="en-US" sz="2800" dirty="0" smtClean="0"/>
              <a:t> </a:t>
            </a:r>
            <a:r>
              <a:rPr lang="el-GR" sz="2800" dirty="0" smtClean="0"/>
              <a:t>για τους εργαζόμενους</a:t>
            </a:r>
            <a:r>
              <a:rPr lang="en-US" sz="2800" dirty="0" smtClean="0"/>
              <a:t>  </a:t>
            </a:r>
            <a:r>
              <a:rPr lang="el-GR" sz="2800" dirty="0" smtClean="0"/>
              <a:t>προστασίας</a:t>
            </a:r>
            <a:r>
              <a:rPr lang="el-GR" sz="2200" dirty="0" smtClean="0"/>
              <a:t/>
            </a:r>
            <a:br>
              <a:rPr lang="el-GR" sz="2200" dirty="0" smtClean="0"/>
            </a:br>
            <a:endParaRPr lang="el-GR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 fontScale="90000"/>
          </a:bodyPr>
          <a:lstStyle/>
          <a:p>
            <a:pPr algn="l"/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/>
            </a:r>
            <a:br>
              <a:rPr lang="el-GR" sz="2800" b="1" dirty="0" smtClean="0"/>
            </a:br>
            <a:r>
              <a:rPr lang="el-GR" sz="2800" b="1" dirty="0" smtClean="0"/>
              <a:t>Ραγδαία αύξηση των υπερχρεωμένων νοικοκυριών </a:t>
            </a:r>
            <a:r>
              <a:rPr lang="el-GR" sz="2800" dirty="0" smtClean="0"/>
              <a:t>– επιδείνωση των προβλημάτων ψυχικής υγείας και αύξηση των αυτοκτονιών</a:t>
            </a:r>
            <a:br>
              <a:rPr lang="el-GR" sz="2800" dirty="0" smtClean="0"/>
            </a:br>
            <a:r>
              <a:rPr lang="el-GR" sz="2800" b="1" dirty="0" smtClean="0"/>
              <a:t>Περισσότερη φτώχεια και αύξηση ανισοτήτων </a:t>
            </a:r>
            <a:r>
              <a:rPr lang="el-GR" sz="2800" dirty="0" smtClean="0"/>
              <a:t>– κατάθλιψη και αυτοκτονίες</a:t>
            </a:r>
            <a:br>
              <a:rPr lang="el-GR" sz="2800" dirty="0" smtClean="0"/>
            </a:br>
            <a:r>
              <a:rPr lang="el-GR" sz="2800" b="1" dirty="0" smtClean="0"/>
              <a:t>Μεγαλύτερο</a:t>
            </a:r>
            <a:r>
              <a:rPr lang="en-US" sz="2800" b="1" dirty="0" smtClean="0"/>
              <a:t> </a:t>
            </a:r>
            <a:r>
              <a:rPr lang="el-GR" sz="2800" b="1" dirty="0" smtClean="0"/>
              <a:t>κοινωνικό αποκλεισμό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Δυσμενείς αλλαγές στον τρόπο ζωής με πολλαπλές απώλειες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b="1" dirty="0" smtClean="0"/>
              <a:t>Μεγάλες περικοπές  στα συστήματα υγείας, ψυχικής υγείας και κοινωνικής προστασίας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Επίσημα στοιχεία του ΕΠΙΨΥ για την Ελλάδα δείχνουν  ότι από 366 αυτοκτονίες το 2008 αυξήθηκαν σε 700 το 2011 δηλαδή 2 αυτοκτονίες ανά μέρα .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« Δεν αλλάζουμε τη διάγνωση αλλάζουμε τη μοίρα του ανθρώπου»  </a:t>
            </a:r>
            <a:br>
              <a:rPr lang="el-GR" dirty="0" smtClean="0"/>
            </a:br>
            <a:r>
              <a:rPr lang="el-GR" dirty="0" smtClean="0"/>
              <a:t>Π. </a:t>
            </a:r>
            <a:r>
              <a:rPr lang="el-GR" dirty="0" err="1" smtClean="0"/>
              <a:t>Σακελλαρόπουλος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141</TotalTime>
  <Words>108</Words>
  <Application>Microsoft Office PowerPoint</Application>
  <PresentationFormat>Προβολή στην οθόνη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Διάμεσος</vt:lpstr>
      <vt:lpstr>ΕΚΠΑΙΔΕΥΤΙΚΟ ΔΟΜΗΣ 7/12/2018 Α. ΚΑΡΑΜΠΕΛΑ</vt:lpstr>
      <vt:lpstr>Διαφάνεια 2</vt:lpstr>
      <vt:lpstr>Ο Π.Ο.Υ το 2009 αναφέρει «δεν θα πρέπει να εκπλαγούμε αν δούμε αύξηση των ψυχικών διαταραχών και αυτοκτονιών» και «ότι η προάσπιση των κονδυλίων για την υγεία θα γίνει δύσκολη» </vt:lpstr>
      <vt:lpstr>  Διεθνής Έρευνα:Όταν η οικονομική κρίση συνδυάζεται με  απότομη αύξηση της ανεργίας τότε έχουμε και τριπλασιασμό των ψυχωτικών επεισοδίων, διπλασιασμό των καταχρήσεων του αλκοόλ, τριπλασιασμό των καταθλιπτικών επεισοδίων, αύξηση των αυτοκτονιών και ανθρωποκτονιών.</vt:lpstr>
      <vt:lpstr>Άλλη έρευνα έδειξε ότι σε κάθε αύξηση της ανεργίας κατά 1% αντιστοιχεί αύξηση σε ευρωπαϊκό επίπεδο των αυτοκτονιών 0,8% (Stukler et al) 2009</vt:lpstr>
      <vt:lpstr>   Κοινωνικά φαινόμενα  ως απόρροια της Ελληνικής  κρίσης  και τι σημαίνουν για την ψυχική υγεία  :   Απότομη αύξηση της ανεργίας-     ψυχική εξασθένιση, κατάθλιψη, κατάχρηση αλκοόλ, αυτοκτονικό ιδεασμό, αυτοκτονίες  Αυξημένη εργασιακή ανασφάλεια-      33% αύξηση του κινδύνου εκδήλωσης των ψυχικών διαταραχών και ο πιο σοβαρός στρεσογόνος παράγοντας για τους εργαζόμενους  προστασίας </vt:lpstr>
      <vt:lpstr>   Ραγδαία αύξηση των υπερχρεωμένων νοικοκυριών – επιδείνωση των προβλημάτων ψυχικής υγείας και αύξηση των αυτοκτονιών Περισσότερη φτώχεια και αύξηση ανισοτήτων – κατάθλιψη και αυτοκτονίες Μεγαλύτερο κοινωνικό αποκλεισμό Δυσμενείς αλλαγές στον τρόπο ζωής με πολλαπλές απώλειες  Μεγάλες περικοπές  στα συστήματα υγείας, ψυχικής υγείας και κοινωνικής προστασίας </vt:lpstr>
      <vt:lpstr>Επίσημα στοιχεία του ΕΠΙΨΥ για την Ελλάδα δείχνουν  ότι από 366 αυτοκτονίες το 2008 αυξήθηκαν σε 700 το 2011 δηλαδή 2 αυτοκτονίες ανά μέρα .  </vt:lpstr>
      <vt:lpstr>« Δεν αλλάζουμε τη διάγνωση αλλάζουμε τη μοίρα του ανθρώπου»   Π. Σακελλαρόπουλος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agel</dc:creator>
  <cp:lastModifiedBy>agel</cp:lastModifiedBy>
  <cp:revision>22</cp:revision>
  <dcterms:created xsi:type="dcterms:W3CDTF">2018-12-04T11:58:51Z</dcterms:created>
  <dcterms:modified xsi:type="dcterms:W3CDTF">2019-02-22T13:14:52Z</dcterms:modified>
</cp:coreProperties>
</file>