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7" autoAdjust="0"/>
  </p:normalViewPr>
  <p:slideViewPr>
    <p:cSldViewPr>
      <p:cViewPr>
        <p:scale>
          <a:sx n="78" d="100"/>
          <a:sy n="78" d="100"/>
        </p:scale>
        <p:origin x="-912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9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F16FA-307B-41BE-A07D-0969EC49B75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F326D8B-C5DE-4E30-BE29-1E9FBAF09B79}">
      <dgm:prSet phldrT="[Κείμενο]"/>
      <dgm:spPr/>
      <dgm:t>
        <a:bodyPr/>
        <a:lstStyle/>
        <a:p>
          <a:r>
            <a:rPr lang="el-GR" dirty="0" smtClean="0"/>
            <a:t>Ψυχική Υγεία</a:t>
          </a:r>
          <a:endParaRPr lang="el-GR" dirty="0"/>
        </a:p>
      </dgm:t>
    </dgm:pt>
    <dgm:pt modelId="{31DBE83E-38E4-4DE6-87FC-14050391CF86}" type="parTrans" cxnId="{D74D3F8D-3680-4B79-B0FE-94FFE6A60881}">
      <dgm:prSet/>
      <dgm:spPr/>
      <dgm:t>
        <a:bodyPr/>
        <a:lstStyle/>
        <a:p>
          <a:endParaRPr lang="el-GR"/>
        </a:p>
      </dgm:t>
    </dgm:pt>
    <dgm:pt modelId="{4F3D7C7A-9ADF-45C9-9FED-209E6E2092FA}" type="sibTrans" cxnId="{D74D3F8D-3680-4B79-B0FE-94FFE6A60881}">
      <dgm:prSet/>
      <dgm:spPr/>
      <dgm:t>
        <a:bodyPr/>
        <a:lstStyle/>
        <a:p>
          <a:endParaRPr lang="el-GR"/>
        </a:p>
      </dgm:t>
    </dgm:pt>
    <dgm:pt modelId="{C485A55F-A74A-4C88-9F83-46BDC22EE499}">
      <dgm:prSet phldrT="[Κείμενο]"/>
      <dgm:spPr/>
      <dgm:t>
        <a:bodyPr/>
        <a:lstStyle/>
        <a:p>
          <a:r>
            <a:rPr lang="el-GR" dirty="0" smtClean="0"/>
            <a:t>Ανάπτυξη πνευματικού &amp; συναισθηματικού δυναμικού</a:t>
          </a:r>
          <a:endParaRPr lang="el-GR" dirty="0"/>
        </a:p>
      </dgm:t>
    </dgm:pt>
    <dgm:pt modelId="{4E279E95-39B2-412C-9D3F-AC6913019124}" type="parTrans" cxnId="{DE3DEA78-A99A-4A21-A980-EE8AE5656283}">
      <dgm:prSet/>
      <dgm:spPr/>
      <dgm:t>
        <a:bodyPr/>
        <a:lstStyle/>
        <a:p>
          <a:endParaRPr lang="el-GR" dirty="0"/>
        </a:p>
      </dgm:t>
    </dgm:pt>
    <dgm:pt modelId="{DD85337C-3CC9-47B1-AD5F-635A530B688C}" type="sibTrans" cxnId="{DE3DEA78-A99A-4A21-A980-EE8AE5656283}">
      <dgm:prSet/>
      <dgm:spPr/>
      <dgm:t>
        <a:bodyPr/>
        <a:lstStyle/>
        <a:p>
          <a:endParaRPr lang="el-GR"/>
        </a:p>
      </dgm:t>
    </dgm:pt>
    <dgm:pt modelId="{95C94681-17A5-4F31-BF2B-2A9037F74AAB}">
      <dgm:prSet phldrT="[Κείμενο]"/>
      <dgm:spPr/>
      <dgm:t>
        <a:bodyPr/>
        <a:lstStyle/>
        <a:p>
          <a:r>
            <a:rPr lang="el-GR" dirty="0" smtClean="0"/>
            <a:t>Επιτυχής απόκτηση κοινωνικού ρόλου σε σχολείο &amp; επαγγ/κη ζωή</a:t>
          </a:r>
          <a:endParaRPr lang="el-GR" dirty="0"/>
        </a:p>
      </dgm:t>
    </dgm:pt>
    <dgm:pt modelId="{11A85A2B-ADB6-4565-A616-5AFC19E88C2B}" type="sibTrans" cxnId="{F9AACBF4-A4AA-4F2A-95CE-558486C7F1D0}">
      <dgm:prSet/>
      <dgm:spPr/>
      <dgm:t>
        <a:bodyPr/>
        <a:lstStyle/>
        <a:p>
          <a:endParaRPr lang="el-GR"/>
        </a:p>
      </dgm:t>
    </dgm:pt>
    <dgm:pt modelId="{86F3E1ED-E73C-4C18-BE00-50FB95F419DA}" type="parTrans" cxnId="{F9AACBF4-A4AA-4F2A-95CE-558486C7F1D0}">
      <dgm:prSet/>
      <dgm:spPr/>
      <dgm:t>
        <a:bodyPr/>
        <a:lstStyle/>
        <a:p>
          <a:endParaRPr lang="el-GR" dirty="0"/>
        </a:p>
      </dgm:t>
    </dgm:pt>
    <dgm:pt modelId="{F41A2EB9-BD4A-4AC3-A9CC-EDFB8C3D8727}" type="pres">
      <dgm:prSet presAssocID="{ED8F16FA-307B-41BE-A07D-0969EC49B75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5D9152-493A-4EB4-8A94-F08E031A6720}" type="pres">
      <dgm:prSet presAssocID="{CF326D8B-C5DE-4E30-BE29-1E9FBAF09B79}" presName="centerShape" presStyleLbl="node0" presStyleIdx="0" presStyleCnt="1"/>
      <dgm:spPr/>
      <dgm:t>
        <a:bodyPr/>
        <a:lstStyle/>
        <a:p>
          <a:endParaRPr lang="el-GR"/>
        </a:p>
      </dgm:t>
    </dgm:pt>
    <dgm:pt modelId="{1F7E1A23-95BC-44F9-9AC3-83C93B1F9C9D}" type="pres">
      <dgm:prSet presAssocID="{4E279E95-39B2-412C-9D3F-AC6913019124}" presName="parTrans" presStyleLbl="bgSibTrans2D1" presStyleIdx="0" presStyleCnt="2"/>
      <dgm:spPr/>
      <dgm:t>
        <a:bodyPr/>
        <a:lstStyle/>
        <a:p>
          <a:endParaRPr lang="el-GR"/>
        </a:p>
      </dgm:t>
    </dgm:pt>
    <dgm:pt modelId="{95117AC3-3F9A-44D8-B6B2-7FCB62088876}" type="pres">
      <dgm:prSet presAssocID="{C485A55F-A74A-4C88-9F83-46BDC22EE49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20F98A2-71C7-47A8-9572-45334C01AA46}" type="pres">
      <dgm:prSet presAssocID="{86F3E1ED-E73C-4C18-BE00-50FB95F419DA}" presName="parTrans" presStyleLbl="bgSibTrans2D1" presStyleIdx="1" presStyleCnt="2"/>
      <dgm:spPr/>
      <dgm:t>
        <a:bodyPr/>
        <a:lstStyle/>
        <a:p>
          <a:endParaRPr lang="el-GR"/>
        </a:p>
      </dgm:t>
    </dgm:pt>
    <dgm:pt modelId="{C6B4BA70-BFD5-4583-AB31-AF72DB3AD991}" type="pres">
      <dgm:prSet presAssocID="{95C94681-17A5-4F31-BF2B-2A9037F74AA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7AE30F0-4DC3-4247-9C4D-D54E06B6E0BC}" type="presOf" srcId="{ED8F16FA-307B-41BE-A07D-0969EC49B75C}" destId="{F41A2EB9-BD4A-4AC3-A9CC-EDFB8C3D8727}" srcOrd="0" destOrd="0" presId="urn:microsoft.com/office/officeart/2005/8/layout/radial4"/>
    <dgm:cxn modelId="{DE3DEA78-A99A-4A21-A980-EE8AE5656283}" srcId="{CF326D8B-C5DE-4E30-BE29-1E9FBAF09B79}" destId="{C485A55F-A74A-4C88-9F83-46BDC22EE499}" srcOrd="0" destOrd="0" parTransId="{4E279E95-39B2-412C-9D3F-AC6913019124}" sibTransId="{DD85337C-3CC9-47B1-AD5F-635A530B688C}"/>
    <dgm:cxn modelId="{8CA5BA18-279A-44BE-AF95-36F0412E74C2}" type="presOf" srcId="{CF326D8B-C5DE-4E30-BE29-1E9FBAF09B79}" destId="{3D5D9152-493A-4EB4-8A94-F08E031A6720}" srcOrd="0" destOrd="0" presId="urn:microsoft.com/office/officeart/2005/8/layout/radial4"/>
    <dgm:cxn modelId="{B2F4569A-BC46-4AB7-8A80-37B36EE59907}" type="presOf" srcId="{86F3E1ED-E73C-4C18-BE00-50FB95F419DA}" destId="{F20F98A2-71C7-47A8-9572-45334C01AA46}" srcOrd="0" destOrd="0" presId="urn:microsoft.com/office/officeart/2005/8/layout/radial4"/>
    <dgm:cxn modelId="{A54470F7-175F-4AA2-8202-DA0A556C42F1}" type="presOf" srcId="{95C94681-17A5-4F31-BF2B-2A9037F74AAB}" destId="{C6B4BA70-BFD5-4583-AB31-AF72DB3AD991}" srcOrd="0" destOrd="0" presId="urn:microsoft.com/office/officeart/2005/8/layout/radial4"/>
    <dgm:cxn modelId="{D74D3F8D-3680-4B79-B0FE-94FFE6A60881}" srcId="{ED8F16FA-307B-41BE-A07D-0969EC49B75C}" destId="{CF326D8B-C5DE-4E30-BE29-1E9FBAF09B79}" srcOrd="0" destOrd="0" parTransId="{31DBE83E-38E4-4DE6-87FC-14050391CF86}" sibTransId="{4F3D7C7A-9ADF-45C9-9FED-209E6E2092FA}"/>
    <dgm:cxn modelId="{F9AACBF4-A4AA-4F2A-95CE-558486C7F1D0}" srcId="{CF326D8B-C5DE-4E30-BE29-1E9FBAF09B79}" destId="{95C94681-17A5-4F31-BF2B-2A9037F74AAB}" srcOrd="1" destOrd="0" parTransId="{86F3E1ED-E73C-4C18-BE00-50FB95F419DA}" sibTransId="{11A85A2B-ADB6-4565-A616-5AFC19E88C2B}"/>
    <dgm:cxn modelId="{5FF6C474-D404-456B-A25C-7F8980084158}" type="presOf" srcId="{4E279E95-39B2-412C-9D3F-AC6913019124}" destId="{1F7E1A23-95BC-44F9-9AC3-83C93B1F9C9D}" srcOrd="0" destOrd="0" presId="urn:microsoft.com/office/officeart/2005/8/layout/radial4"/>
    <dgm:cxn modelId="{F373D723-00B0-49F8-9AD1-06D0AB553D7C}" type="presOf" srcId="{C485A55F-A74A-4C88-9F83-46BDC22EE499}" destId="{95117AC3-3F9A-44D8-B6B2-7FCB62088876}" srcOrd="0" destOrd="0" presId="urn:microsoft.com/office/officeart/2005/8/layout/radial4"/>
    <dgm:cxn modelId="{BCAB2739-3F2A-4D08-A4F6-DDBD9D4526EA}" type="presParOf" srcId="{F41A2EB9-BD4A-4AC3-A9CC-EDFB8C3D8727}" destId="{3D5D9152-493A-4EB4-8A94-F08E031A6720}" srcOrd="0" destOrd="0" presId="urn:microsoft.com/office/officeart/2005/8/layout/radial4"/>
    <dgm:cxn modelId="{17E018FD-63D4-4226-9188-424F05B01191}" type="presParOf" srcId="{F41A2EB9-BD4A-4AC3-A9CC-EDFB8C3D8727}" destId="{1F7E1A23-95BC-44F9-9AC3-83C93B1F9C9D}" srcOrd="1" destOrd="0" presId="urn:microsoft.com/office/officeart/2005/8/layout/radial4"/>
    <dgm:cxn modelId="{9A2F5254-6D75-4241-A685-10A2CBA12950}" type="presParOf" srcId="{F41A2EB9-BD4A-4AC3-A9CC-EDFB8C3D8727}" destId="{95117AC3-3F9A-44D8-B6B2-7FCB62088876}" srcOrd="2" destOrd="0" presId="urn:microsoft.com/office/officeart/2005/8/layout/radial4"/>
    <dgm:cxn modelId="{30990548-A1D5-4BAD-B9FC-60C661CB9D38}" type="presParOf" srcId="{F41A2EB9-BD4A-4AC3-A9CC-EDFB8C3D8727}" destId="{F20F98A2-71C7-47A8-9572-45334C01AA46}" srcOrd="3" destOrd="0" presId="urn:microsoft.com/office/officeart/2005/8/layout/radial4"/>
    <dgm:cxn modelId="{7EE4A6DF-7158-43DC-9820-FF61D097606B}" type="presParOf" srcId="{F41A2EB9-BD4A-4AC3-A9CC-EDFB8C3D8727}" destId="{C6B4BA70-BFD5-4583-AB31-AF72DB3AD991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6D3162-523C-4DAE-86A8-A1C5406019D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3D898B3-F56B-473F-A347-1274A77AA78F}">
      <dgm:prSet phldrT="[Κείμενο]"/>
      <dgm:spPr/>
      <dgm:t>
        <a:bodyPr/>
        <a:lstStyle/>
        <a:p>
          <a:r>
            <a:rPr lang="el-GR" dirty="0" smtClean="0"/>
            <a:t>Αφορά</a:t>
          </a:r>
          <a:endParaRPr lang="el-GR" dirty="0"/>
        </a:p>
      </dgm:t>
    </dgm:pt>
    <dgm:pt modelId="{91EBB0D3-ED9F-48F9-98A3-3F7B2CBBEDCA}" type="parTrans" cxnId="{F9080ECE-1084-48B5-8E2E-176ED3241E2C}">
      <dgm:prSet/>
      <dgm:spPr/>
      <dgm:t>
        <a:bodyPr/>
        <a:lstStyle/>
        <a:p>
          <a:endParaRPr lang="el-GR"/>
        </a:p>
      </dgm:t>
    </dgm:pt>
    <dgm:pt modelId="{D3754B87-DEE6-4E2D-AB77-006067421F95}" type="sibTrans" cxnId="{F9080ECE-1084-48B5-8E2E-176ED3241E2C}">
      <dgm:prSet/>
      <dgm:spPr/>
      <dgm:t>
        <a:bodyPr/>
        <a:lstStyle/>
        <a:p>
          <a:endParaRPr lang="el-GR"/>
        </a:p>
      </dgm:t>
    </dgm:pt>
    <dgm:pt modelId="{69F84FCA-ECEC-4A2C-BAF2-1273C6038027}">
      <dgm:prSet phldrT="[Κείμενο]"/>
      <dgm:spPr/>
      <dgm:t>
        <a:bodyPr/>
        <a:lstStyle/>
        <a:p>
          <a:r>
            <a:rPr lang="el-GR" dirty="0" smtClean="0"/>
            <a:t>Έλλειψη προβλημάτων ή διαταραχών</a:t>
          </a:r>
          <a:endParaRPr lang="el-GR" dirty="0"/>
        </a:p>
      </dgm:t>
    </dgm:pt>
    <dgm:pt modelId="{FCBA9489-FDB7-4A47-98F7-1144F78A79C6}" type="parTrans" cxnId="{3AE9D7A0-4B8E-4789-ACDA-98B568E6B87D}">
      <dgm:prSet/>
      <dgm:spPr/>
      <dgm:t>
        <a:bodyPr/>
        <a:lstStyle/>
        <a:p>
          <a:endParaRPr lang="el-GR"/>
        </a:p>
      </dgm:t>
    </dgm:pt>
    <dgm:pt modelId="{DC6236B3-B5C8-4DE2-BF70-4532FDFCA0A4}" type="sibTrans" cxnId="{3AE9D7A0-4B8E-4789-ACDA-98B568E6B87D}">
      <dgm:prSet/>
      <dgm:spPr/>
      <dgm:t>
        <a:bodyPr/>
        <a:lstStyle/>
        <a:p>
          <a:endParaRPr lang="el-GR"/>
        </a:p>
      </dgm:t>
    </dgm:pt>
    <dgm:pt modelId="{AF49E28C-CA46-45AB-94DC-85783EF59C04}">
      <dgm:prSet phldrT="[Κείμενο]"/>
      <dgm:spPr/>
      <dgm:t>
        <a:bodyPr/>
        <a:lstStyle/>
        <a:p>
          <a:r>
            <a:rPr lang="el-GR" dirty="0" smtClean="0"/>
            <a:t>Ανάπτυξη κοινωνικών &amp; συναισθηματικών δεξιοτήτων</a:t>
          </a:r>
          <a:endParaRPr lang="el-GR" dirty="0"/>
        </a:p>
      </dgm:t>
    </dgm:pt>
    <dgm:pt modelId="{A72A4D74-A63C-4BBE-81ED-10123D22F637}" type="parTrans" cxnId="{E41588EB-3424-46AD-87FF-AFAFC4686A30}">
      <dgm:prSet/>
      <dgm:spPr/>
      <dgm:t>
        <a:bodyPr/>
        <a:lstStyle/>
        <a:p>
          <a:endParaRPr lang="el-GR"/>
        </a:p>
      </dgm:t>
    </dgm:pt>
    <dgm:pt modelId="{FECBFD2D-D24E-445E-B724-0B02A489D87A}" type="sibTrans" cxnId="{E41588EB-3424-46AD-87FF-AFAFC4686A30}">
      <dgm:prSet/>
      <dgm:spPr/>
      <dgm:t>
        <a:bodyPr/>
        <a:lstStyle/>
        <a:p>
          <a:endParaRPr lang="el-GR"/>
        </a:p>
      </dgm:t>
    </dgm:pt>
    <dgm:pt modelId="{CA56C1EB-A2A5-4330-B8F1-A4405999FDC6}">
      <dgm:prSet phldrT="[Κείμενο]"/>
      <dgm:spPr/>
      <dgm:t>
        <a:bodyPr/>
        <a:lstStyle/>
        <a:p>
          <a:r>
            <a:rPr lang="el-GR" dirty="0" smtClean="0"/>
            <a:t>Ενίσχυση θετικής προσαρμογής</a:t>
          </a:r>
          <a:endParaRPr lang="el-GR" dirty="0"/>
        </a:p>
      </dgm:t>
    </dgm:pt>
    <dgm:pt modelId="{C2E432A9-5FBD-4391-B216-9895983A94EA}" type="parTrans" cxnId="{9D64A07A-7824-4813-9AEC-1D8B520ED1FD}">
      <dgm:prSet/>
      <dgm:spPr/>
      <dgm:t>
        <a:bodyPr/>
        <a:lstStyle/>
        <a:p>
          <a:endParaRPr lang="el-GR"/>
        </a:p>
      </dgm:t>
    </dgm:pt>
    <dgm:pt modelId="{E6F726CF-CDB9-436B-A703-2A9BE4208DF9}" type="sibTrans" cxnId="{9D64A07A-7824-4813-9AEC-1D8B520ED1FD}">
      <dgm:prSet/>
      <dgm:spPr/>
      <dgm:t>
        <a:bodyPr/>
        <a:lstStyle/>
        <a:p>
          <a:endParaRPr lang="el-GR"/>
        </a:p>
      </dgm:t>
    </dgm:pt>
    <dgm:pt modelId="{DA9DFA30-C87B-40A9-A47A-0410653D7DFC}">
      <dgm:prSet phldrT="[Κείμενο]"/>
      <dgm:spPr/>
      <dgm:t>
        <a:bodyPr/>
        <a:lstStyle/>
        <a:p>
          <a:r>
            <a:rPr lang="el-GR" dirty="0" smtClean="0"/>
            <a:t>Ψυχική ευεξία</a:t>
          </a:r>
          <a:endParaRPr lang="el-GR" dirty="0"/>
        </a:p>
      </dgm:t>
    </dgm:pt>
    <dgm:pt modelId="{5DA81250-5AA1-4630-9FE5-11B310BEDB22}" type="parTrans" cxnId="{7EFC57A0-EA5B-430C-AF56-F66B8795B804}">
      <dgm:prSet/>
      <dgm:spPr/>
      <dgm:t>
        <a:bodyPr/>
        <a:lstStyle/>
        <a:p>
          <a:endParaRPr lang="el-GR"/>
        </a:p>
      </dgm:t>
    </dgm:pt>
    <dgm:pt modelId="{50776140-40C2-4747-BE38-80962E097871}" type="sibTrans" cxnId="{7EFC57A0-EA5B-430C-AF56-F66B8795B804}">
      <dgm:prSet/>
      <dgm:spPr/>
      <dgm:t>
        <a:bodyPr/>
        <a:lstStyle/>
        <a:p>
          <a:endParaRPr lang="el-GR"/>
        </a:p>
      </dgm:t>
    </dgm:pt>
    <dgm:pt modelId="{A02FDE53-CD5C-40C6-A481-F63506B1B5D0}" type="pres">
      <dgm:prSet presAssocID="{F26D3162-523C-4DAE-86A8-A1C5406019D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16AE1D8-D70C-4DAF-BFB0-CA4C9D1F121E}" type="pres">
      <dgm:prSet presAssocID="{F26D3162-523C-4DAE-86A8-A1C5406019D2}" presName="matrix" presStyleCnt="0"/>
      <dgm:spPr/>
    </dgm:pt>
    <dgm:pt modelId="{8C94B717-8581-413B-B2A9-9B3EED9C248C}" type="pres">
      <dgm:prSet presAssocID="{F26D3162-523C-4DAE-86A8-A1C5406019D2}" presName="tile1" presStyleLbl="node1" presStyleIdx="0" presStyleCnt="4"/>
      <dgm:spPr/>
      <dgm:t>
        <a:bodyPr/>
        <a:lstStyle/>
        <a:p>
          <a:endParaRPr lang="el-GR"/>
        </a:p>
      </dgm:t>
    </dgm:pt>
    <dgm:pt modelId="{2F8DF684-87B6-4C14-80AA-EBFA160DE2B4}" type="pres">
      <dgm:prSet presAssocID="{F26D3162-523C-4DAE-86A8-A1C5406019D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C3034E4-111C-4CC6-91A3-3858E9C313C4}" type="pres">
      <dgm:prSet presAssocID="{F26D3162-523C-4DAE-86A8-A1C5406019D2}" presName="tile2" presStyleLbl="node1" presStyleIdx="1" presStyleCnt="4"/>
      <dgm:spPr/>
      <dgm:t>
        <a:bodyPr/>
        <a:lstStyle/>
        <a:p>
          <a:endParaRPr lang="el-GR"/>
        </a:p>
      </dgm:t>
    </dgm:pt>
    <dgm:pt modelId="{CF2F12C4-D546-4BDC-88D0-BBBD7B4DED76}" type="pres">
      <dgm:prSet presAssocID="{F26D3162-523C-4DAE-86A8-A1C5406019D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D07C600-F40A-4A2A-9CC4-7619CB0BDE36}" type="pres">
      <dgm:prSet presAssocID="{F26D3162-523C-4DAE-86A8-A1C5406019D2}" presName="tile3" presStyleLbl="node1" presStyleIdx="2" presStyleCnt="4"/>
      <dgm:spPr/>
      <dgm:t>
        <a:bodyPr/>
        <a:lstStyle/>
        <a:p>
          <a:endParaRPr lang="el-GR"/>
        </a:p>
      </dgm:t>
    </dgm:pt>
    <dgm:pt modelId="{07A82129-E940-4442-AAF7-1FBE39F1397B}" type="pres">
      <dgm:prSet presAssocID="{F26D3162-523C-4DAE-86A8-A1C5406019D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51C542-DFC0-4586-95F9-914058B2B84D}" type="pres">
      <dgm:prSet presAssocID="{F26D3162-523C-4DAE-86A8-A1C5406019D2}" presName="tile4" presStyleLbl="node1" presStyleIdx="3" presStyleCnt="4"/>
      <dgm:spPr/>
      <dgm:t>
        <a:bodyPr/>
        <a:lstStyle/>
        <a:p>
          <a:endParaRPr lang="el-GR"/>
        </a:p>
      </dgm:t>
    </dgm:pt>
    <dgm:pt modelId="{25EA4905-B36F-47AC-8F23-506F8A83CD3E}" type="pres">
      <dgm:prSet presAssocID="{F26D3162-523C-4DAE-86A8-A1C5406019D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3881EB1-10D8-4A00-83EE-E2528F4D7A32}" type="pres">
      <dgm:prSet presAssocID="{F26D3162-523C-4DAE-86A8-A1C5406019D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BF44CF14-D1B6-4D99-A077-D73A0DCD8543}" type="presOf" srcId="{F26D3162-523C-4DAE-86A8-A1C5406019D2}" destId="{A02FDE53-CD5C-40C6-A481-F63506B1B5D0}" srcOrd="0" destOrd="0" presId="urn:microsoft.com/office/officeart/2005/8/layout/matrix1"/>
    <dgm:cxn modelId="{3A22FE37-CF63-42F9-8FF2-C2B104C3CE15}" type="presOf" srcId="{AF49E28C-CA46-45AB-94DC-85783EF59C04}" destId="{2C3034E4-111C-4CC6-91A3-3858E9C313C4}" srcOrd="0" destOrd="0" presId="urn:microsoft.com/office/officeart/2005/8/layout/matrix1"/>
    <dgm:cxn modelId="{DCE649A2-AC8C-415C-8607-5FA67BD49353}" type="presOf" srcId="{CA56C1EB-A2A5-4330-B8F1-A4405999FDC6}" destId="{CD07C600-F40A-4A2A-9CC4-7619CB0BDE36}" srcOrd="0" destOrd="0" presId="urn:microsoft.com/office/officeart/2005/8/layout/matrix1"/>
    <dgm:cxn modelId="{5C2B3E4A-F3F1-49C9-B553-B18F53A68640}" type="presOf" srcId="{DA9DFA30-C87B-40A9-A47A-0410653D7DFC}" destId="{1D51C542-DFC0-4586-95F9-914058B2B84D}" srcOrd="0" destOrd="0" presId="urn:microsoft.com/office/officeart/2005/8/layout/matrix1"/>
    <dgm:cxn modelId="{7EFC57A0-EA5B-430C-AF56-F66B8795B804}" srcId="{C3D898B3-F56B-473F-A347-1274A77AA78F}" destId="{DA9DFA30-C87B-40A9-A47A-0410653D7DFC}" srcOrd="3" destOrd="0" parTransId="{5DA81250-5AA1-4630-9FE5-11B310BEDB22}" sibTransId="{50776140-40C2-4747-BE38-80962E097871}"/>
    <dgm:cxn modelId="{E41588EB-3424-46AD-87FF-AFAFC4686A30}" srcId="{C3D898B3-F56B-473F-A347-1274A77AA78F}" destId="{AF49E28C-CA46-45AB-94DC-85783EF59C04}" srcOrd="1" destOrd="0" parTransId="{A72A4D74-A63C-4BBE-81ED-10123D22F637}" sibTransId="{FECBFD2D-D24E-445E-B724-0B02A489D87A}"/>
    <dgm:cxn modelId="{10E83386-29A7-4A30-A464-8EEFF2D98B2A}" type="presOf" srcId="{69F84FCA-ECEC-4A2C-BAF2-1273C6038027}" destId="{2F8DF684-87B6-4C14-80AA-EBFA160DE2B4}" srcOrd="1" destOrd="0" presId="urn:microsoft.com/office/officeart/2005/8/layout/matrix1"/>
    <dgm:cxn modelId="{9D64A07A-7824-4813-9AEC-1D8B520ED1FD}" srcId="{C3D898B3-F56B-473F-A347-1274A77AA78F}" destId="{CA56C1EB-A2A5-4330-B8F1-A4405999FDC6}" srcOrd="2" destOrd="0" parTransId="{C2E432A9-5FBD-4391-B216-9895983A94EA}" sibTransId="{E6F726CF-CDB9-436B-A703-2A9BE4208DF9}"/>
    <dgm:cxn modelId="{7D0FF6FB-3B0F-4808-AE11-89F3AE81355D}" type="presOf" srcId="{DA9DFA30-C87B-40A9-A47A-0410653D7DFC}" destId="{25EA4905-B36F-47AC-8F23-506F8A83CD3E}" srcOrd="1" destOrd="0" presId="urn:microsoft.com/office/officeart/2005/8/layout/matrix1"/>
    <dgm:cxn modelId="{0073D8BA-68F7-4A2C-9232-8A80EA586A5D}" type="presOf" srcId="{AF49E28C-CA46-45AB-94DC-85783EF59C04}" destId="{CF2F12C4-D546-4BDC-88D0-BBBD7B4DED76}" srcOrd="1" destOrd="0" presId="urn:microsoft.com/office/officeart/2005/8/layout/matrix1"/>
    <dgm:cxn modelId="{F9080ECE-1084-48B5-8E2E-176ED3241E2C}" srcId="{F26D3162-523C-4DAE-86A8-A1C5406019D2}" destId="{C3D898B3-F56B-473F-A347-1274A77AA78F}" srcOrd="0" destOrd="0" parTransId="{91EBB0D3-ED9F-48F9-98A3-3F7B2CBBEDCA}" sibTransId="{D3754B87-DEE6-4E2D-AB77-006067421F95}"/>
    <dgm:cxn modelId="{E4C1FA7E-45BE-4E59-9450-EA19D3F4782B}" type="presOf" srcId="{CA56C1EB-A2A5-4330-B8F1-A4405999FDC6}" destId="{07A82129-E940-4442-AAF7-1FBE39F1397B}" srcOrd="1" destOrd="0" presId="urn:microsoft.com/office/officeart/2005/8/layout/matrix1"/>
    <dgm:cxn modelId="{3AE9D7A0-4B8E-4789-ACDA-98B568E6B87D}" srcId="{C3D898B3-F56B-473F-A347-1274A77AA78F}" destId="{69F84FCA-ECEC-4A2C-BAF2-1273C6038027}" srcOrd="0" destOrd="0" parTransId="{FCBA9489-FDB7-4A47-98F7-1144F78A79C6}" sibTransId="{DC6236B3-B5C8-4DE2-BF70-4532FDFCA0A4}"/>
    <dgm:cxn modelId="{3876BB1F-BDBA-49E8-877E-229F86DA9318}" type="presOf" srcId="{C3D898B3-F56B-473F-A347-1274A77AA78F}" destId="{53881EB1-10D8-4A00-83EE-E2528F4D7A32}" srcOrd="0" destOrd="0" presId="urn:microsoft.com/office/officeart/2005/8/layout/matrix1"/>
    <dgm:cxn modelId="{5B8B887A-2006-42B5-9F56-3F6AE0A48E48}" type="presOf" srcId="{69F84FCA-ECEC-4A2C-BAF2-1273C6038027}" destId="{8C94B717-8581-413B-B2A9-9B3EED9C248C}" srcOrd="0" destOrd="0" presId="urn:microsoft.com/office/officeart/2005/8/layout/matrix1"/>
    <dgm:cxn modelId="{987B6BEF-D79E-45EE-98EE-7CE91DF15D2E}" type="presParOf" srcId="{A02FDE53-CD5C-40C6-A481-F63506B1B5D0}" destId="{416AE1D8-D70C-4DAF-BFB0-CA4C9D1F121E}" srcOrd="0" destOrd="0" presId="urn:microsoft.com/office/officeart/2005/8/layout/matrix1"/>
    <dgm:cxn modelId="{E73002EE-8247-40CB-B3CA-9C5CB3A1A94E}" type="presParOf" srcId="{416AE1D8-D70C-4DAF-BFB0-CA4C9D1F121E}" destId="{8C94B717-8581-413B-B2A9-9B3EED9C248C}" srcOrd="0" destOrd="0" presId="urn:microsoft.com/office/officeart/2005/8/layout/matrix1"/>
    <dgm:cxn modelId="{2A583C98-5831-4953-87B9-C6E3D0221557}" type="presParOf" srcId="{416AE1D8-D70C-4DAF-BFB0-CA4C9D1F121E}" destId="{2F8DF684-87B6-4C14-80AA-EBFA160DE2B4}" srcOrd="1" destOrd="0" presId="urn:microsoft.com/office/officeart/2005/8/layout/matrix1"/>
    <dgm:cxn modelId="{BBED6400-BA45-47DD-95AD-A5F334BDFE3E}" type="presParOf" srcId="{416AE1D8-D70C-4DAF-BFB0-CA4C9D1F121E}" destId="{2C3034E4-111C-4CC6-91A3-3858E9C313C4}" srcOrd="2" destOrd="0" presId="urn:microsoft.com/office/officeart/2005/8/layout/matrix1"/>
    <dgm:cxn modelId="{4609A3CE-5D31-4F4F-9592-DD6D9F77DE72}" type="presParOf" srcId="{416AE1D8-D70C-4DAF-BFB0-CA4C9D1F121E}" destId="{CF2F12C4-D546-4BDC-88D0-BBBD7B4DED76}" srcOrd="3" destOrd="0" presId="urn:microsoft.com/office/officeart/2005/8/layout/matrix1"/>
    <dgm:cxn modelId="{0F26CBEA-CD10-4DF6-8A3F-818880F40BD8}" type="presParOf" srcId="{416AE1D8-D70C-4DAF-BFB0-CA4C9D1F121E}" destId="{CD07C600-F40A-4A2A-9CC4-7619CB0BDE36}" srcOrd="4" destOrd="0" presId="urn:microsoft.com/office/officeart/2005/8/layout/matrix1"/>
    <dgm:cxn modelId="{F17C06D2-F143-4238-9A7A-360B5E5F5CED}" type="presParOf" srcId="{416AE1D8-D70C-4DAF-BFB0-CA4C9D1F121E}" destId="{07A82129-E940-4442-AAF7-1FBE39F1397B}" srcOrd="5" destOrd="0" presId="urn:microsoft.com/office/officeart/2005/8/layout/matrix1"/>
    <dgm:cxn modelId="{941ABF8A-0643-4884-BE46-B2ACF1EDD0C7}" type="presParOf" srcId="{416AE1D8-D70C-4DAF-BFB0-CA4C9D1F121E}" destId="{1D51C542-DFC0-4586-95F9-914058B2B84D}" srcOrd="6" destOrd="0" presId="urn:microsoft.com/office/officeart/2005/8/layout/matrix1"/>
    <dgm:cxn modelId="{6690C254-21B8-40B6-9513-E5634CF80A1E}" type="presParOf" srcId="{416AE1D8-D70C-4DAF-BFB0-CA4C9D1F121E}" destId="{25EA4905-B36F-47AC-8F23-506F8A83CD3E}" srcOrd="7" destOrd="0" presId="urn:microsoft.com/office/officeart/2005/8/layout/matrix1"/>
    <dgm:cxn modelId="{B29BC41C-2A61-4947-93F6-7E08CC72F653}" type="presParOf" srcId="{A02FDE53-CD5C-40C6-A481-F63506B1B5D0}" destId="{53881EB1-10D8-4A00-83EE-E2528F4D7A3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754908-92E0-4E68-AC75-7BCE9B55A989}" type="doc">
      <dgm:prSet loTypeId="urn:microsoft.com/office/officeart/2005/8/layout/target3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57FA1B4-D565-4BAA-B8C9-3B2F8F0F6740}">
      <dgm:prSet phldrT="[Κείμενο]" custT="1"/>
      <dgm:spPr/>
      <dgm:t>
        <a:bodyPr/>
        <a:lstStyle/>
        <a:p>
          <a:r>
            <a:rPr lang="el-GR" sz="900" dirty="0" smtClean="0"/>
            <a:t>Διαχείριση- διατήρηση διαπροσωπικών σχέσεων</a:t>
          </a:r>
          <a:endParaRPr lang="el-GR" sz="900" dirty="0"/>
        </a:p>
      </dgm:t>
    </dgm:pt>
    <dgm:pt modelId="{433F3D07-8EC8-4EE5-A3C1-F03C357A45EF}" type="parTrans" cxnId="{46DDE301-E62C-42C5-9173-36E9A931D703}">
      <dgm:prSet/>
      <dgm:spPr/>
      <dgm:t>
        <a:bodyPr/>
        <a:lstStyle/>
        <a:p>
          <a:endParaRPr lang="el-GR"/>
        </a:p>
      </dgm:t>
    </dgm:pt>
    <dgm:pt modelId="{8488B870-3552-45B4-8A6A-B972261168B8}" type="sibTrans" cxnId="{46DDE301-E62C-42C5-9173-36E9A931D703}">
      <dgm:prSet/>
      <dgm:spPr/>
      <dgm:t>
        <a:bodyPr/>
        <a:lstStyle/>
        <a:p>
          <a:endParaRPr lang="el-GR"/>
        </a:p>
      </dgm:t>
    </dgm:pt>
    <dgm:pt modelId="{260E039B-0E20-4115-BC5D-8B3A714716E4}">
      <dgm:prSet phldrT="[Κείμενο]"/>
      <dgm:spPr/>
      <dgm:t>
        <a:bodyPr/>
        <a:lstStyle/>
        <a:p>
          <a:r>
            <a:rPr lang="el-GR" dirty="0" smtClean="0"/>
            <a:t>Εξέλιξη ψυχολογικής ανάπτυξης</a:t>
          </a:r>
          <a:endParaRPr lang="el-GR" dirty="0"/>
        </a:p>
      </dgm:t>
    </dgm:pt>
    <dgm:pt modelId="{195C208E-6D49-4558-8E20-8EBB8D0A3C32}" type="parTrans" cxnId="{4C4D6266-A9F9-465A-89B2-81FEE00D4D3F}">
      <dgm:prSet/>
      <dgm:spPr/>
      <dgm:t>
        <a:bodyPr/>
        <a:lstStyle/>
        <a:p>
          <a:endParaRPr lang="el-GR"/>
        </a:p>
      </dgm:t>
    </dgm:pt>
    <dgm:pt modelId="{39237653-915A-456D-A016-458BF552C37E}" type="sibTrans" cxnId="{4C4D6266-A9F9-465A-89B2-81FEE00D4D3F}">
      <dgm:prSet/>
      <dgm:spPr/>
      <dgm:t>
        <a:bodyPr/>
        <a:lstStyle/>
        <a:p>
          <a:endParaRPr lang="el-GR"/>
        </a:p>
      </dgm:t>
    </dgm:pt>
    <dgm:pt modelId="{942C5B2E-700E-4762-8E9A-BC8BFD2EF38F}">
      <dgm:prSet phldrT="[Κείμενο]"/>
      <dgm:spPr/>
      <dgm:t>
        <a:bodyPr/>
        <a:lstStyle/>
        <a:p>
          <a:r>
            <a:rPr lang="el-GR" dirty="0" smtClean="0"/>
            <a:t>Αρμονία παιχνιδιού &amp; μάθησης ανάλογα με την ηλικία και το νοητικό επίπεδο </a:t>
          </a:r>
          <a:endParaRPr lang="el-GR" dirty="0"/>
        </a:p>
      </dgm:t>
    </dgm:pt>
    <dgm:pt modelId="{620708C2-2FD8-4B97-BAF2-352A57F784C7}" type="parTrans" cxnId="{8AFC863F-607B-4951-A889-FA8EB6604906}">
      <dgm:prSet/>
      <dgm:spPr/>
      <dgm:t>
        <a:bodyPr/>
        <a:lstStyle/>
        <a:p>
          <a:endParaRPr lang="el-GR"/>
        </a:p>
      </dgm:t>
    </dgm:pt>
    <dgm:pt modelId="{80617604-92CA-4901-81B4-386BA024A4F1}" type="sibTrans" cxnId="{8AFC863F-607B-4951-A889-FA8EB6604906}">
      <dgm:prSet/>
      <dgm:spPr/>
      <dgm:t>
        <a:bodyPr/>
        <a:lstStyle/>
        <a:p>
          <a:endParaRPr lang="el-GR"/>
        </a:p>
      </dgm:t>
    </dgm:pt>
    <dgm:pt modelId="{0F8F111D-4150-44A3-B95F-860C0C9527EA}">
      <dgm:prSet/>
      <dgm:spPr/>
      <dgm:t>
        <a:bodyPr/>
        <a:lstStyle/>
        <a:p>
          <a:endParaRPr lang="el-GR" dirty="0"/>
        </a:p>
      </dgm:t>
    </dgm:pt>
    <dgm:pt modelId="{7AA67AD5-2A61-4B67-A2E7-54D6240DE80E}" type="parTrans" cxnId="{F4516663-DA9D-4015-9F2F-3EB4FA1FF6C0}">
      <dgm:prSet/>
      <dgm:spPr/>
    </dgm:pt>
    <dgm:pt modelId="{D9D64F8C-B734-415F-B9AB-B11F2B6C0809}" type="sibTrans" cxnId="{F4516663-DA9D-4015-9F2F-3EB4FA1FF6C0}">
      <dgm:prSet/>
      <dgm:spPr/>
    </dgm:pt>
    <dgm:pt modelId="{9108FE48-873E-41FC-9181-D330419148EF}">
      <dgm:prSet/>
      <dgm:spPr/>
      <dgm:t>
        <a:bodyPr/>
        <a:lstStyle/>
        <a:p>
          <a:r>
            <a:rPr lang="el-GR" dirty="0" smtClean="0"/>
            <a:t>Εξέλιξη επίγνωσης του ηθικά σωστού &amp; του μη αποδεκτού</a:t>
          </a:r>
          <a:endParaRPr lang="el-GR" dirty="0"/>
        </a:p>
      </dgm:t>
    </dgm:pt>
    <dgm:pt modelId="{0FE014AC-F911-407B-A847-9B3117D6D14D}" type="parTrans" cxnId="{1762CBF1-513E-4E9A-BB10-BA0A549FC23C}">
      <dgm:prSet/>
      <dgm:spPr/>
    </dgm:pt>
    <dgm:pt modelId="{8E907511-0F6C-4100-8498-9C310EC30815}" type="sibTrans" cxnId="{1762CBF1-513E-4E9A-BB10-BA0A549FC23C}">
      <dgm:prSet/>
      <dgm:spPr/>
    </dgm:pt>
    <dgm:pt modelId="{07405A1C-24F2-434E-9B3D-D14BD1BF4EE4}">
      <dgm:prSet/>
      <dgm:spPr/>
      <dgm:t>
        <a:bodyPr/>
        <a:lstStyle/>
        <a:p>
          <a:endParaRPr lang="el-GR" dirty="0"/>
        </a:p>
      </dgm:t>
    </dgm:pt>
    <dgm:pt modelId="{D569BC3C-2D7E-4103-B343-E64F73DB918B}" type="parTrans" cxnId="{84688A79-C5FD-4BAC-9743-597444DB4315}">
      <dgm:prSet/>
      <dgm:spPr/>
    </dgm:pt>
    <dgm:pt modelId="{C5E41E90-25B2-4B01-8D9F-D16A08173CAB}" type="sibTrans" cxnId="{84688A79-C5FD-4BAC-9743-597444DB4315}">
      <dgm:prSet/>
      <dgm:spPr/>
    </dgm:pt>
    <dgm:pt modelId="{BAB2DD4D-9C10-405F-87CA-C905C4D0DB0F}">
      <dgm:prSet custT="1"/>
      <dgm:spPr/>
      <dgm:t>
        <a:bodyPr/>
        <a:lstStyle/>
        <a:p>
          <a:r>
            <a:rPr lang="el-GR" sz="800" dirty="0" smtClean="0"/>
            <a:t>Βαθμός ψυχολογικού στρες &amp; της προβληματικής συμπεριφοράς μέσα στα φυσιολογικά όρια για την ηλικία του παιδιού &amp; το περιβάλλον που ζει</a:t>
          </a:r>
          <a:endParaRPr lang="el-GR" sz="800" dirty="0"/>
        </a:p>
      </dgm:t>
    </dgm:pt>
    <dgm:pt modelId="{24804732-62D1-45E2-A9A7-0C160F83ED52}" type="parTrans" cxnId="{F4D55FE5-90A9-483B-87AA-656A3AFF5F2F}">
      <dgm:prSet/>
      <dgm:spPr/>
    </dgm:pt>
    <dgm:pt modelId="{7FAB1A4A-CC17-49D3-B9F3-9E58D4B5D025}" type="sibTrans" cxnId="{F4D55FE5-90A9-483B-87AA-656A3AFF5F2F}">
      <dgm:prSet/>
      <dgm:spPr/>
    </dgm:pt>
    <dgm:pt modelId="{DB5E7D52-84BA-4D0E-98E0-7477F2FC8A71}" type="pres">
      <dgm:prSet presAssocID="{23754908-92E0-4E68-AC75-7BCE9B55A98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66C086C-6C6C-441C-A29A-A77FD5ECAF39}" type="pres">
      <dgm:prSet presAssocID="{B57FA1B4-D565-4BAA-B8C9-3B2F8F0F6740}" presName="circle1" presStyleLbl="node1" presStyleIdx="0" presStyleCnt="5"/>
      <dgm:spPr/>
    </dgm:pt>
    <dgm:pt modelId="{04B72742-2B21-4464-9097-ABEBF9DD12F5}" type="pres">
      <dgm:prSet presAssocID="{B57FA1B4-D565-4BAA-B8C9-3B2F8F0F6740}" presName="space" presStyleCnt="0"/>
      <dgm:spPr/>
    </dgm:pt>
    <dgm:pt modelId="{CFC0CB7E-98DC-4EF7-BDF3-BFEBA5AAFAF8}" type="pres">
      <dgm:prSet presAssocID="{B57FA1B4-D565-4BAA-B8C9-3B2F8F0F6740}" presName="rect1" presStyleLbl="alignAcc1" presStyleIdx="0" presStyleCnt="5" custLinFactNeighborX="111" custLinFactNeighborY="1172"/>
      <dgm:spPr/>
      <dgm:t>
        <a:bodyPr/>
        <a:lstStyle/>
        <a:p>
          <a:endParaRPr lang="el-GR"/>
        </a:p>
      </dgm:t>
    </dgm:pt>
    <dgm:pt modelId="{665FDE7D-BA8E-4993-9F27-EEFACEDEEEE0}" type="pres">
      <dgm:prSet presAssocID="{BAB2DD4D-9C10-405F-87CA-C905C4D0DB0F}" presName="vertSpace2" presStyleLbl="node1" presStyleIdx="0" presStyleCnt="5"/>
      <dgm:spPr/>
    </dgm:pt>
    <dgm:pt modelId="{938A239D-F67F-47E7-B36A-C91B902017CF}" type="pres">
      <dgm:prSet presAssocID="{BAB2DD4D-9C10-405F-87CA-C905C4D0DB0F}" presName="circle2" presStyleLbl="node1" presStyleIdx="1" presStyleCnt="5"/>
      <dgm:spPr/>
    </dgm:pt>
    <dgm:pt modelId="{9E6133A8-B2D7-4033-80F5-1109CE414297}" type="pres">
      <dgm:prSet presAssocID="{BAB2DD4D-9C10-405F-87CA-C905C4D0DB0F}" presName="rect2" presStyleLbl="alignAcc1" presStyleIdx="1" presStyleCnt="5"/>
      <dgm:spPr/>
      <dgm:t>
        <a:bodyPr/>
        <a:lstStyle/>
        <a:p>
          <a:endParaRPr lang="el-GR"/>
        </a:p>
      </dgm:t>
    </dgm:pt>
    <dgm:pt modelId="{4B6FF628-79A5-425B-BA14-F2289BDB0DDE}" type="pres">
      <dgm:prSet presAssocID="{260E039B-0E20-4115-BC5D-8B3A714716E4}" presName="vertSpace3" presStyleLbl="node1" presStyleIdx="1" presStyleCnt="5"/>
      <dgm:spPr/>
    </dgm:pt>
    <dgm:pt modelId="{370821F3-A6FF-4064-A0FE-8071401F5127}" type="pres">
      <dgm:prSet presAssocID="{260E039B-0E20-4115-BC5D-8B3A714716E4}" presName="circle3" presStyleLbl="node1" presStyleIdx="2" presStyleCnt="5"/>
      <dgm:spPr/>
    </dgm:pt>
    <dgm:pt modelId="{F6D332BD-C2AD-49D6-A4C5-457FED9AA735}" type="pres">
      <dgm:prSet presAssocID="{260E039B-0E20-4115-BC5D-8B3A714716E4}" presName="rect3" presStyleLbl="alignAcc1" presStyleIdx="2" presStyleCnt="5"/>
      <dgm:spPr/>
      <dgm:t>
        <a:bodyPr/>
        <a:lstStyle/>
        <a:p>
          <a:endParaRPr lang="el-GR"/>
        </a:p>
      </dgm:t>
    </dgm:pt>
    <dgm:pt modelId="{815E193C-B233-4182-8393-00F5C0F8919E}" type="pres">
      <dgm:prSet presAssocID="{9108FE48-873E-41FC-9181-D330419148EF}" presName="vertSpace4" presStyleLbl="node1" presStyleIdx="2" presStyleCnt="5"/>
      <dgm:spPr/>
    </dgm:pt>
    <dgm:pt modelId="{612C1F2E-CC4E-4529-87BF-E3F2F9EBBDD1}" type="pres">
      <dgm:prSet presAssocID="{9108FE48-873E-41FC-9181-D330419148EF}" presName="circle4" presStyleLbl="node1" presStyleIdx="3" presStyleCnt="5"/>
      <dgm:spPr/>
    </dgm:pt>
    <dgm:pt modelId="{A3CE5267-54A8-4C98-8D57-28E8CAB2E429}" type="pres">
      <dgm:prSet presAssocID="{9108FE48-873E-41FC-9181-D330419148EF}" presName="rect4" presStyleLbl="alignAcc1" presStyleIdx="3" presStyleCnt="5"/>
      <dgm:spPr/>
      <dgm:t>
        <a:bodyPr/>
        <a:lstStyle/>
        <a:p>
          <a:endParaRPr lang="el-GR"/>
        </a:p>
      </dgm:t>
    </dgm:pt>
    <dgm:pt modelId="{F93A56AD-3C20-40BB-AFD3-D262D93A14C0}" type="pres">
      <dgm:prSet presAssocID="{942C5B2E-700E-4762-8E9A-BC8BFD2EF38F}" presName="vertSpace5" presStyleLbl="node1" presStyleIdx="3" presStyleCnt="5"/>
      <dgm:spPr/>
    </dgm:pt>
    <dgm:pt modelId="{F7610E35-F64D-4427-AA20-5D9253D32045}" type="pres">
      <dgm:prSet presAssocID="{942C5B2E-700E-4762-8E9A-BC8BFD2EF38F}" presName="circle5" presStyleLbl="node1" presStyleIdx="4" presStyleCnt="5"/>
      <dgm:spPr/>
    </dgm:pt>
    <dgm:pt modelId="{EDE950AE-97D7-4DAE-8071-B02A36744722}" type="pres">
      <dgm:prSet presAssocID="{942C5B2E-700E-4762-8E9A-BC8BFD2EF38F}" presName="rect5" presStyleLbl="alignAcc1" presStyleIdx="4" presStyleCnt="5"/>
      <dgm:spPr/>
      <dgm:t>
        <a:bodyPr/>
        <a:lstStyle/>
        <a:p>
          <a:endParaRPr lang="el-GR"/>
        </a:p>
      </dgm:t>
    </dgm:pt>
    <dgm:pt modelId="{8F2E54B5-DE15-4DDB-8AF1-1AC950D389EA}" type="pres">
      <dgm:prSet presAssocID="{B57FA1B4-D565-4BAA-B8C9-3B2F8F0F6740}" presName="rect1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E1F16EE-6856-400F-AD81-65D1F690A157}" type="pres">
      <dgm:prSet presAssocID="{B57FA1B4-D565-4BAA-B8C9-3B2F8F0F6740}" presName="rect1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922D6A4-3615-4E58-B043-E128FC944E3C}" type="pres">
      <dgm:prSet presAssocID="{BAB2DD4D-9C10-405F-87CA-C905C4D0DB0F}" presName="rect2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06FB0A-5A64-4F7C-9D20-EFB2035580CA}" type="pres">
      <dgm:prSet presAssocID="{BAB2DD4D-9C10-405F-87CA-C905C4D0DB0F}" presName="rect2ChTx" presStyleLbl="alignAcc1" presStyleIdx="4" presStyleCnt="5">
        <dgm:presLayoutVars>
          <dgm:bulletEnabled val="1"/>
        </dgm:presLayoutVars>
      </dgm:prSet>
      <dgm:spPr/>
    </dgm:pt>
    <dgm:pt modelId="{9E2BE215-02F7-4968-8D93-24DCAFC00AB8}" type="pres">
      <dgm:prSet presAssocID="{260E039B-0E20-4115-BC5D-8B3A714716E4}" presName="rect3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8DF8281-17B6-48C7-BE0F-C5E853AA9324}" type="pres">
      <dgm:prSet presAssocID="{260E039B-0E20-4115-BC5D-8B3A714716E4}" presName="rect3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FF9BA4E-49EF-49DB-B532-6AC35413DCAD}" type="pres">
      <dgm:prSet presAssocID="{9108FE48-873E-41FC-9181-D330419148EF}" presName="rect4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454413-5381-4BF3-B6DD-D53F6EB368F4}" type="pres">
      <dgm:prSet presAssocID="{9108FE48-873E-41FC-9181-D330419148EF}" presName="rect4ChTx" presStyleLbl="alignAcc1" presStyleIdx="4" presStyleCnt="5">
        <dgm:presLayoutVars>
          <dgm:bulletEnabled val="1"/>
        </dgm:presLayoutVars>
      </dgm:prSet>
      <dgm:spPr/>
    </dgm:pt>
    <dgm:pt modelId="{2BD916ED-06E8-43E3-A643-EA0E1AF479D8}" type="pres">
      <dgm:prSet presAssocID="{942C5B2E-700E-4762-8E9A-BC8BFD2EF38F}" presName="rect5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DE9070-E377-4F3E-8E4C-D142174F635B}" type="pres">
      <dgm:prSet presAssocID="{942C5B2E-700E-4762-8E9A-BC8BFD2EF38F}" presName="rect5ChTx" presStyleLbl="alignAcc1" presStyleIdx="4" presStyleCnt="5">
        <dgm:presLayoutVars>
          <dgm:bulletEnabled val="1"/>
        </dgm:presLayoutVars>
      </dgm:prSet>
      <dgm:spPr/>
    </dgm:pt>
  </dgm:ptLst>
  <dgm:cxnLst>
    <dgm:cxn modelId="{8AFC863F-607B-4951-A889-FA8EB6604906}" srcId="{23754908-92E0-4E68-AC75-7BCE9B55A989}" destId="{942C5B2E-700E-4762-8E9A-BC8BFD2EF38F}" srcOrd="4" destOrd="0" parTransId="{620708C2-2FD8-4B97-BAF2-352A57F784C7}" sibTransId="{80617604-92CA-4901-81B4-386BA024A4F1}"/>
    <dgm:cxn modelId="{46DDE301-E62C-42C5-9173-36E9A931D703}" srcId="{23754908-92E0-4E68-AC75-7BCE9B55A989}" destId="{B57FA1B4-D565-4BAA-B8C9-3B2F8F0F6740}" srcOrd="0" destOrd="0" parTransId="{433F3D07-8EC8-4EE5-A3C1-F03C357A45EF}" sibTransId="{8488B870-3552-45B4-8A6A-B972261168B8}"/>
    <dgm:cxn modelId="{1762CBF1-513E-4E9A-BB10-BA0A549FC23C}" srcId="{23754908-92E0-4E68-AC75-7BCE9B55A989}" destId="{9108FE48-873E-41FC-9181-D330419148EF}" srcOrd="3" destOrd="0" parTransId="{0FE014AC-F911-407B-A847-9B3117D6D14D}" sibTransId="{8E907511-0F6C-4100-8498-9C310EC30815}"/>
    <dgm:cxn modelId="{B35624AF-CD0E-491E-9599-A85FC55C2DBC}" type="presOf" srcId="{942C5B2E-700E-4762-8E9A-BC8BFD2EF38F}" destId="{EDE950AE-97D7-4DAE-8071-B02A36744722}" srcOrd="0" destOrd="0" presId="urn:microsoft.com/office/officeart/2005/8/layout/target3"/>
    <dgm:cxn modelId="{5F484FA2-0919-454F-8BF4-4790EFD0E039}" type="presOf" srcId="{B57FA1B4-D565-4BAA-B8C9-3B2F8F0F6740}" destId="{8F2E54B5-DE15-4DDB-8AF1-1AC950D389EA}" srcOrd="1" destOrd="0" presId="urn:microsoft.com/office/officeart/2005/8/layout/target3"/>
    <dgm:cxn modelId="{AC2ADA91-4B7B-4D2A-B5DA-6E7AA315C39A}" type="presOf" srcId="{260E039B-0E20-4115-BC5D-8B3A714716E4}" destId="{F6D332BD-C2AD-49D6-A4C5-457FED9AA735}" srcOrd="0" destOrd="0" presId="urn:microsoft.com/office/officeart/2005/8/layout/target3"/>
    <dgm:cxn modelId="{B994D16C-A628-4E34-BB00-B087DF557A20}" type="presOf" srcId="{260E039B-0E20-4115-BC5D-8B3A714716E4}" destId="{9E2BE215-02F7-4968-8D93-24DCAFC00AB8}" srcOrd="1" destOrd="0" presId="urn:microsoft.com/office/officeart/2005/8/layout/target3"/>
    <dgm:cxn modelId="{DCA7E004-479A-4575-AF1F-9899766E1260}" type="presOf" srcId="{07405A1C-24F2-434E-9B3D-D14BD1BF4EE4}" destId="{3E1F16EE-6856-400F-AD81-65D1F690A157}" srcOrd="0" destOrd="0" presId="urn:microsoft.com/office/officeart/2005/8/layout/target3"/>
    <dgm:cxn modelId="{F4D55FE5-90A9-483B-87AA-656A3AFF5F2F}" srcId="{23754908-92E0-4E68-AC75-7BCE9B55A989}" destId="{BAB2DD4D-9C10-405F-87CA-C905C4D0DB0F}" srcOrd="1" destOrd="0" parTransId="{24804732-62D1-45E2-A9A7-0C160F83ED52}" sibTransId="{7FAB1A4A-CC17-49D3-B9F3-9E58D4B5D025}"/>
    <dgm:cxn modelId="{595AAABF-64FB-4838-A4F9-023EE63BA3B2}" type="presOf" srcId="{BAB2DD4D-9C10-405F-87CA-C905C4D0DB0F}" destId="{2922D6A4-3615-4E58-B043-E128FC944E3C}" srcOrd="1" destOrd="0" presId="urn:microsoft.com/office/officeart/2005/8/layout/target3"/>
    <dgm:cxn modelId="{95681CCB-0182-480A-8140-F076ACAD7E57}" type="presOf" srcId="{23754908-92E0-4E68-AC75-7BCE9B55A989}" destId="{DB5E7D52-84BA-4D0E-98E0-7477F2FC8A71}" srcOrd="0" destOrd="0" presId="urn:microsoft.com/office/officeart/2005/8/layout/target3"/>
    <dgm:cxn modelId="{5213284B-F448-48ED-A2D7-25B84798C121}" type="presOf" srcId="{9108FE48-873E-41FC-9181-D330419148EF}" destId="{A3CE5267-54A8-4C98-8D57-28E8CAB2E429}" srcOrd="0" destOrd="0" presId="urn:microsoft.com/office/officeart/2005/8/layout/target3"/>
    <dgm:cxn modelId="{0A702648-91B5-4906-AB91-D4F1C1D0B06D}" type="presOf" srcId="{9108FE48-873E-41FC-9181-D330419148EF}" destId="{3FF9BA4E-49EF-49DB-B532-6AC35413DCAD}" srcOrd="1" destOrd="0" presId="urn:microsoft.com/office/officeart/2005/8/layout/target3"/>
    <dgm:cxn modelId="{84688A79-C5FD-4BAC-9743-597444DB4315}" srcId="{B57FA1B4-D565-4BAA-B8C9-3B2F8F0F6740}" destId="{07405A1C-24F2-434E-9B3D-D14BD1BF4EE4}" srcOrd="0" destOrd="0" parTransId="{D569BC3C-2D7E-4103-B343-E64F73DB918B}" sibTransId="{C5E41E90-25B2-4B01-8D9F-D16A08173CAB}"/>
    <dgm:cxn modelId="{B31F3410-CE5D-483C-BD42-F3AD3D1485DE}" type="presOf" srcId="{0F8F111D-4150-44A3-B95F-860C0C9527EA}" destId="{58DF8281-17B6-48C7-BE0F-C5E853AA9324}" srcOrd="0" destOrd="0" presId="urn:microsoft.com/office/officeart/2005/8/layout/target3"/>
    <dgm:cxn modelId="{89C3F9C1-4AEF-4E99-826E-E4477C9AF16C}" type="presOf" srcId="{B57FA1B4-D565-4BAA-B8C9-3B2F8F0F6740}" destId="{CFC0CB7E-98DC-4EF7-BDF3-BFEBA5AAFAF8}" srcOrd="0" destOrd="0" presId="urn:microsoft.com/office/officeart/2005/8/layout/target3"/>
    <dgm:cxn modelId="{4383F0DD-2424-4C31-B7CA-C1DDE80B0ACA}" type="presOf" srcId="{942C5B2E-700E-4762-8E9A-BC8BFD2EF38F}" destId="{2BD916ED-06E8-43E3-A643-EA0E1AF479D8}" srcOrd="1" destOrd="0" presId="urn:microsoft.com/office/officeart/2005/8/layout/target3"/>
    <dgm:cxn modelId="{F4516663-DA9D-4015-9F2F-3EB4FA1FF6C0}" srcId="{260E039B-0E20-4115-BC5D-8B3A714716E4}" destId="{0F8F111D-4150-44A3-B95F-860C0C9527EA}" srcOrd="0" destOrd="0" parTransId="{7AA67AD5-2A61-4B67-A2E7-54D6240DE80E}" sibTransId="{D9D64F8C-B734-415F-B9AB-B11F2B6C0809}"/>
    <dgm:cxn modelId="{91E13188-73F5-4462-AE75-4C8760D54303}" type="presOf" srcId="{BAB2DD4D-9C10-405F-87CA-C905C4D0DB0F}" destId="{9E6133A8-B2D7-4033-80F5-1109CE414297}" srcOrd="0" destOrd="0" presId="urn:microsoft.com/office/officeart/2005/8/layout/target3"/>
    <dgm:cxn modelId="{4C4D6266-A9F9-465A-89B2-81FEE00D4D3F}" srcId="{23754908-92E0-4E68-AC75-7BCE9B55A989}" destId="{260E039B-0E20-4115-BC5D-8B3A714716E4}" srcOrd="2" destOrd="0" parTransId="{195C208E-6D49-4558-8E20-8EBB8D0A3C32}" sibTransId="{39237653-915A-456D-A016-458BF552C37E}"/>
    <dgm:cxn modelId="{4BEF10A2-C9E0-4AEF-8B0A-D4F3DAF4A670}" type="presParOf" srcId="{DB5E7D52-84BA-4D0E-98E0-7477F2FC8A71}" destId="{666C086C-6C6C-441C-A29A-A77FD5ECAF39}" srcOrd="0" destOrd="0" presId="urn:microsoft.com/office/officeart/2005/8/layout/target3"/>
    <dgm:cxn modelId="{7A4DD3A7-6DA8-495D-AABB-FC4BBF27AABB}" type="presParOf" srcId="{DB5E7D52-84BA-4D0E-98E0-7477F2FC8A71}" destId="{04B72742-2B21-4464-9097-ABEBF9DD12F5}" srcOrd="1" destOrd="0" presId="urn:microsoft.com/office/officeart/2005/8/layout/target3"/>
    <dgm:cxn modelId="{E2A22743-7CF5-433B-AEC0-9DC6B333D800}" type="presParOf" srcId="{DB5E7D52-84BA-4D0E-98E0-7477F2FC8A71}" destId="{CFC0CB7E-98DC-4EF7-BDF3-BFEBA5AAFAF8}" srcOrd="2" destOrd="0" presId="urn:microsoft.com/office/officeart/2005/8/layout/target3"/>
    <dgm:cxn modelId="{EAE968D3-C62B-478B-8FE8-F4CA6B143697}" type="presParOf" srcId="{DB5E7D52-84BA-4D0E-98E0-7477F2FC8A71}" destId="{665FDE7D-BA8E-4993-9F27-EEFACEDEEEE0}" srcOrd="3" destOrd="0" presId="urn:microsoft.com/office/officeart/2005/8/layout/target3"/>
    <dgm:cxn modelId="{272FFBAE-8D24-49A2-A9D6-84BD0A926C33}" type="presParOf" srcId="{DB5E7D52-84BA-4D0E-98E0-7477F2FC8A71}" destId="{938A239D-F67F-47E7-B36A-C91B902017CF}" srcOrd="4" destOrd="0" presId="urn:microsoft.com/office/officeart/2005/8/layout/target3"/>
    <dgm:cxn modelId="{67405EE5-5900-492C-8848-CCF590D72628}" type="presParOf" srcId="{DB5E7D52-84BA-4D0E-98E0-7477F2FC8A71}" destId="{9E6133A8-B2D7-4033-80F5-1109CE414297}" srcOrd="5" destOrd="0" presId="urn:microsoft.com/office/officeart/2005/8/layout/target3"/>
    <dgm:cxn modelId="{B6E61646-0F9E-484C-8FED-F413F70FC308}" type="presParOf" srcId="{DB5E7D52-84BA-4D0E-98E0-7477F2FC8A71}" destId="{4B6FF628-79A5-425B-BA14-F2289BDB0DDE}" srcOrd="6" destOrd="0" presId="urn:microsoft.com/office/officeart/2005/8/layout/target3"/>
    <dgm:cxn modelId="{89FBADB7-101E-4551-A1E2-FCE5FC64F649}" type="presParOf" srcId="{DB5E7D52-84BA-4D0E-98E0-7477F2FC8A71}" destId="{370821F3-A6FF-4064-A0FE-8071401F5127}" srcOrd="7" destOrd="0" presId="urn:microsoft.com/office/officeart/2005/8/layout/target3"/>
    <dgm:cxn modelId="{EA9E4CE2-E857-4FBF-B7BC-644A8F277E53}" type="presParOf" srcId="{DB5E7D52-84BA-4D0E-98E0-7477F2FC8A71}" destId="{F6D332BD-C2AD-49D6-A4C5-457FED9AA735}" srcOrd="8" destOrd="0" presId="urn:microsoft.com/office/officeart/2005/8/layout/target3"/>
    <dgm:cxn modelId="{50688F90-E581-42F2-B0BA-7CC275441483}" type="presParOf" srcId="{DB5E7D52-84BA-4D0E-98E0-7477F2FC8A71}" destId="{815E193C-B233-4182-8393-00F5C0F8919E}" srcOrd="9" destOrd="0" presId="urn:microsoft.com/office/officeart/2005/8/layout/target3"/>
    <dgm:cxn modelId="{29E31BFB-F737-4AE9-9855-D7CB31DBD52F}" type="presParOf" srcId="{DB5E7D52-84BA-4D0E-98E0-7477F2FC8A71}" destId="{612C1F2E-CC4E-4529-87BF-E3F2F9EBBDD1}" srcOrd="10" destOrd="0" presId="urn:microsoft.com/office/officeart/2005/8/layout/target3"/>
    <dgm:cxn modelId="{D32A1267-DD9D-4E1A-8437-CB2939871FAB}" type="presParOf" srcId="{DB5E7D52-84BA-4D0E-98E0-7477F2FC8A71}" destId="{A3CE5267-54A8-4C98-8D57-28E8CAB2E429}" srcOrd="11" destOrd="0" presId="urn:microsoft.com/office/officeart/2005/8/layout/target3"/>
    <dgm:cxn modelId="{1B5E8BCD-5A43-4921-A98E-68621622271D}" type="presParOf" srcId="{DB5E7D52-84BA-4D0E-98E0-7477F2FC8A71}" destId="{F93A56AD-3C20-40BB-AFD3-D262D93A14C0}" srcOrd="12" destOrd="0" presId="urn:microsoft.com/office/officeart/2005/8/layout/target3"/>
    <dgm:cxn modelId="{E0B661E0-11F7-48E9-8B87-DE6723693F3F}" type="presParOf" srcId="{DB5E7D52-84BA-4D0E-98E0-7477F2FC8A71}" destId="{F7610E35-F64D-4427-AA20-5D9253D32045}" srcOrd="13" destOrd="0" presId="urn:microsoft.com/office/officeart/2005/8/layout/target3"/>
    <dgm:cxn modelId="{9A396ACF-F7B2-49DA-AEFC-DBB4E14CB477}" type="presParOf" srcId="{DB5E7D52-84BA-4D0E-98E0-7477F2FC8A71}" destId="{EDE950AE-97D7-4DAE-8071-B02A36744722}" srcOrd="14" destOrd="0" presId="urn:microsoft.com/office/officeart/2005/8/layout/target3"/>
    <dgm:cxn modelId="{CC595CDD-88F0-4217-B930-95F8B8FE478A}" type="presParOf" srcId="{DB5E7D52-84BA-4D0E-98E0-7477F2FC8A71}" destId="{8F2E54B5-DE15-4DDB-8AF1-1AC950D389EA}" srcOrd="15" destOrd="0" presId="urn:microsoft.com/office/officeart/2005/8/layout/target3"/>
    <dgm:cxn modelId="{4EA61475-4112-4DDE-8A63-4520BF31B8BA}" type="presParOf" srcId="{DB5E7D52-84BA-4D0E-98E0-7477F2FC8A71}" destId="{3E1F16EE-6856-400F-AD81-65D1F690A157}" srcOrd="16" destOrd="0" presId="urn:microsoft.com/office/officeart/2005/8/layout/target3"/>
    <dgm:cxn modelId="{5FA6AFD5-F94C-4A0C-8EC0-BD91720489AD}" type="presParOf" srcId="{DB5E7D52-84BA-4D0E-98E0-7477F2FC8A71}" destId="{2922D6A4-3615-4E58-B043-E128FC944E3C}" srcOrd="17" destOrd="0" presId="urn:microsoft.com/office/officeart/2005/8/layout/target3"/>
    <dgm:cxn modelId="{EF0BD761-FCFE-4999-BADA-DC4ACFA8B272}" type="presParOf" srcId="{DB5E7D52-84BA-4D0E-98E0-7477F2FC8A71}" destId="{E406FB0A-5A64-4F7C-9D20-EFB2035580CA}" srcOrd="18" destOrd="0" presId="urn:microsoft.com/office/officeart/2005/8/layout/target3"/>
    <dgm:cxn modelId="{10765B24-2FEB-4B49-88CB-DEAB429C0AF9}" type="presParOf" srcId="{DB5E7D52-84BA-4D0E-98E0-7477F2FC8A71}" destId="{9E2BE215-02F7-4968-8D93-24DCAFC00AB8}" srcOrd="19" destOrd="0" presId="urn:microsoft.com/office/officeart/2005/8/layout/target3"/>
    <dgm:cxn modelId="{85B1F073-21F0-4DED-A98C-4E4A87DD64F4}" type="presParOf" srcId="{DB5E7D52-84BA-4D0E-98E0-7477F2FC8A71}" destId="{58DF8281-17B6-48C7-BE0F-C5E853AA9324}" srcOrd="20" destOrd="0" presId="urn:microsoft.com/office/officeart/2005/8/layout/target3"/>
    <dgm:cxn modelId="{25ACB203-B844-42CF-921D-0665867E8E56}" type="presParOf" srcId="{DB5E7D52-84BA-4D0E-98E0-7477F2FC8A71}" destId="{3FF9BA4E-49EF-49DB-B532-6AC35413DCAD}" srcOrd="21" destOrd="0" presId="urn:microsoft.com/office/officeart/2005/8/layout/target3"/>
    <dgm:cxn modelId="{0DAE5D97-0F72-4DFD-83ED-AF3AF8BEAF6B}" type="presParOf" srcId="{DB5E7D52-84BA-4D0E-98E0-7477F2FC8A71}" destId="{C3454413-5381-4BF3-B6DD-D53F6EB368F4}" srcOrd="22" destOrd="0" presId="urn:microsoft.com/office/officeart/2005/8/layout/target3"/>
    <dgm:cxn modelId="{3605678D-3C03-4321-BE21-1BDF3D211D24}" type="presParOf" srcId="{DB5E7D52-84BA-4D0E-98E0-7477F2FC8A71}" destId="{2BD916ED-06E8-43E3-A643-EA0E1AF479D8}" srcOrd="23" destOrd="0" presId="urn:microsoft.com/office/officeart/2005/8/layout/target3"/>
    <dgm:cxn modelId="{747214AB-315F-4C06-B41F-CB57801DD47C}" type="presParOf" srcId="{DB5E7D52-84BA-4D0E-98E0-7477F2FC8A71}" destId="{D6DE9070-E377-4F3E-8E4C-D142174F635B}" srcOrd="2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B7B6FA-180E-42AD-BB4E-A56E7955590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0F08FCA-F038-4FF3-ACEF-C384754E5A25}">
      <dgm:prSet phldrT="[Κείμενο]"/>
      <dgm:spPr/>
      <dgm:t>
        <a:bodyPr/>
        <a:lstStyle/>
        <a:p>
          <a:r>
            <a:rPr lang="el-GR" dirty="0" smtClean="0"/>
            <a:t>Κακοποίηση</a:t>
          </a:r>
          <a:endParaRPr lang="el-GR" dirty="0"/>
        </a:p>
      </dgm:t>
    </dgm:pt>
    <dgm:pt modelId="{450D4845-D648-45F9-A090-92A6A4DCFCE1}" type="parTrans" cxnId="{7B71D9BA-C8A4-4FB8-95D0-D373F6AB8AFD}">
      <dgm:prSet/>
      <dgm:spPr/>
      <dgm:t>
        <a:bodyPr/>
        <a:lstStyle/>
        <a:p>
          <a:endParaRPr lang="el-GR"/>
        </a:p>
      </dgm:t>
    </dgm:pt>
    <dgm:pt modelId="{60FFED6F-3AF9-4737-BD54-21F5F5EAF494}" type="sibTrans" cxnId="{7B71D9BA-C8A4-4FB8-95D0-D373F6AB8AFD}">
      <dgm:prSet/>
      <dgm:spPr/>
      <dgm:t>
        <a:bodyPr/>
        <a:lstStyle/>
        <a:p>
          <a:endParaRPr lang="el-GR"/>
        </a:p>
      </dgm:t>
    </dgm:pt>
    <dgm:pt modelId="{74AC1019-E3AB-4533-A99B-201C4AE05FE8}">
      <dgm:prSet phldrT="[Κείμενο]"/>
      <dgm:spPr/>
      <dgm:t>
        <a:bodyPr/>
        <a:lstStyle/>
        <a:p>
          <a:r>
            <a:rPr lang="el-GR" dirty="0" smtClean="0"/>
            <a:t>Ενεργητική</a:t>
          </a:r>
          <a:endParaRPr lang="el-GR" dirty="0"/>
        </a:p>
      </dgm:t>
    </dgm:pt>
    <dgm:pt modelId="{BDD50882-2180-4E4C-B46D-9505F7FE0A81}" type="parTrans" cxnId="{0F0F56DA-B145-4B75-BBAA-E24C3E8E2C66}">
      <dgm:prSet/>
      <dgm:spPr/>
      <dgm:t>
        <a:bodyPr/>
        <a:lstStyle/>
        <a:p>
          <a:endParaRPr lang="el-GR" dirty="0"/>
        </a:p>
      </dgm:t>
    </dgm:pt>
    <dgm:pt modelId="{A5E53467-1437-4D77-88F8-68076595190D}" type="sibTrans" cxnId="{0F0F56DA-B145-4B75-BBAA-E24C3E8E2C66}">
      <dgm:prSet/>
      <dgm:spPr/>
      <dgm:t>
        <a:bodyPr/>
        <a:lstStyle/>
        <a:p>
          <a:endParaRPr lang="el-GR"/>
        </a:p>
      </dgm:t>
    </dgm:pt>
    <dgm:pt modelId="{780A4BCC-E97B-4F97-9571-AECB4285E124}">
      <dgm:prSet phldrT="[Κείμενο]"/>
      <dgm:spPr/>
      <dgm:t>
        <a:bodyPr/>
        <a:lstStyle/>
        <a:p>
          <a:r>
            <a:rPr lang="el-GR" dirty="0" smtClean="0"/>
            <a:t>Ύπαρξη βίας</a:t>
          </a:r>
          <a:endParaRPr lang="el-GR" dirty="0"/>
        </a:p>
      </dgm:t>
    </dgm:pt>
    <dgm:pt modelId="{E9B63C02-7667-40D8-B5DB-0ECCD3AC720D}" type="parTrans" cxnId="{6B97D42B-2C94-4222-A302-0D0160080B56}">
      <dgm:prSet/>
      <dgm:spPr/>
      <dgm:t>
        <a:bodyPr/>
        <a:lstStyle/>
        <a:p>
          <a:endParaRPr lang="el-GR" dirty="0"/>
        </a:p>
      </dgm:t>
    </dgm:pt>
    <dgm:pt modelId="{32024786-5AA9-46C2-A5B9-A797CFEBB3C2}" type="sibTrans" cxnId="{6B97D42B-2C94-4222-A302-0D0160080B56}">
      <dgm:prSet/>
      <dgm:spPr/>
      <dgm:t>
        <a:bodyPr/>
        <a:lstStyle/>
        <a:p>
          <a:endParaRPr lang="el-GR"/>
        </a:p>
      </dgm:t>
    </dgm:pt>
    <dgm:pt modelId="{099D8F35-C19F-4814-B090-160E0F97DF4F}">
      <dgm:prSet phldrT="[Κείμενο]"/>
      <dgm:spPr/>
      <dgm:t>
        <a:bodyPr/>
        <a:lstStyle/>
        <a:p>
          <a:r>
            <a:rPr lang="el-GR" dirty="0" smtClean="0"/>
            <a:t>Επίθεση</a:t>
          </a:r>
          <a:endParaRPr lang="el-GR" dirty="0"/>
        </a:p>
      </dgm:t>
    </dgm:pt>
    <dgm:pt modelId="{FBA88C64-1B36-4DF5-A66A-322DD8DDACCA}" type="parTrans" cxnId="{BFC36C7D-332D-436E-968E-3C72F16E867C}">
      <dgm:prSet/>
      <dgm:spPr/>
      <dgm:t>
        <a:bodyPr/>
        <a:lstStyle/>
        <a:p>
          <a:endParaRPr lang="el-GR" dirty="0"/>
        </a:p>
      </dgm:t>
    </dgm:pt>
    <dgm:pt modelId="{846C55B0-318A-44E9-B365-35BD39F1971A}" type="sibTrans" cxnId="{BFC36C7D-332D-436E-968E-3C72F16E867C}">
      <dgm:prSet/>
      <dgm:spPr/>
      <dgm:t>
        <a:bodyPr/>
        <a:lstStyle/>
        <a:p>
          <a:endParaRPr lang="el-GR"/>
        </a:p>
      </dgm:t>
    </dgm:pt>
    <dgm:pt modelId="{0CBCC220-AE2D-43C2-8C6F-686DDBB66C5A}">
      <dgm:prSet phldrT="[Κείμενο]"/>
      <dgm:spPr/>
      <dgm:t>
        <a:bodyPr/>
        <a:lstStyle/>
        <a:p>
          <a:r>
            <a:rPr lang="el-GR" dirty="0" smtClean="0"/>
            <a:t>Παθητική</a:t>
          </a:r>
          <a:endParaRPr lang="el-GR" dirty="0"/>
        </a:p>
      </dgm:t>
    </dgm:pt>
    <dgm:pt modelId="{5537F79E-DA34-498F-AA41-EE76196CC34D}" type="parTrans" cxnId="{F6A5954B-B6EF-4F48-8566-29F50CDF2DE6}">
      <dgm:prSet/>
      <dgm:spPr/>
      <dgm:t>
        <a:bodyPr/>
        <a:lstStyle/>
        <a:p>
          <a:endParaRPr lang="el-GR" dirty="0"/>
        </a:p>
      </dgm:t>
    </dgm:pt>
    <dgm:pt modelId="{B83FCED6-57EC-4F34-ACBE-7436493C7859}" type="sibTrans" cxnId="{F6A5954B-B6EF-4F48-8566-29F50CDF2DE6}">
      <dgm:prSet/>
      <dgm:spPr/>
      <dgm:t>
        <a:bodyPr/>
        <a:lstStyle/>
        <a:p>
          <a:endParaRPr lang="el-GR"/>
        </a:p>
      </dgm:t>
    </dgm:pt>
    <dgm:pt modelId="{B431EAF4-6ADF-4F91-A5AD-B2D22D63D0D0}">
      <dgm:prSet phldrT="[Κείμενο]"/>
      <dgm:spPr/>
      <dgm:t>
        <a:bodyPr/>
        <a:lstStyle/>
        <a:p>
          <a:r>
            <a:rPr lang="el-GR" dirty="0" smtClean="0"/>
            <a:t>Απουσία βασικών δικαιωμάτων παιδιών ( Ασφάλεια, προστασία, φροντίδα )</a:t>
          </a:r>
          <a:endParaRPr lang="el-GR" dirty="0"/>
        </a:p>
      </dgm:t>
    </dgm:pt>
    <dgm:pt modelId="{8FC1148E-E3C2-4C4B-9E66-E9BC92C19883}" type="parTrans" cxnId="{F67BF397-E622-407E-B7FD-F5762D236E5E}">
      <dgm:prSet/>
      <dgm:spPr/>
      <dgm:t>
        <a:bodyPr/>
        <a:lstStyle/>
        <a:p>
          <a:endParaRPr lang="el-GR" dirty="0"/>
        </a:p>
      </dgm:t>
    </dgm:pt>
    <dgm:pt modelId="{B1D74AF2-1C78-4D83-BF8B-1268208B244E}" type="sibTrans" cxnId="{F67BF397-E622-407E-B7FD-F5762D236E5E}">
      <dgm:prSet/>
      <dgm:spPr/>
      <dgm:t>
        <a:bodyPr/>
        <a:lstStyle/>
        <a:p>
          <a:endParaRPr lang="el-GR"/>
        </a:p>
      </dgm:t>
    </dgm:pt>
    <dgm:pt modelId="{D6A694EE-9823-49E3-AB6A-0FCDEF7578E1}">
      <dgm:prSet/>
      <dgm:spPr/>
      <dgm:t>
        <a:bodyPr/>
        <a:lstStyle/>
        <a:p>
          <a:r>
            <a:rPr lang="el-GR" dirty="0" smtClean="0"/>
            <a:t>Απειλή</a:t>
          </a:r>
          <a:endParaRPr lang="el-GR" dirty="0"/>
        </a:p>
      </dgm:t>
    </dgm:pt>
    <dgm:pt modelId="{9E1B600F-1F3F-46F7-9B3C-D88C3462AF5C}" type="parTrans" cxnId="{4694770C-2E2C-4968-BB0E-D5D8565DB617}">
      <dgm:prSet/>
      <dgm:spPr/>
      <dgm:t>
        <a:bodyPr/>
        <a:lstStyle/>
        <a:p>
          <a:endParaRPr lang="el-GR" dirty="0"/>
        </a:p>
      </dgm:t>
    </dgm:pt>
    <dgm:pt modelId="{0E5A776D-515E-4D15-8C9E-E34AEBFE6FEB}" type="sibTrans" cxnId="{4694770C-2E2C-4968-BB0E-D5D8565DB617}">
      <dgm:prSet/>
      <dgm:spPr/>
      <dgm:t>
        <a:bodyPr/>
        <a:lstStyle/>
        <a:p>
          <a:endParaRPr lang="el-GR"/>
        </a:p>
      </dgm:t>
    </dgm:pt>
    <dgm:pt modelId="{0F683A04-CB76-4AA9-B3A0-AAD9D056EB5F}" type="pres">
      <dgm:prSet presAssocID="{6FB7B6FA-180E-42AD-BB4E-A56E795559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50C10C1-FDE2-4DF0-825D-8E0271593107}" type="pres">
      <dgm:prSet presAssocID="{20F08FCA-F038-4FF3-ACEF-C384754E5A25}" presName="root1" presStyleCnt="0"/>
      <dgm:spPr/>
    </dgm:pt>
    <dgm:pt modelId="{F35A9A24-E926-413D-A4FC-ABA754AA3D4F}" type="pres">
      <dgm:prSet presAssocID="{20F08FCA-F038-4FF3-ACEF-C384754E5A2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83CAFED-6606-4D81-A0D2-819A3518BD6B}" type="pres">
      <dgm:prSet presAssocID="{20F08FCA-F038-4FF3-ACEF-C384754E5A25}" presName="level2hierChild" presStyleCnt="0"/>
      <dgm:spPr/>
    </dgm:pt>
    <dgm:pt modelId="{4E147D3C-7C12-4548-B33F-4C0F7EB8A97D}" type="pres">
      <dgm:prSet presAssocID="{BDD50882-2180-4E4C-B46D-9505F7FE0A81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6F0C0986-AD85-4F9F-93EE-161BAFBAA1A9}" type="pres">
      <dgm:prSet presAssocID="{BDD50882-2180-4E4C-B46D-9505F7FE0A81}" presName="connTx" presStyleLbl="parChTrans1D2" presStyleIdx="0" presStyleCnt="2"/>
      <dgm:spPr/>
      <dgm:t>
        <a:bodyPr/>
        <a:lstStyle/>
        <a:p>
          <a:endParaRPr lang="el-GR"/>
        </a:p>
      </dgm:t>
    </dgm:pt>
    <dgm:pt modelId="{3296CA76-0550-4379-9001-C9D8B2D73B84}" type="pres">
      <dgm:prSet presAssocID="{74AC1019-E3AB-4533-A99B-201C4AE05FE8}" presName="root2" presStyleCnt="0"/>
      <dgm:spPr/>
    </dgm:pt>
    <dgm:pt modelId="{6CE48186-E7DA-462D-9CD5-62969BC05F7E}" type="pres">
      <dgm:prSet presAssocID="{74AC1019-E3AB-4533-A99B-201C4AE05FE8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2103EDB-3A37-4D72-8FC3-7BBE3996A74A}" type="pres">
      <dgm:prSet presAssocID="{74AC1019-E3AB-4533-A99B-201C4AE05FE8}" presName="level3hierChild" presStyleCnt="0"/>
      <dgm:spPr/>
    </dgm:pt>
    <dgm:pt modelId="{FAF3B1F4-5A34-48EB-A2E0-DBF52EA659D6}" type="pres">
      <dgm:prSet presAssocID="{E9B63C02-7667-40D8-B5DB-0ECCD3AC720D}" presName="conn2-1" presStyleLbl="parChTrans1D3" presStyleIdx="0" presStyleCnt="3"/>
      <dgm:spPr/>
      <dgm:t>
        <a:bodyPr/>
        <a:lstStyle/>
        <a:p>
          <a:endParaRPr lang="el-GR"/>
        </a:p>
      </dgm:t>
    </dgm:pt>
    <dgm:pt modelId="{D54B5F92-CD21-48EF-9E2D-11D9D1EBAA89}" type="pres">
      <dgm:prSet presAssocID="{E9B63C02-7667-40D8-B5DB-0ECCD3AC720D}" presName="connTx" presStyleLbl="parChTrans1D3" presStyleIdx="0" presStyleCnt="3"/>
      <dgm:spPr/>
      <dgm:t>
        <a:bodyPr/>
        <a:lstStyle/>
        <a:p>
          <a:endParaRPr lang="el-GR"/>
        </a:p>
      </dgm:t>
    </dgm:pt>
    <dgm:pt modelId="{F65C0705-FF8C-49D1-A538-648CCC96FB2E}" type="pres">
      <dgm:prSet presAssocID="{780A4BCC-E97B-4F97-9571-AECB4285E124}" presName="root2" presStyleCnt="0"/>
      <dgm:spPr/>
    </dgm:pt>
    <dgm:pt modelId="{7F0C820F-BC93-4F04-8FC7-26FC47178B2B}" type="pres">
      <dgm:prSet presAssocID="{780A4BCC-E97B-4F97-9571-AECB4285E124}" presName="LevelTwoTextNode" presStyleLbl="node3" presStyleIdx="0" presStyleCnt="3" custLinFactNeighborX="-1941" custLinFactNeighborY="-9153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32F29B0-FEFD-4F8C-A413-65E7E23D9A6D}" type="pres">
      <dgm:prSet presAssocID="{780A4BCC-E97B-4F97-9571-AECB4285E124}" presName="level3hierChild" presStyleCnt="0"/>
      <dgm:spPr/>
    </dgm:pt>
    <dgm:pt modelId="{BC3BF6DE-56F1-465E-B189-34D6F7CA6E0D}" type="pres">
      <dgm:prSet presAssocID="{FBA88C64-1B36-4DF5-A66A-322DD8DDACCA}" presName="conn2-1" presStyleLbl="parChTrans1D3" presStyleIdx="1" presStyleCnt="3"/>
      <dgm:spPr/>
      <dgm:t>
        <a:bodyPr/>
        <a:lstStyle/>
        <a:p>
          <a:endParaRPr lang="el-GR"/>
        </a:p>
      </dgm:t>
    </dgm:pt>
    <dgm:pt modelId="{3F168F70-5652-48E0-BC5F-3428BBDCA63F}" type="pres">
      <dgm:prSet presAssocID="{FBA88C64-1B36-4DF5-A66A-322DD8DDACCA}" presName="connTx" presStyleLbl="parChTrans1D3" presStyleIdx="1" presStyleCnt="3"/>
      <dgm:spPr/>
      <dgm:t>
        <a:bodyPr/>
        <a:lstStyle/>
        <a:p>
          <a:endParaRPr lang="el-GR"/>
        </a:p>
      </dgm:t>
    </dgm:pt>
    <dgm:pt modelId="{59A8CCCD-B17A-44F9-B3E4-625ABEB45FB4}" type="pres">
      <dgm:prSet presAssocID="{099D8F35-C19F-4814-B090-160E0F97DF4F}" presName="root2" presStyleCnt="0"/>
      <dgm:spPr/>
    </dgm:pt>
    <dgm:pt modelId="{BDE27C5D-0793-47EA-A92C-E3D8A8775168}" type="pres">
      <dgm:prSet presAssocID="{099D8F35-C19F-4814-B090-160E0F97DF4F}" presName="LevelTwoTextNode" presStyleLbl="node3" presStyleIdx="1" presStyleCnt="3" custLinFactNeighborX="2574" custLinFactNeighborY="1017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649F028-61A2-4F2A-A026-60426CA63B9D}" type="pres">
      <dgm:prSet presAssocID="{099D8F35-C19F-4814-B090-160E0F97DF4F}" presName="level3hierChild" presStyleCnt="0"/>
      <dgm:spPr/>
    </dgm:pt>
    <dgm:pt modelId="{ADB9EE60-6B93-41D3-A26B-4320266F9103}" type="pres">
      <dgm:prSet presAssocID="{9E1B600F-1F3F-46F7-9B3C-D88C3462AF5C}" presName="conn2-1" presStyleLbl="parChTrans1D4" presStyleIdx="0" presStyleCnt="1"/>
      <dgm:spPr/>
      <dgm:t>
        <a:bodyPr/>
        <a:lstStyle/>
        <a:p>
          <a:endParaRPr lang="el-GR"/>
        </a:p>
      </dgm:t>
    </dgm:pt>
    <dgm:pt modelId="{D8FEC404-092D-498E-A9A1-6635BF01CC6B}" type="pres">
      <dgm:prSet presAssocID="{9E1B600F-1F3F-46F7-9B3C-D88C3462AF5C}" presName="connTx" presStyleLbl="parChTrans1D4" presStyleIdx="0" presStyleCnt="1"/>
      <dgm:spPr/>
      <dgm:t>
        <a:bodyPr/>
        <a:lstStyle/>
        <a:p>
          <a:endParaRPr lang="el-GR"/>
        </a:p>
      </dgm:t>
    </dgm:pt>
    <dgm:pt modelId="{55EC5B23-C617-4395-B1F3-C0834B9CF729}" type="pres">
      <dgm:prSet presAssocID="{D6A694EE-9823-49E3-AB6A-0FCDEF7578E1}" presName="root2" presStyleCnt="0"/>
      <dgm:spPr/>
    </dgm:pt>
    <dgm:pt modelId="{03655BEC-C5E6-4A4A-A34B-1D3F7B6DC05C}" type="pres">
      <dgm:prSet presAssocID="{D6A694EE-9823-49E3-AB6A-0FCDEF7578E1}" presName="LevelTwoTextNode" presStyleLbl="node4" presStyleIdx="0" presStyleCnt="1" custLinFactX="-41941" custLinFactNeighborX="-100000" custLinFactNeighborY="-9818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AA5F00E-708C-4930-BB27-21EFEBD7F7CA}" type="pres">
      <dgm:prSet presAssocID="{D6A694EE-9823-49E3-AB6A-0FCDEF7578E1}" presName="level3hierChild" presStyleCnt="0"/>
      <dgm:spPr/>
    </dgm:pt>
    <dgm:pt modelId="{9F788A8B-1BD4-4FA5-9870-6ADB06DF31EF}" type="pres">
      <dgm:prSet presAssocID="{5537F79E-DA34-498F-AA41-EE76196CC34D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B1EDD81C-613E-4906-83C5-A72AEB139CDF}" type="pres">
      <dgm:prSet presAssocID="{5537F79E-DA34-498F-AA41-EE76196CC34D}" presName="connTx" presStyleLbl="parChTrans1D2" presStyleIdx="1" presStyleCnt="2"/>
      <dgm:spPr/>
      <dgm:t>
        <a:bodyPr/>
        <a:lstStyle/>
        <a:p>
          <a:endParaRPr lang="el-GR"/>
        </a:p>
      </dgm:t>
    </dgm:pt>
    <dgm:pt modelId="{9C2E5BC9-825C-47D6-B9AE-CD396BD979C2}" type="pres">
      <dgm:prSet presAssocID="{0CBCC220-AE2D-43C2-8C6F-686DDBB66C5A}" presName="root2" presStyleCnt="0"/>
      <dgm:spPr/>
    </dgm:pt>
    <dgm:pt modelId="{BBAB8BE1-42A7-4A24-9756-1CDBFE2A448E}" type="pres">
      <dgm:prSet presAssocID="{0CBCC220-AE2D-43C2-8C6F-686DDBB66C5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C7D66D2-856A-4E0C-A0A9-CE377C95837D}" type="pres">
      <dgm:prSet presAssocID="{0CBCC220-AE2D-43C2-8C6F-686DDBB66C5A}" presName="level3hierChild" presStyleCnt="0"/>
      <dgm:spPr/>
    </dgm:pt>
    <dgm:pt modelId="{6E639038-6A95-46AE-A33E-05A57E1E8211}" type="pres">
      <dgm:prSet presAssocID="{8FC1148E-E3C2-4C4B-9E66-E9BC92C19883}" presName="conn2-1" presStyleLbl="parChTrans1D3" presStyleIdx="2" presStyleCnt="3"/>
      <dgm:spPr/>
      <dgm:t>
        <a:bodyPr/>
        <a:lstStyle/>
        <a:p>
          <a:endParaRPr lang="el-GR"/>
        </a:p>
      </dgm:t>
    </dgm:pt>
    <dgm:pt modelId="{B7968C78-E135-4055-8670-8F6EF7D34B97}" type="pres">
      <dgm:prSet presAssocID="{8FC1148E-E3C2-4C4B-9E66-E9BC92C19883}" presName="connTx" presStyleLbl="parChTrans1D3" presStyleIdx="2" presStyleCnt="3"/>
      <dgm:spPr/>
      <dgm:t>
        <a:bodyPr/>
        <a:lstStyle/>
        <a:p>
          <a:endParaRPr lang="el-GR"/>
        </a:p>
      </dgm:t>
    </dgm:pt>
    <dgm:pt modelId="{E9B3E3D5-E6C3-4825-8609-64187E4D85B9}" type="pres">
      <dgm:prSet presAssocID="{B431EAF4-6ADF-4F91-A5AD-B2D22D63D0D0}" presName="root2" presStyleCnt="0"/>
      <dgm:spPr/>
    </dgm:pt>
    <dgm:pt modelId="{C012EDB4-A2C9-42FC-9C64-B20410AE1C64}" type="pres">
      <dgm:prSet presAssocID="{B431EAF4-6ADF-4F91-A5AD-B2D22D63D0D0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812D943-F6B1-427B-A645-B50A9C7B829D}" type="pres">
      <dgm:prSet presAssocID="{B431EAF4-6ADF-4F91-A5AD-B2D22D63D0D0}" presName="level3hierChild" presStyleCnt="0"/>
      <dgm:spPr/>
    </dgm:pt>
  </dgm:ptLst>
  <dgm:cxnLst>
    <dgm:cxn modelId="{0EC39581-7D02-4E25-96F0-9FF63D449571}" type="presOf" srcId="{E9B63C02-7667-40D8-B5DB-0ECCD3AC720D}" destId="{FAF3B1F4-5A34-48EB-A2E0-DBF52EA659D6}" srcOrd="0" destOrd="0" presId="urn:microsoft.com/office/officeart/2005/8/layout/hierarchy2"/>
    <dgm:cxn modelId="{6D327FBC-53A5-4546-AF0E-BD78449F31F3}" type="presOf" srcId="{BDD50882-2180-4E4C-B46D-9505F7FE0A81}" destId="{6F0C0986-AD85-4F9F-93EE-161BAFBAA1A9}" srcOrd="1" destOrd="0" presId="urn:microsoft.com/office/officeart/2005/8/layout/hierarchy2"/>
    <dgm:cxn modelId="{141D269C-50BE-4E86-87BE-215F8156AD80}" type="presOf" srcId="{BDD50882-2180-4E4C-B46D-9505F7FE0A81}" destId="{4E147D3C-7C12-4548-B33F-4C0F7EB8A97D}" srcOrd="0" destOrd="0" presId="urn:microsoft.com/office/officeart/2005/8/layout/hierarchy2"/>
    <dgm:cxn modelId="{9CC82E3C-57D4-4E39-AED7-91335D5E7C70}" type="presOf" srcId="{FBA88C64-1B36-4DF5-A66A-322DD8DDACCA}" destId="{BC3BF6DE-56F1-465E-B189-34D6F7CA6E0D}" srcOrd="0" destOrd="0" presId="urn:microsoft.com/office/officeart/2005/8/layout/hierarchy2"/>
    <dgm:cxn modelId="{7B71D9BA-C8A4-4FB8-95D0-D373F6AB8AFD}" srcId="{6FB7B6FA-180E-42AD-BB4E-A56E79555902}" destId="{20F08FCA-F038-4FF3-ACEF-C384754E5A25}" srcOrd="0" destOrd="0" parTransId="{450D4845-D648-45F9-A090-92A6A4DCFCE1}" sibTransId="{60FFED6F-3AF9-4737-BD54-21F5F5EAF494}"/>
    <dgm:cxn modelId="{F6A5954B-B6EF-4F48-8566-29F50CDF2DE6}" srcId="{20F08FCA-F038-4FF3-ACEF-C384754E5A25}" destId="{0CBCC220-AE2D-43C2-8C6F-686DDBB66C5A}" srcOrd="1" destOrd="0" parTransId="{5537F79E-DA34-498F-AA41-EE76196CC34D}" sibTransId="{B83FCED6-57EC-4F34-ACBE-7436493C7859}"/>
    <dgm:cxn modelId="{A87CD95B-9856-4EDB-A0A5-4C335BE57F4A}" type="presOf" srcId="{9E1B600F-1F3F-46F7-9B3C-D88C3462AF5C}" destId="{D8FEC404-092D-498E-A9A1-6635BF01CC6B}" srcOrd="1" destOrd="0" presId="urn:microsoft.com/office/officeart/2005/8/layout/hierarchy2"/>
    <dgm:cxn modelId="{0438CF62-468A-4E90-A45F-DFBEF6197431}" type="presOf" srcId="{B431EAF4-6ADF-4F91-A5AD-B2D22D63D0D0}" destId="{C012EDB4-A2C9-42FC-9C64-B20410AE1C64}" srcOrd="0" destOrd="0" presId="urn:microsoft.com/office/officeart/2005/8/layout/hierarchy2"/>
    <dgm:cxn modelId="{85A22F62-D284-4383-9AE8-79E72F595DAD}" type="presOf" srcId="{E9B63C02-7667-40D8-B5DB-0ECCD3AC720D}" destId="{D54B5F92-CD21-48EF-9E2D-11D9D1EBAA89}" srcOrd="1" destOrd="0" presId="urn:microsoft.com/office/officeart/2005/8/layout/hierarchy2"/>
    <dgm:cxn modelId="{99910E20-190A-4C24-B64E-EBDC38CB7ED4}" type="presOf" srcId="{099D8F35-C19F-4814-B090-160E0F97DF4F}" destId="{BDE27C5D-0793-47EA-A92C-E3D8A8775168}" srcOrd="0" destOrd="0" presId="urn:microsoft.com/office/officeart/2005/8/layout/hierarchy2"/>
    <dgm:cxn modelId="{53EEC552-6537-468E-8296-A1EC92161DBF}" type="presOf" srcId="{8FC1148E-E3C2-4C4B-9E66-E9BC92C19883}" destId="{B7968C78-E135-4055-8670-8F6EF7D34B97}" srcOrd="1" destOrd="0" presId="urn:microsoft.com/office/officeart/2005/8/layout/hierarchy2"/>
    <dgm:cxn modelId="{0F0F56DA-B145-4B75-BBAA-E24C3E8E2C66}" srcId="{20F08FCA-F038-4FF3-ACEF-C384754E5A25}" destId="{74AC1019-E3AB-4533-A99B-201C4AE05FE8}" srcOrd="0" destOrd="0" parTransId="{BDD50882-2180-4E4C-B46D-9505F7FE0A81}" sibTransId="{A5E53467-1437-4D77-88F8-68076595190D}"/>
    <dgm:cxn modelId="{F88739D6-0130-441F-AC8B-EEA06AAF4DA2}" type="presOf" srcId="{9E1B600F-1F3F-46F7-9B3C-D88C3462AF5C}" destId="{ADB9EE60-6B93-41D3-A26B-4320266F9103}" srcOrd="0" destOrd="0" presId="urn:microsoft.com/office/officeart/2005/8/layout/hierarchy2"/>
    <dgm:cxn modelId="{44B9A7E5-7CE5-4AAC-BC00-2CA8CD66C4F1}" type="presOf" srcId="{74AC1019-E3AB-4533-A99B-201C4AE05FE8}" destId="{6CE48186-E7DA-462D-9CD5-62969BC05F7E}" srcOrd="0" destOrd="0" presId="urn:microsoft.com/office/officeart/2005/8/layout/hierarchy2"/>
    <dgm:cxn modelId="{98936B45-89C8-4E08-8C5B-76A1EB06801E}" type="presOf" srcId="{6FB7B6FA-180E-42AD-BB4E-A56E79555902}" destId="{0F683A04-CB76-4AA9-B3A0-AAD9D056EB5F}" srcOrd="0" destOrd="0" presId="urn:microsoft.com/office/officeart/2005/8/layout/hierarchy2"/>
    <dgm:cxn modelId="{4AD6A3C1-C99E-4866-AC59-6FD4C5EAF3B5}" type="presOf" srcId="{5537F79E-DA34-498F-AA41-EE76196CC34D}" destId="{9F788A8B-1BD4-4FA5-9870-6ADB06DF31EF}" srcOrd="0" destOrd="0" presId="urn:microsoft.com/office/officeart/2005/8/layout/hierarchy2"/>
    <dgm:cxn modelId="{75864F97-6A66-4AA6-8646-870973E93F3A}" type="presOf" srcId="{20F08FCA-F038-4FF3-ACEF-C384754E5A25}" destId="{F35A9A24-E926-413D-A4FC-ABA754AA3D4F}" srcOrd="0" destOrd="0" presId="urn:microsoft.com/office/officeart/2005/8/layout/hierarchy2"/>
    <dgm:cxn modelId="{D8B14B4C-EDA0-4412-9AA5-5AC2736E901A}" type="presOf" srcId="{FBA88C64-1B36-4DF5-A66A-322DD8DDACCA}" destId="{3F168F70-5652-48E0-BC5F-3428BBDCA63F}" srcOrd="1" destOrd="0" presId="urn:microsoft.com/office/officeart/2005/8/layout/hierarchy2"/>
    <dgm:cxn modelId="{6B97D42B-2C94-4222-A302-0D0160080B56}" srcId="{74AC1019-E3AB-4533-A99B-201C4AE05FE8}" destId="{780A4BCC-E97B-4F97-9571-AECB4285E124}" srcOrd="0" destOrd="0" parTransId="{E9B63C02-7667-40D8-B5DB-0ECCD3AC720D}" sibTransId="{32024786-5AA9-46C2-A5B9-A797CFEBB3C2}"/>
    <dgm:cxn modelId="{B90DBA65-D3BF-4EB1-B309-170EEC72BC93}" type="presOf" srcId="{780A4BCC-E97B-4F97-9571-AECB4285E124}" destId="{7F0C820F-BC93-4F04-8FC7-26FC47178B2B}" srcOrd="0" destOrd="0" presId="urn:microsoft.com/office/officeart/2005/8/layout/hierarchy2"/>
    <dgm:cxn modelId="{4694770C-2E2C-4968-BB0E-D5D8565DB617}" srcId="{099D8F35-C19F-4814-B090-160E0F97DF4F}" destId="{D6A694EE-9823-49E3-AB6A-0FCDEF7578E1}" srcOrd="0" destOrd="0" parTransId="{9E1B600F-1F3F-46F7-9B3C-D88C3462AF5C}" sibTransId="{0E5A776D-515E-4D15-8C9E-E34AEBFE6FEB}"/>
    <dgm:cxn modelId="{14696D11-31E8-4E30-8C4B-9AE241532EC1}" type="presOf" srcId="{8FC1148E-E3C2-4C4B-9E66-E9BC92C19883}" destId="{6E639038-6A95-46AE-A33E-05A57E1E8211}" srcOrd="0" destOrd="0" presId="urn:microsoft.com/office/officeart/2005/8/layout/hierarchy2"/>
    <dgm:cxn modelId="{72F90AD4-8C5B-45A6-8485-5D2884F3EE65}" type="presOf" srcId="{5537F79E-DA34-498F-AA41-EE76196CC34D}" destId="{B1EDD81C-613E-4906-83C5-A72AEB139CDF}" srcOrd="1" destOrd="0" presId="urn:microsoft.com/office/officeart/2005/8/layout/hierarchy2"/>
    <dgm:cxn modelId="{0CDB6E86-724D-4091-BB23-7E91E266B119}" type="presOf" srcId="{D6A694EE-9823-49E3-AB6A-0FCDEF7578E1}" destId="{03655BEC-C5E6-4A4A-A34B-1D3F7B6DC05C}" srcOrd="0" destOrd="0" presId="urn:microsoft.com/office/officeart/2005/8/layout/hierarchy2"/>
    <dgm:cxn modelId="{BFC36C7D-332D-436E-968E-3C72F16E867C}" srcId="{74AC1019-E3AB-4533-A99B-201C4AE05FE8}" destId="{099D8F35-C19F-4814-B090-160E0F97DF4F}" srcOrd="1" destOrd="0" parTransId="{FBA88C64-1B36-4DF5-A66A-322DD8DDACCA}" sibTransId="{846C55B0-318A-44E9-B365-35BD39F1971A}"/>
    <dgm:cxn modelId="{F67BF397-E622-407E-B7FD-F5762D236E5E}" srcId="{0CBCC220-AE2D-43C2-8C6F-686DDBB66C5A}" destId="{B431EAF4-6ADF-4F91-A5AD-B2D22D63D0D0}" srcOrd="0" destOrd="0" parTransId="{8FC1148E-E3C2-4C4B-9E66-E9BC92C19883}" sibTransId="{B1D74AF2-1C78-4D83-BF8B-1268208B244E}"/>
    <dgm:cxn modelId="{5FB10CF2-2509-4717-AC7B-B2DBF81D9DF6}" type="presOf" srcId="{0CBCC220-AE2D-43C2-8C6F-686DDBB66C5A}" destId="{BBAB8BE1-42A7-4A24-9756-1CDBFE2A448E}" srcOrd="0" destOrd="0" presId="urn:microsoft.com/office/officeart/2005/8/layout/hierarchy2"/>
    <dgm:cxn modelId="{DC176CED-0B59-4344-8906-F9A5353C2034}" type="presParOf" srcId="{0F683A04-CB76-4AA9-B3A0-AAD9D056EB5F}" destId="{950C10C1-FDE2-4DF0-825D-8E0271593107}" srcOrd="0" destOrd="0" presId="urn:microsoft.com/office/officeart/2005/8/layout/hierarchy2"/>
    <dgm:cxn modelId="{21924957-0419-4C4A-B978-ECAEEB465DEF}" type="presParOf" srcId="{950C10C1-FDE2-4DF0-825D-8E0271593107}" destId="{F35A9A24-E926-413D-A4FC-ABA754AA3D4F}" srcOrd="0" destOrd="0" presId="urn:microsoft.com/office/officeart/2005/8/layout/hierarchy2"/>
    <dgm:cxn modelId="{6E52BDA9-7312-4F6D-883A-5A099C513442}" type="presParOf" srcId="{950C10C1-FDE2-4DF0-825D-8E0271593107}" destId="{583CAFED-6606-4D81-A0D2-819A3518BD6B}" srcOrd="1" destOrd="0" presId="urn:microsoft.com/office/officeart/2005/8/layout/hierarchy2"/>
    <dgm:cxn modelId="{E74B6D23-713E-4F3F-8A5D-A0C3A9026813}" type="presParOf" srcId="{583CAFED-6606-4D81-A0D2-819A3518BD6B}" destId="{4E147D3C-7C12-4548-B33F-4C0F7EB8A97D}" srcOrd="0" destOrd="0" presId="urn:microsoft.com/office/officeart/2005/8/layout/hierarchy2"/>
    <dgm:cxn modelId="{42D2962A-C2E7-4577-A50D-DB0AE8A6CE3A}" type="presParOf" srcId="{4E147D3C-7C12-4548-B33F-4C0F7EB8A97D}" destId="{6F0C0986-AD85-4F9F-93EE-161BAFBAA1A9}" srcOrd="0" destOrd="0" presId="urn:microsoft.com/office/officeart/2005/8/layout/hierarchy2"/>
    <dgm:cxn modelId="{853F7331-4FD6-423C-BF4A-E8E84A297949}" type="presParOf" srcId="{583CAFED-6606-4D81-A0D2-819A3518BD6B}" destId="{3296CA76-0550-4379-9001-C9D8B2D73B84}" srcOrd="1" destOrd="0" presId="urn:microsoft.com/office/officeart/2005/8/layout/hierarchy2"/>
    <dgm:cxn modelId="{F1491421-88AA-46D2-BFBF-96B03FA5D636}" type="presParOf" srcId="{3296CA76-0550-4379-9001-C9D8B2D73B84}" destId="{6CE48186-E7DA-462D-9CD5-62969BC05F7E}" srcOrd="0" destOrd="0" presId="urn:microsoft.com/office/officeart/2005/8/layout/hierarchy2"/>
    <dgm:cxn modelId="{5D08B77F-4296-46FB-96C5-6D1F9460F30C}" type="presParOf" srcId="{3296CA76-0550-4379-9001-C9D8B2D73B84}" destId="{72103EDB-3A37-4D72-8FC3-7BBE3996A74A}" srcOrd="1" destOrd="0" presId="urn:microsoft.com/office/officeart/2005/8/layout/hierarchy2"/>
    <dgm:cxn modelId="{0D7FD0C8-1A4D-42E3-9952-01AC775FC419}" type="presParOf" srcId="{72103EDB-3A37-4D72-8FC3-7BBE3996A74A}" destId="{FAF3B1F4-5A34-48EB-A2E0-DBF52EA659D6}" srcOrd="0" destOrd="0" presId="urn:microsoft.com/office/officeart/2005/8/layout/hierarchy2"/>
    <dgm:cxn modelId="{90965EA7-68BB-4C5F-9DA2-189C83F29DA2}" type="presParOf" srcId="{FAF3B1F4-5A34-48EB-A2E0-DBF52EA659D6}" destId="{D54B5F92-CD21-48EF-9E2D-11D9D1EBAA89}" srcOrd="0" destOrd="0" presId="urn:microsoft.com/office/officeart/2005/8/layout/hierarchy2"/>
    <dgm:cxn modelId="{EE0F911D-7191-42B8-B0C1-8939C7C852F2}" type="presParOf" srcId="{72103EDB-3A37-4D72-8FC3-7BBE3996A74A}" destId="{F65C0705-FF8C-49D1-A538-648CCC96FB2E}" srcOrd="1" destOrd="0" presId="urn:microsoft.com/office/officeart/2005/8/layout/hierarchy2"/>
    <dgm:cxn modelId="{6E80B2E4-7C3C-4135-A429-DE1DF9713802}" type="presParOf" srcId="{F65C0705-FF8C-49D1-A538-648CCC96FB2E}" destId="{7F0C820F-BC93-4F04-8FC7-26FC47178B2B}" srcOrd="0" destOrd="0" presId="urn:microsoft.com/office/officeart/2005/8/layout/hierarchy2"/>
    <dgm:cxn modelId="{5EAF6018-2679-464B-823C-6DD8AF7194F0}" type="presParOf" srcId="{F65C0705-FF8C-49D1-A538-648CCC96FB2E}" destId="{E32F29B0-FEFD-4F8C-A413-65E7E23D9A6D}" srcOrd="1" destOrd="0" presId="urn:microsoft.com/office/officeart/2005/8/layout/hierarchy2"/>
    <dgm:cxn modelId="{567D923B-ABFF-4B09-B481-505A49CB7EA0}" type="presParOf" srcId="{72103EDB-3A37-4D72-8FC3-7BBE3996A74A}" destId="{BC3BF6DE-56F1-465E-B189-34D6F7CA6E0D}" srcOrd="2" destOrd="0" presId="urn:microsoft.com/office/officeart/2005/8/layout/hierarchy2"/>
    <dgm:cxn modelId="{2AF9EC04-5E47-4F85-84CF-A6D2D79AA082}" type="presParOf" srcId="{BC3BF6DE-56F1-465E-B189-34D6F7CA6E0D}" destId="{3F168F70-5652-48E0-BC5F-3428BBDCA63F}" srcOrd="0" destOrd="0" presId="urn:microsoft.com/office/officeart/2005/8/layout/hierarchy2"/>
    <dgm:cxn modelId="{A97074AB-FED7-4BA5-B67B-05DD846EF8A8}" type="presParOf" srcId="{72103EDB-3A37-4D72-8FC3-7BBE3996A74A}" destId="{59A8CCCD-B17A-44F9-B3E4-625ABEB45FB4}" srcOrd="3" destOrd="0" presId="urn:microsoft.com/office/officeart/2005/8/layout/hierarchy2"/>
    <dgm:cxn modelId="{D8A643ED-B9EC-4B5C-9705-2D109FFD1EA2}" type="presParOf" srcId="{59A8CCCD-B17A-44F9-B3E4-625ABEB45FB4}" destId="{BDE27C5D-0793-47EA-A92C-E3D8A8775168}" srcOrd="0" destOrd="0" presId="urn:microsoft.com/office/officeart/2005/8/layout/hierarchy2"/>
    <dgm:cxn modelId="{546A0981-8113-4EBF-93E5-43E68549B1C5}" type="presParOf" srcId="{59A8CCCD-B17A-44F9-B3E4-625ABEB45FB4}" destId="{1649F028-61A2-4F2A-A026-60426CA63B9D}" srcOrd="1" destOrd="0" presId="urn:microsoft.com/office/officeart/2005/8/layout/hierarchy2"/>
    <dgm:cxn modelId="{D121D04B-B376-462F-8785-076D87A15461}" type="presParOf" srcId="{1649F028-61A2-4F2A-A026-60426CA63B9D}" destId="{ADB9EE60-6B93-41D3-A26B-4320266F9103}" srcOrd="0" destOrd="0" presId="urn:microsoft.com/office/officeart/2005/8/layout/hierarchy2"/>
    <dgm:cxn modelId="{DCF6F102-35C8-4F43-B563-A58150BCB810}" type="presParOf" srcId="{ADB9EE60-6B93-41D3-A26B-4320266F9103}" destId="{D8FEC404-092D-498E-A9A1-6635BF01CC6B}" srcOrd="0" destOrd="0" presId="urn:microsoft.com/office/officeart/2005/8/layout/hierarchy2"/>
    <dgm:cxn modelId="{A9EA6F6A-7F32-45D4-8040-01A483FE4508}" type="presParOf" srcId="{1649F028-61A2-4F2A-A026-60426CA63B9D}" destId="{55EC5B23-C617-4395-B1F3-C0834B9CF729}" srcOrd="1" destOrd="0" presId="urn:microsoft.com/office/officeart/2005/8/layout/hierarchy2"/>
    <dgm:cxn modelId="{70FA224B-F8C6-4502-9576-23D710682764}" type="presParOf" srcId="{55EC5B23-C617-4395-B1F3-C0834B9CF729}" destId="{03655BEC-C5E6-4A4A-A34B-1D3F7B6DC05C}" srcOrd="0" destOrd="0" presId="urn:microsoft.com/office/officeart/2005/8/layout/hierarchy2"/>
    <dgm:cxn modelId="{ED769228-6F0C-49F3-9B56-0B5E2BDEFEA7}" type="presParOf" srcId="{55EC5B23-C617-4395-B1F3-C0834B9CF729}" destId="{5AA5F00E-708C-4930-BB27-21EFEBD7F7CA}" srcOrd="1" destOrd="0" presId="urn:microsoft.com/office/officeart/2005/8/layout/hierarchy2"/>
    <dgm:cxn modelId="{F9D37268-4625-42CE-90F9-AF2481380066}" type="presParOf" srcId="{583CAFED-6606-4D81-A0D2-819A3518BD6B}" destId="{9F788A8B-1BD4-4FA5-9870-6ADB06DF31EF}" srcOrd="2" destOrd="0" presId="urn:microsoft.com/office/officeart/2005/8/layout/hierarchy2"/>
    <dgm:cxn modelId="{97DC3467-1D5B-4D27-8ED1-6D9FEAF7600E}" type="presParOf" srcId="{9F788A8B-1BD4-4FA5-9870-6ADB06DF31EF}" destId="{B1EDD81C-613E-4906-83C5-A72AEB139CDF}" srcOrd="0" destOrd="0" presId="urn:microsoft.com/office/officeart/2005/8/layout/hierarchy2"/>
    <dgm:cxn modelId="{C9990305-FC69-4335-80F5-D968D9D538EA}" type="presParOf" srcId="{583CAFED-6606-4D81-A0D2-819A3518BD6B}" destId="{9C2E5BC9-825C-47D6-B9AE-CD396BD979C2}" srcOrd="3" destOrd="0" presId="urn:microsoft.com/office/officeart/2005/8/layout/hierarchy2"/>
    <dgm:cxn modelId="{649129E1-507E-47B7-9654-02F487113CCF}" type="presParOf" srcId="{9C2E5BC9-825C-47D6-B9AE-CD396BD979C2}" destId="{BBAB8BE1-42A7-4A24-9756-1CDBFE2A448E}" srcOrd="0" destOrd="0" presId="urn:microsoft.com/office/officeart/2005/8/layout/hierarchy2"/>
    <dgm:cxn modelId="{FE285B2E-46E5-4264-B330-70DB20F7C517}" type="presParOf" srcId="{9C2E5BC9-825C-47D6-B9AE-CD396BD979C2}" destId="{0C7D66D2-856A-4E0C-A0A9-CE377C95837D}" srcOrd="1" destOrd="0" presId="urn:microsoft.com/office/officeart/2005/8/layout/hierarchy2"/>
    <dgm:cxn modelId="{BE3A4908-3B60-4E34-9731-0E0C660704AD}" type="presParOf" srcId="{0C7D66D2-856A-4E0C-A0A9-CE377C95837D}" destId="{6E639038-6A95-46AE-A33E-05A57E1E8211}" srcOrd="0" destOrd="0" presId="urn:microsoft.com/office/officeart/2005/8/layout/hierarchy2"/>
    <dgm:cxn modelId="{F3192466-AD5B-45B0-BBF1-ABE0781AC25C}" type="presParOf" srcId="{6E639038-6A95-46AE-A33E-05A57E1E8211}" destId="{B7968C78-E135-4055-8670-8F6EF7D34B97}" srcOrd="0" destOrd="0" presId="urn:microsoft.com/office/officeart/2005/8/layout/hierarchy2"/>
    <dgm:cxn modelId="{1C828ACC-CA9F-4786-A077-274E149E9CC1}" type="presParOf" srcId="{0C7D66D2-856A-4E0C-A0A9-CE377C95837D}" destId="{E9B3E3D5-E6C3-4825-8609-64187E4D85B9}" srcOrd="1" destOrd="0" presId="urn:microsoft.com/office/officeart/2005/8/layout/hierarchy2"/>
    <dgm:cxn modelId="{A263C0EC-62A7-4491-8BAB-BDAA40D99D62}" type="presParOf" srcId="{E9B3E3D5-E6C3-4825-8609-64187E4D85B9}" destId="{C012EDB4-A2C9-42FC-9C64-B20410AE1C64}" srcOrd="0" destOrd="0" presId="urn:microsoft.com/office/officeart/2005/8/layout/hierarchy2"/>
    <dgm:cxn modelId="{6BB91696-2481-4B15-9250-9F75D8B06E7D}" type="presParOf" srcId="{E9B3E3D5-E6C3-4825-8609-64187E4D85B9}" destId="{4812D943-F6B1-427B-A645-B50A9C7B829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18D043-2250-4194-B46A-7B4CCEEB5C70}" type="doc">
      <dgm:prSet loTypeId="urn:microsoft.com/office/officeart/2005/8/layout/default#1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322DE72-75A7-417D-80E4-41A80BF123BC}">
      <dgm:prSet phldrT="[Κείμενο]"/>
      <dgm:spPr/>
      <dgm:t>
        <a:bodyPr/>
        <a:lstStyle/>
        <a:p>
          <a:r>
            <a:rPr lang="el-GR" dirty="0" smtClean="0"/>
            <a:t>Κατανόηση του ρόλου τους στη σχολική κοινότητα </a:t>
          </a:r>
        </a:p>
        <a:p>
          <a:r>
            <a:rPr lang="el-GR" dirty="0" smtClean="0"/>
            <a:t>( φροντίδα , νοιάξιμο ,ενδιαφέρον )</a:t>
          </a:r>
          <a:endParaRPr lang="el-GR" dirty="0"/>
        </a:p>
      </dgm:t>
    </dgm:pt>
    <dgm:pt modelId="{5EE768DF-9EAC-4893-88E7-2EC49CA8D591}" type="parTrans" cxnId="{A77B5C19-40C1-4CA3-9E00-FA17E21AA886}">
      <dgm:prSet/>
      <dgm:spPr/>
      <dgm:t>
        <a:bodyPr/>
        <a:lstStyle/>
        <a:p>
          <a:endParaRPr lang="el-GR"/>
        </a:p>
      </dgm:t>
    </dgm:pt>
    <dgm:pt modelId="{C861E1A4-49A2-4DF5-8F6E-FFCE1F1724C0}" type="sibTrans" cxnId="{A77B5C19-40C1-4CA3-9E00-FA17E21AA886}">
      <dgm:prSet/>
      <dgm:spPr/>
      <dgm:t>
        <a:bodyPr/>
        <a:lstStyle/>
        <a:p>
          <a:endParaRPr lang="el-GR"/>
        </a:p>
      </dgm:t>
    </dgm:pt>
    <dgm:pt modelId="{6B983BD1-A64C-41A0-9284-14948C5D7518}">
      <dgm:prSet phldrT="[Κείμενο]"/>
      <dgm:spPr/>
      <dgm:t>
        <a:bodyPr/>
        <a:lstStyle/>
        <a:p>
          <a:r>
            <a:rPr lang="el-GR" dirty="0" smtClean="0"/>
            <a:t>Συνεργασία εκπ/κου με παιδί, οικογένεια , ειδικούς , ψυχολόγο</a:t>
          </a:r>
          <a:endParaRPr lang="el-GR" dirty="0"/>
        </a:p>
      </dgm:t>
    </dgm:pt>
    <dgm:pt modelId="{38C52F33-579E-4B76-A1C4-D903E6E8DB95}" type="parTrans" cxnId="{102A9208-DF2E-4FB0-AFBC-36061156ED38}">
      <dgm:prSet/>
      <dgm:spPr/>
      <dgm:t>
        <a:bodyPr/>
        <a:lstStyle/>
        <a:p>
          <a:endParaRPr lang="el-GR"/>
        </a:p>
      </dgm:t>
    </dgm:pt>
    <dgm:pt modelId="{D6C8E947-4469-4068-9F0A-B2869B61309A}" type="sibTrans" cxnId="{102A9208-DF2E-4FB0-AFBC-36061156ED38}">
      <dgm:prSet/>
      <dgm:spPr/>
      <dgm:t>
        <a:bodyPr/>
        <a:lstStyle/>
        <a:p>
          <a:endParaRPr lang="el-GR"/>
        </a:p>
      </dgm:t>
    </dgm:pt>
    <dgm:pt modelId="{49011F40-EBBD-44E6-BD84-1ADFE18F8947}">
      <dgm:prSet phldrT="[Κείμενο]"/>
      <dgm:spPr/>
      <dgm:t>
        <a:bodyPr/>
        <a:lstStyle/>
        <a:p>
          <a:r>
            <a:rPr lang="el-GR" dirty="0" smtClean="0"/>
            <a:t>Συστηματική παρατήρηση μαθητών </a:t>
          </a:r>
          <a:endParaRPr lang="el-GR" dirty="0"/>
        </a:p>
      </dgm:t>
    </dgm:pt>
    <dgm:pt modelId="{356B95A4-DCD7-4C14-A87E-BCD7BF39A41D}" type="parTrans" cxnId="{308D8A90-02B4-416F-B843-C71D890C294C}">
      <dgm:prSet/>
      <dgm:spPr/>
      <dgm:t>
        <a:bodyPr/>
        <a:lstStyle/>
        <a:p>
          <a:endParaRPr lang="el-GR"/>
        </a:p>
      </dgm:t>
    </dgm:pt>
    <dgm:pt modelId="{35A78F9F-B700-4662-9D60-79CA0841911A}" type="sibTrans" cxnId="{308D8A90-02B4-416F-B843-C71D890C294C}">
      <dgm:prSet/>
      <dgm:spPr/>
      <dgm:t>
        <a:bodyPr/>
        <a:lstStyle/>
        <a:p>
          <a:endParaRPr lang="el-GR"/>
        </a:p>
      </dgm:t>
    </dgm:pt>
    <dgm:pt modelId="{49C52EEC-60FF-4723-9DA1-C41517809132}">
      <dgm:prSet phldrT="[Κείμενο]"/>
      <dgm:spPr/>
      <dgm:t>
        <a:bodyPr/>
        <a:lstStyle/>
        <a:p>
          <a:r>
            <a:rPr lang="el-GR" dirty="0" smtClean="0"/>
            <a:t>Ανάληψη δράσης για παροχή βοήθειας και υποστήριξης μαθητή</a:t>
          </a:r>
          <a:endParaRPr lang="el-GR" dirty="0"/>
        </a:p>
      </dgm:t>
    </dgm:pt>
    <dgm:pt modelId="{6CDC8A06-C4B1-40EE-B405-639AEDC75CCD}" type="parTrans" cxnId="{8DFCDACF-BF6E-4A32-B72E-418FD7BFD1B9}">
      <dgm:prSet/>
      <dgm:spPr/>
      <dgm:t>
        <a:bodyPr/>
        <a:lstStyle/>
        <a:p>
          <a:endParaRPr lang="el-GR"/>
        </a:p>
      </dgm:t>
    </dgm:pt>
    <dgm:pt modelId="{6A6E2D37-1DC3-4CCF-A18A-FDDA32B03097}" type="sibTrans" cxnId="{8DFCDACF-BF6E-4A32-B72E-418FD7BFD1B9}">
      <dgm:prSet/>
      <dgm:spPr/>
      <dgm:t>
        <a:bodyPr/>
        <a:lstStyle/>
        <a:p>
          <a:endParaRPr lang="el-GR"/>
        </a:p>
      </dgm:t>
    </dgm:pt>
    <dgm:pt modelId="{2BB3CA4F-4CE0-4CA7-A2D0-378A76DE7816}">
      <dgm:prSet phldrT="[Κείμενο]"/>
      <dgm:spPr/>
      <dgm:t>
        <a:bodyPr/>
        <a:lstStyle/>
        <a:p>
          <a:r>
            <a:rPr lang="el-GR" dirty="0" smtClean="0"/>
            <a:t>Δημιουργία συμβουλευτικής σχέσης εκπ/κου-μαθητήη (αποδοχή, κατανόηση, θετική αντιμετώπιση )</a:t>
          </a:r>
          <a:endParaRPr lang="el-GR" dirty="0"/>
        </a:p>
      </dgm:t>
    </dgm:pt>
    <dgm:pt modelId="{9435F212-0D71-41C7-9B94-A26D2A0A3288}" type="parTrans" cxnId="{94EAE343-0637-4A45-B916-C3A3E11CD4DB}">
      <dgm:prSet/>
      <dgm:spPr/>
      <dgm:t>
        <a:bodyPr/>
        <a:lstStyle/>
        <a:p>
          <a:endParaRPr lang="el-GR"/>
        </a:p>
      </dgm:t>
    </dgm:pt>
    <dgm:pt modelId="{0351D12E-D5C5-4F3B-ABA6-27A207F5DD7D}" type="sibTrans" cxnId="{94EAE343-0637-4A45-B916-C3A3E11CD4DB}">
      <dgm:prSet/>
      <dgm:spPr/>
      <dgm:t>
        <a:bodyPr/>
        <a:lstStyle/>
        <a:p>
          <a:endParaRPr lang="el-GR"/>
        </a:p>
      </dgm:t>
    </dgm:pt>
    <dgm:pt modelId="{0901B7BD-72B0-4AAF-B1A4-0BAE8B8B6AAA}" type="pres">
      <dgm:prSet presAssocID="{E818D043-2250-4194-B46A-7B4CCEEB5C7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0AF3632-24FD-4E1F-8ACF-BB1E3EE55612}" type="pres">
      <dgm:prSet presAssocID="{B322DE72-75A7-417D-80E4-41A80BF123B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E068AD8-F2EB-4694-9237-9AECDDA5E24F}" type="pres">
      <dgm:prSet presAssocID="{C861E1A4-49A2-4DF5-8F6E-FFCE1F1724C0}" presName="sibTrans" presStyleCnt="0"/>
      <dgm:spPr/>
    </dgm:pt>
    <dgm:pt modelId="{2D9C8A29-CD9E-4CD5-92C2-8A15754EE48B}" type="pres">
      <dgm:prSet presAssocID="{6B983BD1-A64C-41A0-9284-14948C5D751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02CA8DD-E6E8-4535-9E5B-01CA04FE4131}" type="pres">
      <dgm:prSet presAssocID="{D6C8E947-4469-4068-9F0A-B2869B61309A}" presName="sibTrans" presStyleCnt="0"/>
      <dgm:spPr/>
    </dgm:pt>
    <dgm:pt modelId="{2236FD11-F36E-4BA6-AF82-DA4EAB57943B}" type="pres">
      <dgm:prSet presAssocID="{49011F40-EBBD-44E6-BD84-1ADFE18F894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C80AB3A-D46B-4F4A-820A-73A897B485AD}" type="pres">
      <dgm:prSet presAssocID="{35A78F9F-B700-4662-9D60-79CA0841911A}" presName="sibTrans" presStyleCnt="0"/>
      <dgm:spPr/>
    </dgm:pt>
    <dgm:pt modelId="{7A50AC54-78F0-493F-AC24-649E07E8EBC7}" type="pres">
      <dgm:prSet presAssocID="{49C52EEC-60FF-4723-9DA1-C4151780913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502E743-F358-4555-9120-012E68DB19B7}" type="pres">
      <dgm:prSet presAssocID="{6A6E2D37-1DC3-4CCF-A18A-FDDA32B03097}" presName="sibTrans" presStyleCnt="0"/>
      <dgm:spPr/>
    </dgm:pt>
    <dgm:pt modelId="{C5E5FA2E-1D3C-4101-8786-1E25B3EF7D49}" type="pres">
      <dgm:prSet presAssocID="{2BB3CA4F-4CE0-4CA7-A2D0-378A76DE781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08D8A90-02B4-416F-B843-C71D890C294C}" srcId="{E818D043-2250-4194-B46A-7B4CCEEB5C70}" destId="{49011F40-EBBD-44E6-BD84-1ADFE18F8947}" srcOrd="2" destOrd="0" parTransId="{356B95A4-DCD7-4C14-A87E-BCD7BF39A41D}" sibTransId="{35A78F9F-B700-4662-9D60-79CA0841911A}"/>
    <dgm:cxn modelId="{0D1546A6-5107-48D7-9F80-D4FFEA55FD13}" type="presOf" srcId="{49C52EEC-60FF-4723-9DA1-C41517809132}" destId="{7A50AC54-78F0-493F-AC24-649E07E8EBC7}" srcOrd="0" destOrd="0" presId="urn:microsoft.com/office/officeart/2005/8/layout/default#1"/>
    <dgm:cxn modelId="{94EAE343-0637-4A45-B916-C3A3E11CD4DB}" srcId="{E818D043-2250-4194-B46A-7B4CCEEB5C70}" destId="{2BB3CA4F-4CE0-4CA7-A2D0-378A76DE7816}" srcOrd="4" destOrd="0" parTransId="{9435F212-0D71-41C7-9B94-A26D2A0A3288}" sibTransId="{0351D12E-D5C5-4F3B-ABA6-27A207F5DD7D}"/>
    <dgm:cxn modelId="{102A9208-DF2E-4FB0-AFBC-36061156ED38}" srcId="{E818D043-2250-4194-B46A-7B4CCEEB5C70}" destId="{6B983BD1-A64C-41A0-9284-14948C5D7518}" srcOrd="1" destOrd="0" parTransId="{38C52F33-579E-4B76-A1C4-D903E6E8DB95}" sibTransId="{D6C8E947-4469-4068-9F0A-B2869B61309A}"/>
    <dgm:cxn modelId="{C599EE79-BBE5-416D-A1A2-226DF170E48A}" type="presOf" srcId="{6B983BD1-A64C-41A0-9284-14948C5D7518}" destId="{2D9C8A29-CD9E-4CD5-92C2-8A15754EE48B}" srcOrd="0" destOrd="0" presId="urn:microsoft.com/office/officeart/2005/8/layout/default#1"/>
    <dgm:cxn modelId="{FDF0E448-8067-4A9A-8D7F-F2ACA3A84973}" type="presOf" srcId="{49011F40-EBBD-44E6-BD84-1ADFE18F8947}" destId="{2236FD11-F36E-4BA6-AF82-DA4EAB57943B}" srcOrd="0" destOrd="0" presId="urn:microsoft.com/office/officeart/2005/8/layout/default#1"/>
    <dgm:cxn modelId="{A77B5C19-40C1-4CA3-9E00-FA17E21AA886}" srcId="{E818D043-2250-4194-B46A-7B4CCEEB5C70}" destId="{B322DE72-75A7-417D-80E4-41A80BF123BC}" srcOrd="0" destOrd="0" parTransId="{5EE768DF-9EAC-4893-88E7-2EC49CA8D591}" sibTransId="{C861E1A4-49A2-4DF5-8F6E-FFCE1F1724C0}"/>
    <dgm:cxn modelId="{4B71D024-3844-4917-BE9F-20EAD8295E6A}" type="presOf" srcId="{2BB3CA4F-4CE0-4CA7-A2D0-378A76DE7816}" destId="{C5E5FA2E-1D3C-4101-8786-1E25B3EF7D49}" srcOrd="0" destOrd="0" presId="urn:microsoft.com/office/officeart/2005/8/layout/default#1"/>
    <dgm:cxn modelId="{098F6880-EBDD-4CC5-9786-AD2D4717B1E0}" type="presOf" srcId="{B322DE72-75A7-417D-80E4-41A80BF123BC}" destId="{F0AF3632-24FD-4E1F-8ACF-BB1E3EE55612}" srcOrd="0" destOrd="0" presId="urn:microsoft.com/office/officeart/2005/8/layout/default#1"/>
    <dgm:cxn modelId="{387054F8-AA33-41A4-AE2D-C15C022FC79C}" type="presOf" srcId="{E818D043-2250-4194-B46A-7B4CCEEB5C70}" destId="{0901B7BD-72B0-4AAF-B1A4-0BAE8B8B6AAA}" srcOrd="0" destOrd="0" presId="urn:microsoft.com/office/officeart/2005/8/layout/default#1"/>
    <dgm:cxn modelId="{8DFCDACF-BF6E-4A32-B72E-418FD7BFD1B9}" srcId="{E818D043-2250-4194-B46A-7B4CCEEB5C70}" destId="{49C52EEC-60FF-4723-9DA1-C41517809132}" srcOrd="3" destOrd="0" parTransId="{6CDC8A06-C4B1-40EE-B405-639AEDC75CCD}" sibTransId="{6A6E2D37-1DC3-4CCF-A18A-FDDA32B03097}"/>
    <dgm:cxn modelId="{8724EAC5-47ED-4DBB-85B2-42E3025E1AE3}" type="presParOf" srcId="{0901B7BD-72B0-4AAF-B1A4-0BAE8B8B6AAA}" destId="{F0AF3632-24FD-4E1F-8ACF-BB1E3EE55612}" srcOrd="0" destOrd="0" presId="urn:microsoft.com/office/officeart/2005/8/layout/default#1"/>
    <dgm:cxn modelId="{4E5CD624-F617-4BE0-9BC3-0E035D0B9A56}" type="presParOf" srcId="{0901B7BD-72B0-4AAF-B1A4-0BAE8B8B6AAA}" destId="{CE068AD8-F2EB-4694-9237-9AECDDA5E24F}" srcOrd="1" destOrd="0" presId="urn:microsoft.com/office/officeart/2005/8/layout/default#1"/>
    <dgm:cxn modelId="{6E44F317-D9C1-4FC8-8FCF-9DEB6F7875F0}" type="presParOf" srcId="{0901B7BD-72B0-4AAF-B1A4-0BAE8B8B6AAA}" destId="{2D9C8A29-CD9E-4CD5-92C2-8A15754EE48B}" srcOrd="2" destOrd="0" presId="urn:microsoft.com/office/officeart/2005/8/layout/default#1"/>
    <dgm:cxn modelId="{2266F471-2A30-4EC7-A344-EABC39776CD2}" type="presParOf" srcId="{0901B7BD-72B0-4AAF-B1A4-0BAE8B8B6AAA}" destId="{F02CA8DD-E6E8-4535-9E5B-01CA04FE4131}" srcOrd="3" destOrd="0" presId="urn:microsoft.com/office/officeart/2005/8/layout/default#1"/>
    <dgm:cxn modelId="{6FC0909B-1535-4EF4-BA2C-2886A558F74E}" type="presParOf" srcId="{0901B7BD-72B0-4AAF-B1A4-0BAE8B8B6AAA}" destId="{2236FD11-F36E-4BA6-AF82-DA4EAB57943B}" srcOrd="4" destOrd="0" presId="urn:microsoft.com/office/officeart/2005/8/layout/default#1"/>
    <dgm:cxn modelId="{B6710EC0-5FD1-417C-8C5F-E68D115022FC}" type="presParOf" srcId="{0901B7BD-72B0-4AAF-B1A4-0BAE8B8B6AAA}" destId="{DC80AB3A-D46B-4F4A-820A-73A897B485AD}" srcOrd="5" destOrd="0" presId="urn:microsoft.com/office/officeart/2005/8/layout/default#1"/>
    <dgm:cxn modelId="{7F6D6443-E23F-45EB-85B9-5EEA9FAA2751}" type="presParOf" srcId="{0901B7BD-72B0-4AAF-B1A4-0BAE8B8B6AAA}" destId="{7A50AC54-78F0-493F-AC24-649E07E8EBC7}" srcOrd="6" destOrd="0" presId="urn:microsoft.com/office/officeart/2005/8/layout/default#1"/>
    <dgm:cxn modelId="{8E3B50CF-C7E9-414B-9504-F33C4385338A}" type="presParOf" srcId="{0901B7BD-72B0-4AAF-B1A4-0BAE8B8B6AAA}" destId="{E502E743-F358-4555-9120-012E68DB19B7}" srcOrd="7" destOrd="0" presId="urn:microsoft.com/office/officeart/2005/8/layout/default#1"/>
    <dgm:cxn modelId="{8FDD2410-D48E-421D-97AC-839069864B05}" type="presParOf" srcId="{0901B7BD-72B0-4AAF-B1A4-0BAE8B8B6AAA}" destId="{C5E5FA2E-1D3C-4101-8786-1E25B3EF7D49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D9152-493A-4EB4-8A94-F08E031A6720}">
      <dsp:nvSpPr>
        <dsp:cNvPr id="0" name=""/>
        <dsp:cNvSpPr/>
      </dsp:nvSpPr>
      <dsp:spPr>
        <a:xfrm>
          <a:off x="2233739" y="1093485"/>
          <a:ext cx="1652355" cy="16523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Ψυχική Υγεία</a:t>
          </a:r>
          <a:endParaRPr lang="el-GR" sz="2600" kern="1200" dirty="0"/>
        </a:p>
      </dsp:txBody>
      <dsp:txXfrm>
        <a:off x="2475721" y="1335467"/>
        <a:ext cx="1168391" cy="1168391"/>
      </dsp:txXfrm>
    </dsp:sp>
    <dsp:sp modelId="{1F7E1A23-95BC-44F9-9AC3-83C93B1F9C9D}">
      <dsp:nvSpPr>
        <dsp:cNvPr id="0" name=""/>
        <dsp:cNvSpPr/>
      </dsp:nvSpPr>
      <dsp:spPr>
        <a:xfrm rot="12900000">
          <a:off x="1094084" y="779172"/>
          <a:ext cx="1346634" cy="47092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17AC3-3F9A-44D8-B6B2-7FCB62088876}">
      <dsp:nvSpPr>
        <dsp:cNvPr id="0" name=""/>
        <dsp:cNvSpPr/>
      </dsp:nvSpPr>
      <dsp:spPr>
        <a:xfrm>
          <a:off x="430983" y="539"/>
          <a:ext cx="1569737" cy="1255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Ανάπτυξη πνευματικού &amp; συναισθηματικού δυναμικού</a:t>
          </a:r>
          <a:endParaRPr lang="el-GR" sz="1200" kern="1200" dirty="0"/>
        </a:p>
      </dsp:txBody>
      <dsp:txXfrm>
        <a:off x="467764" y="37320"/>
        <a:ext cx="1496175" cy="1182227"/>
      </dsp:txXfrm>
    </dsp:sp>
    <dsp:sp modelId="{F20F98A2-71C7-47A8-9572-45334C01AA46}">
      <dsp:nvSpPr>
        <dsp:cNvPr id="0" name=""/>
        <dsp:cNvSpPr/>
      </dsp:nvSpPr>
      <dsp:spPr>
        <a:xfrm rot="19500000">
          <a:off x="3679115" y="779172"/>
          <a:ext cx="1346634" cy="47092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4BA70-BFD5-4583-AB31-AF72DB3AD991}">
      <dsp:nvSpPr>
        <dsp:cNvPr id="0" name=""/>
        <dsp:cNvSpPr/>
      </dsp:nvSpPr>
      <dsp:spPr>
        <a:xfrm>
          <a:off x="4119112" y="539"/>
          <a:ext cx="1569737" cy="1255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Επιτυχής απόκτηση κοινωνικού ρόλου σε σχολείο &amp; επαγγ/κη ζωή</a:t>
          </a:r>
          <a:endParaRPr lang="el-GR" sz="1200" kern="1200" dirty="0"/>
        </a:p>
      </dsp:txBody>
      <dsp:txXfrm>
        <a:off x="4155893" y="37320"/>
        <a:ext cx="1496175" cy="11822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4B717-8581-413B-B2A9-9B3EED9C248C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Έλλειψη προβλημάτων ή διαταραχών</a:t>
          </a:r>
          <a:endParaRPr lang="el-GR" sz="2500" kern="1200" dirty="0"/>
        </a:p>
      </dsp:txBody>
      <dsp:txXfrm rot="5400000">
        <a:off x="0" y="0"/>
        <a:ext cx="4114800" cy="1697235"/>
      </dsp:txXfrm>
    </dsp:sp>
    <dsp:sp modelId="{2C3034E4-111C-4CC6-91A3-3858E9C313C4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Ανάπτυξη κοινωνικών &amp; συναισθηματικών δεξιοτήτων</a:t>
          </a:r>
          <a:endParaRPr lang="el-GR" sz="2500" kern="1200" dirty="0"/>
        </a:p>
      </dsp:txBody>
      <dsp:txXfrm>
        <a:off x="4114800" y="0"/>
        <a:ext cx="4114800" cy="1697235"/>
      </dsp:txXfrm>
    </dsp:sp>
    <dsp:sp modelId="{CD07C600-F40A-4A2A-9CC4-7619CB0BDE36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Ενίσχυση θετικής προσαρμογής</a:t>
          </a:r>
          <a:endParaRPr lang="el-GR" sz="2500" kern="1200" dirty="0"/>
        </a:p>
      </dsp:txBody>
      <dsp:txXfrm rot="10800000">
        <a:off x="0" y="2828726"/>
        <a:ext cx="4114800" cy="1697235"/>
      </dsp:txXfrm>
    </dsp:sp>
    <dsp:sp modelId="{1D51C542-DFC0-4586-95F9-914058B2B84D}">
      <dsp:nvSpPr>
        <dsp:cNvPr id="0" name=""/>
        <dsp:cNvSpPr/>
      </dsp:nvSpPr>
      <dsp:spPr>
        <a:xfrm rot="5400000">
          <a:off x="5040709" y="1337071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Ψυχική ευεξία</a:t>
          </a:r>
          <a:endParaRPr lang="el-GR" sz="2500" kern="1200" dirty="0"/>
        </a:p>
      </dsp:txBody>
      <dsp:txXfrm rot="-5400000">
        <a:off x="4114800" y="2828726"/>
        <a:ext cx="4114800" cy="1697235"/>
      </dsp:txXfrm>
    </dsp:sp>
    <dsp:sp modelId="{53881EB1-10D8-4A00-83EE-E2528F4D7A32}">
      <dsp:nvSpPr>
        <dsp:cNvPr id="0" name=""/>
        <dsp:cNvSpPr/>
      </dsp:nvSpPr>
      <dsp:spPr>
        <a:xfrm>
          <a:off x="2880359" y="1697235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Αφορά</a:t>
          </a:r>
          <a:endParaRPr lang="el-GR" sz="2500" kern="1200" dirty="0"/>
        </a:p>
      </dsp:txBody>
      <dsp:txXfrm>
        <a:off x="2935594" y="1752470"/>
        <a:ext cx="2358410" cy="10210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350E5-EE35-4512-87EE-A45945EF70A0}" type="datetimeFigureOut">
              <a:rPr lang="el-GR" smtClean="0"/>
              <a:t>23/07/2018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Πολυξενη Ραπτη &amp; Ιωαννα Ρουποτια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0DBF5-D773-4C85-B7B0-FFFDA7BF7C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53797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68C06-A49B-4835-A6FF-FA8ED27FD052}" type="datetimeFigureOut">
              <a:rPr lang="el-GR" smtClean="0"/>
              <a:t>23/07/2018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Πολυξενη Ραπτη &amp; Ιωαννα Ρουποτια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4A921-AB59-4D28-B1EA-D801482F7F1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39241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4A921-AB59-4D28-B1EA-D801482F7F1F}" type="slidenum">
              <a:rPr lang="el-GR" smtClean="0"/>
              <a:t>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Πολυξενη Ραπτη &amp; Ιωαννα Ρουποτια</a:t>
            </a:r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4A921-AB59-4D28-B1EA-D801482F7F1F}" type="slidenum">
              <a:rPr lang="el-GR" smtClean="0"/>
              <a:t>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Πολυξενη Ραπτη &amp; Ιωαννα Ρουποτια</a:t>
            </a:r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CE9149-43EE-47F3-96FA-4DAFEAB3CC97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4B89E-D38C-4873-9B33-9A7B428A94E3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86147F-8972-4DC7-8B3D-69602CC2190F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4B80C-1A8C-48EF-8A03-6C84F67CA490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D826D-0604-493D-8688-2526079B0D75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1FBA78-1705-4262-A11C-1B9F01784AB1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5B078B-9F73-4D85-8900-113BDFE4BF73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791CC3-7ABC-4B00-AFC2-07645614F14B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48F9EB-5762-438B-9FC3-149592FBD20A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8C0B2A3-565D-47E1-BADA-3161971F7E8F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A6F3AE-B7A6-4402-8FE6-6B055B5DCB7C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8BA1E4-AD3E-4092-A6DE-4A73AA5DD430}" type="datetime1">
              <a:rPr lang="el-GR" smtClean="0"/>
              <a:t>23/07/2018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l-GR" smtClean="0"/>
              <a:t>Πολυξένη Ράπτη &amp; Ιωάννα Ρουποτιά</a:t>
            </a:r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672414" cy="65342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b="1" i="1" dirty="0" smtClean="0"/>
              <a:t>O </a:t>
            </a:r>
            <a:r>
              <a:rPr lang="el-GR" b="1" i="1" dirty="0" smtClean="0"/>
              <a:t>Ρόλος των εκπ/των στην αναγνωριση και αντιμετώπιση ζητημάτων ψυχικής υγείας σε παιδί </a:t>
            </a:r>
            <a:br>
              <a:rPr lang="el-GR" b="1" i="1" dirty="0" smtClean="0"/>
            </a:br>
            <a:r>
              <a:rPr lang="el-GR" b="1" i="1" dirty="0" smtClean="0"/>
              <a:t>και εφήβους</a:t>
            </a:r>
            <a:endParaRPr lang="el-GR" b="1" i="1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143644"/>
            <a:ext cx="4121018" cy="629425"/>
          </a:xfrm>
        </p:spPr>
        <p:txBody>
          <a:bodyPr/>
          <a:lstStyle/>
          <a:p>
            <a:r>
              <a:rPr lang="el-GR" sz="1500" dirty="0" smtClean="0">
                <a:solidFill>
                  <a:schemeClr val="tx1"/>
                </a:solidFill>
              </a:rPr>
              <a:t>Πολυξένη Ράπτη &amp; Ιωάννα </a:t>
            </a:r>
            <a:r>
              <a:rPr lang="el-GR" sz="1500" dirty="0" err="1" smtClean="0">
                <a:solidFill>
                  <a:schemeClr val="tx1"/>
                </a:solidFill>
              </a:rPr>
              <a:t>Ρουποτιά</a:t>
            </a:r>
            <a:endParaRPr lang="el-GR" sz="1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Τρόποι πρόληψης / αντιμετώπισης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K</a:t>
            </a:r>
            <a:r>
              <a:rPr lang="el-GR" dirty="0" smtClean="0"/>
              <a:t>καταγραφή παρατηρήσεων εκπαιδευτικών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Συνεργασία με σχολικό σύμβουλο , ψυχολόγο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Καλλιέργεια επικοινωνίας με μαθητή 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Ενθάρρυνση / βελτίωση αυτοεκτίμησης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Συνεργασία με γονείς</a:t>
            </a:r>
          </a:p>
          <a:p>
            <a:pPr marL="624078" indent="-514350">
              <a:buNone/>
            </a:pPr>
            <a:endParaRPr lang="el-GR" dirty="0" smtClean="0"/>
          </a:p>
          <a:p>
            <a:pPr marL="624078" indent="-514350">
              <a:buNone/>
            </a:pPr>
            <a:r>
              <a:rPr lang="el-GR" dirty="0" smtClean="0"/>
              <a:t>(Καλατζή –Αζιζι, Ζαφειροπούλου , 2004. </a:t>
            </a:r>
            <a:r>
              <a:rPr lang="en-US" dirty="0" smtClean="0"/>
              <a:t>Volume 2 </a:t>
            </a:r>
            <a:r>
              <a:rPr lang="en-US" i="1" dirty="0" smtClean="0"/>
              <a:t>Depression</a:t>
            </a:r>
            <a:r>
              <a:rPr lang="en-US" dirty="0" smtClean="0"/>
              <a:t> , 2001 )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ΚΑΤΑΘΛΙΨΗ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l-GR" dirty="0" smtClean="0"/>
              <a:t>υτές οι μορφές επιθετικότητας αποτελούν απειλή για την σωματική &amp; ψυχολογική ασφάλεια των μαθητών, καθώς και προβλήματα επικοινωνίας μαθητών μεταξύ τους αλλά και εκπαιδευτικών μαθητών.</a:t>
            </a:r>
          </a:p>
          <a:p>
            <a:endParaRPr lang="el-GR" dirty="0" smtClean="0"/>
          </a:p>
          <a:p>
            <a:r>
              <a:rPr lang="el-GR" dirty="0" smtClean="0"/>
              <a:t>(Καλατζή-Αζίζι, Ζαφειροπούλου, 2004)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Σχολικός εκφοβισμός-</a:t>
            </a:r>
            <a:r>
              <a:rPr lang="en-US" dirty="0" smtClean="0"/>
              <a:t>Bullying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Συμπτώματα</a:t>
            </a:r>
          </a:p>
          <a:p>
            <a:r>
              <a:rPr lang="el-GR" dirty="0" smtClean="0"/>
              <a:t>Ψυχικός πόνος</a:t>
            </a:r>
          </a:p>
          <a:p>
            <a:r>
              <a:rPr lang="el-GR" dirty="0" smtClean="0"/>
              <a:t>Άγχος</a:t>
            </a:r>
          </a:p>
          <a:p>
            <a:r>
              <a:rPr lang="el-GR" dirty="0" smtClean="0"/>
              <a:t>Αποδιοργάνωση</a:t>
            </a:r>
          </a:p>
          <a:p>
            <a:r>
              <a:rPr lang="el-GR" dirty="0" smtClean="0"/>
              <a:t>Φόβος</a:t>
            </a:r>
          </a:p>
          <a:p>
            <a:r>
              <a:rPr lang="el-GR" dirty="0" smtClean="0"/>
              <a:t>Δυσκολίες διαπροσωπικών σχέσεων</a:t>
            </a:r>
          </a:p>
          <a:p>
            <a:r>
              <a:rPr lang="el-GR" dirty="0" smtClean="0"/>
              <a:t>Μείωση σχολικής επίδοσης</a:t>
            </a:r>
          </a:p>
          <a:p>
            <a:endParaRPr lang="el-GR" dirty="0" smtClean="0"/>
          </a:p>
          <a:p>
            <a:r>
              <a:rPr lang="el-GR" dirty="0" smtClean="0"/>
              <a:t>(Χατζηχρήστου, 1999)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Διαζύγιο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Μπορούν να υποστηρίξουν τους μαθητές για</a:t>
            </a:r>
          </a:p>
          <a:p>
            <a:r>
              <a:rPr lang="el-GR" dirty="0" smtClean="0"/>
              <a:t>Ψυχοκοινωνική επάρκεια</a:t>
            </a:r>
          </a:p>
          <a:p>
            <a:r>
              <a:rPr lang="el-GR" dirty="0" smtClean="0"/>
              <a:t>Προσαρμογή</a:t>
            </a:r>
          </a:p>
          <a:p>
            <a:r>
              <a:rPr lang="el-GR" dirty="0" smtClean="0"/>
              <a:t>Εξέλιξη</a:t>
            </a:r>
          </a:p>
          <a:p>
            <a:r>
              <a:rPr lang="el-GR" dirty="0" smtClean="0"/>
              <a:t>Προαγωγή ψυχικής υγείας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(Χατζηχρήστου 1999, 143)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Διαζύγιο-ρόλος των εκπαιδευτικών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Αποτελεί μεγάλο τραυματικό γεγονός το οποίο εκδηλώνεται με</a:t>
            </a:r>
          </a:p>
          <a:p>
            <a:r>
              <a:rPr lang="el-GR" dirty="0" smtClean="0"/>
              <a:t>Έντονο άγχος</a:t>
            </a:r>
          </a:p>
          <a:p>
            <a:r>
              <a:rPr lang="el-GR" dirty="0" smtClean="0"/>
              <a:t>Παλινδρόμηση συμπεριφοράς σε προηγούμενα στάδια εξέλιξης</a:t>
            </a:r>
          </a:p>
          <a:p>
            <a:r>
              <a:rPr lang="el-GR" dirty="0" smtClean="0"/>
              <a:t>Διαταραχές συμπεριφοράς</a:t>
            </a:r>
          </a:p>
          <a:p>
            <a:r>
              <a:rPr lang="el-GR" dirty="0" smtClean="0"/>
              <a:t>Βαθιά θλίψη</a:t>
            </a:r>
          </a:p>
          <a:p>
            <a:r>
              <a:rPr lang="el-GR" dirty="0" smtClean="0"/>
              <a:t>Θυμό</a:t>
            </a:r>
          </a:p>
          <a:p>
            <a:r>
              <a:rPr lang="el-GR" dirty="0" smtClean="0"/>
              <a:t>Ενοχές</a:t>
            </a:r>
          </a:p>
          <a:p>
            <a:r>
              <a:rPr lang="el-GR" dirty="0" smtClean="0"/>
              <a:t>Συμπτώματα κατάθλιψης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Πένθος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Απαιτείται γνώση για διαχωρισμό φυσιολογικών &amp; παθολογικών συμπτωμάτων θρήνου καθώς και κατανόησης της θλίψης και διαφορετικότητας του κάθε παιδιού ως προς την έκφραση του συναισθήματος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Πένθος-ρόλος εκπαιδευτικό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Κακοποίηση σωματική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Έντονες συναισθηματικές αντιδράσεις ( υπερκινητικά , απαιτητικά , κλαίνε εύκολα)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Έλλειψη αυτοεκτίμησης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Αυτοκαταστροφική συμπεριφορά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Μαθησιακές δυσκολίες</a:t>
            </a:r>
          </a:p>
          <a:p>
            <a:pPr marL="624078" indent="-514350">
              <a:buFont typeface="+mj-lt"/>
              <a:buAutoNum type="arabicPeriod"/>
            </a:pPr>
            <a:endParaRPr lang="el-GR" dirty="0" smtClean="0"/>
          </a:p>
          <a:p>
            <a:pPr marL="624078" indent="-514350">
              <a:buNone/>
            </a:pPr>
            <a:r>
              <a:rPr lang="el-GR" dirty="0" smtClean="0"/>
              <a:t>( Τσιαντης , 2000. τεύχος 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Χαρακτηριστικά Κακοποιημένων παιδιών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Εκδηλώνεται με 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Κατάθλιψη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Άγχος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Χαμηλή αυτοεκτίμηση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Απόγνωση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Καθυστερούν και αντιφάσκουν κατά την διαδικασία της αποκάλυψης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Απομόνωση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Αίσθημα αδυναμίας και ενοχής για ό,τι έγινε</a:t>
            </a:r>
          </a:p>
          <a:p>
            <a:pPr>
              <a:buNone/>
            </a:pPr>
            <a:r>
              <a:rPr lang="el-GR" sz="2200" dirty="0" smtClean="0"/>
              <a:t>(Μπίμπου-Νάκου, στο Νικοπουλος , 2008 )</a:t>
            </a:r>
            <a:endParaRPr lang="el-GR" sz="2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Σεξουαλική κακοποίηση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Πρέπει να εφοδιαστούν με επαρκείς γνώσεις &amp; δεξιότητες παρέμβασης προκειμένου να εκπληρώσουν τις υποχρεώσεις τους ως επαγγελματίες παιδαγωγοί που συμπεριλαμβάνει και την φροντίδα και προστασία παιδιών </a:t>
            </a:r>
          </a:p>
          <a:p>
            <a:endParaRPr lang="el-GR" dirty="0" smtClean="0"/>
          </a:p>
          <a:p>
            <a:pPr>
              <a:buNone/>
            </a:pPr>
            <a:r>
              <a:rPr lang="el-GR" sz="2000" dirty="0" smtClean="0"/>
              <a:t>( </a:t>
            </a:r>
            <a:r>
              <a:rPr lang="en-US" sz="2000" dirty="0" smtClean="0"/>
              <a:t>Briggs , 2006 . Walface &amp; Bunting , 2007 </a:t>
            </a:r>
            <a:r>
              <a:rPr lang="el-GR" sz="2000" dirty="0" smtClean="0"/>
              <a:t>στο </a:t>
            </a:r>
            <a:r>
              <a:rPr lang="en-US" sz="2000" dirty="0" smtClean="0"/>
              <a:t>Goldman &amp; Grimbeek , 2014)</a:t>
            </a:r>
            <a:endParaRPr lang="el-GR" sz="20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Σεξουαλική κακοποίηση – Ρόλος εκπαιδευτικών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υπάρχει ψυχική υγεία χωρίς ψυχική ευεξία !!!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i="1" dirty="0" smtClean="0"/>
              <a:t>O </a:t>
            </a:r>
            <a:r>
              <a:rPr lang="el-GR" sz="2000" b="1" i="1" dirty="0" smtClean="0"/>
              <a:t>Ρόλος των εκπ/των στην αναγνώριση και αντιμετώπιση ζητημάτων ψυχικής υγείας σε παιδί και εφήβους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2071670" y="3143248"/>
          <a:ext cx="6119834" cy="274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642910" y="2143116"/>
            <a:ext cx="8043890" cy="3864175"/>
          </a:xfrm>
        </p:spPr>
        <p:txBody>
          <a:bodyPr/>
          <a:lstStyle/>
          <a:p>
            <a:r>
              <a:rPr lang="el-GR" dirty="0" smtClean="0"/>
              <a:t>Χαρακτηριστικά ΔΕΠΥ παιδιών 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Υπερκινητικότητα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Παρορμητικότητα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Απροσεξία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( Καλατζή-Αζιζι , Ζαφειροπούλου , 2004, Κακουρος, 2001 )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Προβλήματα προσοχής- Υπερκινητικότητα ΔΕΠΥ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785786" y="1785926"/>
            <a:ext cx="7329510" cy="3792737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l-GR" dirty="0" smtClean="0"/>
              <a:t> Προβλήματα μάθησης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Προβλήματα συμπεριφοράς 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Πολιτισμικές διαφορές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Μετάβαση μαθητών σε νέες καταστάσεις</a:t>
            </a:r>
          </a:p>
          <a:p>
            <a:pPr marL="624078" indent="-514350">
              <a:buFont typeface="+mj-lt"/>
              <a:buAutoNum type="arabicPeriod"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Περαιτέρω προβλήματα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Χαρακτηριστικά εκπ/κου για παροχή βοήθειας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dirty="0" smtClean="0"/>
              <a:t> Ο ρόλος των εκπ/κων είναι πολύπλευρος και συντελεί στην παραπομπή των παιδιών με προβλήματα ψυχικής υγείας για υποστήριξη και ενίσχυση 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l-GR" sz="2000" dirty="0" smtClean="0"/>
              <a:t>Η ψυχική υγεία όπως έχει οριστεί από τον Π.Ο.Υ (2001 ) ορίζεται ως μια κατάσταση συναισθηματικής και κοινωνικής ευεξίας στην οποία το άτομο αντιλαμβάνεται και συνειδητοποιεί τις δυνατότητες του –ικανότητες, μπορεί να αντιμετωπίσει τα συνηθισμένα άγχη και δυσκολίες της ζωής , είναι σε θέση να εργαστεί παραγωγικά και γόνιμα και είναι ικανό να συνεισφέρει στην κοινότητα του . ( </a:t>
            </a:r>
            <a:r>
              <a:rPr lang="en-US" sz="2000" dirty="0" smtClean="0"/>
              <a:t>WHO , 2001 , p.1 )</a:t>
            </a:r>
            <a:endParaRPr lang="el-GR" sz="20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Ψυχική υγεία ?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Ψυχική υγεία και παιδί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Διάγραμμα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ψυχική υγεία περιλαμβάνει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l-GR" dirty="0" smtClean="0"/>
              <a:t>Σχολική περίοδος ( χαμηλή πρόοδος , απουσίες , επανάληψη τάξης )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Ενήλικη περίοδος ( ανεργία , μη επαγ/κη αποκατάσταση )</a:t>
            </a:r>
          </a:p>
          <a:p>
            <a:pPr marL="624078" indent="-514350">
              <a:buFont typeface="+mj-lt"/>
              <a:buAutoNum type="arabicPeriod"/>
            </a:pPr>
            <a:r>
              <a:rPr lang="el-GR" dirty="0" smtClean="0"/>
              <a:t>Μεγάλο ποσοστό διαβίωσης σε καταστάσεις ανέχειας , παραβατικές παρατάξεις &amp; εμφάνιση ψυχικών διαταραχών</a:t>
            </a:r>
          </a:p>
          <a:p>
            <a:pPr marL="624078" indent="-514350">
              <a:buNone/>
            </a:pPr>
            <a:r>
              <a:rPr lang="el-GR" dirty="0" smtClean="0"/>
              <a:t>( Χρυσή, Χατζηχρήστου στο Καλατζή – Αζιζι , Μπεζεβεγκης , 2000)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500" dirty="0" smtClean="0"/>
              <a:t>Προβλήματα που εκδηλώνονται σε διαφόρους τομείς σε μετέπειτα στάδια της ζωής των παιδιών</a:t>
            </a:r>
            <a:endParaRPr lang="el-G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71472" y="2000240"/>
            <a:ext cx="8115328" cy="4007051"/>
          </a:xfrm>
        </p:spPr>
        <p:txBody>
          <a:bodyPr/>
          <a:lstStyle/>
          <a:p>
            <a:r>
              <a:rPr lang="el-GR" dirty="0" smtClean="0"/>
              <a:t>Αναφέρονται σε 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Συναισθηματικές διαταραχές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Διαταραχές διαγωγής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Προβλήματα συμπεριφοράς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Δυσπροσάρμοστη συμπεριφορά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Προβλήματα ψυχικής υγείας παιδιών  &amp; έφηβων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Εκδηλώνεται με </a:t>
            </a:r>
            <a:r>
              <a:rPr lang="en-US" dirty="0" smtClean="0"/>
              <a:t>:</a:t>
            </a:r>
          </a:p>
          <a:p>
            <a:pPr marL="681228" indent="-571500">
              <a:buFont typeface="+mj-lt"/>
              <a:buAutoNum type="romanLcPeriod"/>
            </a:pPr>
            <a:r>
              <a:rPr lang="el-GR" dirty="0" smtClean="0"/>
              <a:t>Μη συμμετοχή στην τάξη</a:t>
            </a:r>
          </a:p>
          <a:p>
            <a:pPr marL="681228" indent="-571500">
              <a:buFont typeface="+mj-lt"/>
              <a:buAutoNum type="romanLcPeriod"/>
            </a:pPr>
            <a:r>
              <a:rPr lang="el-GR" dirty="0" smtClean="0"/>
              <a:t>Δυσκολία συγκέντρωσης</a:t>
            </a:r>
          </a:p>
          <a:p>
            <a:pPr marL="681228" indent="-571500">
              <a:buFont typeface="+mj-lt"/>
              <a:buAutoNum type="romanLcPeriod"/>
            </a:pPr>
            <a:r>
              <a:rPr lang="el-GR" dirty="0" smtClean="0"/>
              <a:t>Χαμηλή αυτοπεποίθηση</a:t>
            </a:r>
          </a:p>
          <a:p>
            <a:pPr marL="681228" indent="-571500">
              <a:buFont typeface="+mj-lt"/>
              <a:buAutoNum type="romanLcPeriod"/>
            </a:pPr>
            <a:r>
              <a:rPr lang="el-GR" dirty="0" smtClean="0"/>
              <a:t>Στενοχώρια όσον αφορά σχολικές επιδόσεις</a:t>
            </a:r>
          </a:p>
          <a:p>
            <a:pPr marL="681228" indent="-571500">
              <a:buFont typeface="+mj-lt"/>
              <a:buAutoNum type="romanLcPeriod"/>
            </a:pPr>
            <a:r>
              <a:rPr lang="el-GR" dirty="0" smtClean="0"/>
              <a:t>Σχέση με τον εκπαιδευτικό</a:t>
            </a:r>
          </a:p>
          <a:p>
            <a:pPr marL="681228" indent="-571500">
              <a:buFont typeface="+mj-lt"/>
              <a:buAutoNum type="romanLcPeriod"/>
            </a:pPr>
            <a:endParaRPr lang="el-GR" dirty="0" smtClean="0"/>
          </a:p>
          <a:p>
            <a:pPr marL="681228" indent="-571500">
              <a:buNone/>
            </a:pPr>
            <a:r>
              <a:rPr lang="el-GR" dirty="0" smtClean="0"/>
              <a:t>(Καλατζή- Αζιζι , Ζαφειροπούλου, 2004)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Άγχος / Στρες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200" b="1" u="sng" dirty="0" smtClean="0"/>
              <a:t>Εκδηλώνεται με </a:t>
            </a:r>
            <a:r>
              <a:rPr lang="en-US" sz="2200" b="1" u="sng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K</a:t>
            </a:r>
            <a:r>
              <a:rPr lang="el-GR" sz="2200" dirty="0" smtClean="0"/>
              <a:t>καταθλιπτική διάθεση καθημερινά 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Καταστρεπτικά συναισθήματα ( δυστυχία, θλίψη )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Μειωμένο ενδιαφέρον στην τάξη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Μειωμένη δραστηριότητα στην τάξη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Μειωμένη αυτοπεποίθηση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Αίσθημα αναξιότητας</a:t>
            </a:r>
          </a:p>
          <a:p>
            <a:pPr>
              <a:buFont typeface="Wingdings" pitchFamily="2" charset="2"/>
              <a:buChar char="v"/>
            </a:pPr>
            <a:r>
              <a:rPr lang="el-GR" sz="2200" dirty="0" smtClean="0"/>
              <a:t>Σκέψεις θανάτου</a:t>
            </a:r>
          </a:p>
          <a:p>
            <a:pPr>
              <a:buNone/>
            </a:pPr>
            <a:endParaRPr lang="el-GR" sz="2200" dirty="0" smtClean="0"/>
          </a:p>
          <a:p>
            <a:pPr>
              <a:buNone/>
            </a:pPr>
            <a:r>
              <a:rPr lang="el-GR" dirty="0" smtClean="0"/>
              <a:t>( </a:t>
            </a:r>
            <a:r>
              <a:rPr lang="en-US" dirty="0" smtClean="0"/>
              <a:t>Fitzpatrick &amp;</a:t>
            </a:r>
            <a:r>
              <a:rPr lang="el-GR" dirty="0" smtClean="0"/>
              <a:t> </a:t>
            </a:r>
            <a:r>
              <a:rPr lang="en-US" dirty="0" smtClean="0"/>
              <a:t>Sharry , 2006 . </a:t>
            </a:r>
            <a:r>
              <a:rPr lang="el-GR" dirty="0" smtClean="0"/>
              <a:t>Καλατζή-Αζιζι , Ζαφειροπούλου , 2004 )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ΚΑΤΑΘΛΙΨΗ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761</Words>
  <Application>Microsoft Office PowerPoint</Application>
  <PresentationFormat>Προβολή στην οθόνη (4:3)</PresentationFormat>
  <Paragraphs>155</Paragraphs>
  <Slides>23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Συγκέντρωση</vt:lpstr>
      <vt:lpstr>     O Ρόλος των εκπ/των στην αναγνωριση και αντιμετώπιση ζητημάτων ψυχικής υγείας σε παιδί  και εφήβους</vt:lpstr>
      <vt:lpstr>O Ρόλος των εκπ/των στην αναγνώριση και αντιμετώπιση ζητημάτων ψυχικής υγείας σε παιδί και εφήβους</vt:lpstr>
      <vt:lpstr>Τι είναι Ψυχική υγεία ?</vt:lpstr>
      <vt:lpstr>Ψυχική υγεία και παιδί</vt:lpstr>
      <vt:lpstr>Η ψυχική υγεία περιλαμβάνει </vt:lpstr>
      <vt:lpstr>Προβλήματα που εκδηλώνονται σε διαφόρους τομείς σε μετέπειτα στάδια της ζωής των παιδιών</vt:lpstr>
      <vt:lpstr>Προβλήματα ψυχικής υγείας παιδιών  &amp; έφηβων</vt:lpstr>
      <vt:lpstr>Άγχος / Στρες</vt:lpstr>
      <vt:lpstr>ΚΑΤΑΘΛΙΨΗ</vt:lpstr>
      <vt:lpstr>ΚΑΤΑΘΛΙΨΗ</vt:lpstr>
      <vt:lpstr>Σχολικός εκφοβισμός-Bullying</vt:lpstr>
      <vt:lpstr>Διαζύγιο</vt:lpstr>
      <vt:lpstr>Διαζύγιο-ρόλος των εκπαιδευτικών</vt:lpstr>
      <vt:lpstr>Πένθος</vt:lpstr>
      <vt:lpstr>Πένθος-ρόλος εκπαιδευτικό</vt:lpstr>
      <vt:lpstr>Κακοποίηση σωματική</vt:lpstr>
      <vt:lpstr>Χαρακτηριστικά Κακοποιημένων παιδιών</vt:lpstr>
      <vt:lpstr>Σεξουαλική κακοποίηση</vt:lpstr>
      <vt:lpstr>Σεξουαλική κακοποίηση – Ρόλος εκπαιδευτικών</vt:lpstr>
      <vt:lpstr>Προβλήματα προσοχής- Υπερκινητικότητα ΔΕΠΥ</vt:lpstr>
      <vt:lpstr>Περαιτέρω προβλήματα</vt:lpstr>
      <vt:lpstr>Χαρακτηριστικά εκπ/κου για παροχή βοήθειας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Ρόλος των εκπ/των στην αναγνωριση και αντιμετωπιση ζητηματων ψυχικης υγειας σε παιδια και εφηβους</dc:title>
  <dc:creator>UserG</dc:creator>
  <cp:lastModifiedBy>NIKI</cp:lastModifiedBy>
  <cp:revision>51</cp:revision>
  <dcterms:created xsi:type="dcterms:W3CDTF">2018-02-10T17:00:30Z</dcterms:created>
  <dcterms:modified xsi:type="dcterms:W3CDTF">2018-07-23T09:24:46Z</dcterms:modified>
</cp:coreProperties>
</file>