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</p:sldMasterIdLst>
  <p:notesMasterIdLst>
    <p:notesMasterId r:id="rId16"/>
  </p:notesMasterIdLst>
  <p:sldIdLst>
    <p:sldId id="269" r:id="rId5"/>
    <p:sldId id="271" r:id="rId6"/>
    <p:sldId id="274" r:id="rId7"/>
    <p:sldId id="273" r:id="rId8"/>
    <p:sldId id="275" r:id="rId9"/>
    <p:sldId id="272" r:id="rId10"/>
    <p:sldId id="265" r:id="rId11"/>
    <p:sldId id="266" r:id="rId12"/>
    <p:sldId id="267" r:id="rId13"/>
    <p:sldId id="276" r:id="rId14"/>
    <p:sldId id="27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F6612-C573-4F1E-AC89-C1F875F6DD7F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l-GR"/>
        </a:p>
      </dgm:t>
    </dgm:pt>
    <dgm:pt modelId="{0DEF3641-8265-43EE-9BA1-AB1FFBEEBCB3}">
      <dgm:prSet/>
      <dgm:spPr/>
      <dgm:t>
        <a:bodyPr/>
        <a:lstStyle/>
        <a:p>
          <a:r>
            <a:rPr lang="el-GR" spc="15" dirty="0">
              <a:latin typeface="Arial Narrow" pitchFamily="34" charset="0"/>
              <a:cs typeface="Arial"/>
            </a:rPr>
            <a:t>Άνθ</a:t>
          </a:r>
          <a:r>
            <a:rPr lang="el-GR" spc="10" dirty="0">
              <a:latin typeface="Arial Narrow" pitchFamily="34" charset="0"/>
              <a:cs typeface="Arial"/>
            </a:rPr>
            <a:t>ρω</a:t>
          </a:r>
          <a:r>
            <a:rPr lang="el-GR" spc="15" dirty="0">
              <a:latin typeface="Arial Narrow" pitchFamily="34" charset="0"/>
              <a:cs typeface="Arial"/>
            </a:rPr>
            <a:t>πο</a:t>
          </a:r>
          <a:r>
            <a:rPr lang="el-GR" dirty="0">
              <a:latin typeface="Arial Narrow" pitchFamily="34" charset="0"/>
              <a:cs typeface="Arial"/>
            </a:rPr>
            <a:t>ι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κα</a:t>
          </a:r>
          <a:r>
            <a:rPr lang="el-GR" dirty="0">
              <a:latin typeface="Arial Narrow" pitchFamily="34" charset="0"/>
              <a:cs typeface="Arial"/>
            </a:rPr>
            <a:t>ι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ο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γανισμο</a:t>
          </a:r>
          <a:r>
            <a:rPr lang="el-GR" dirty="0">
              <a:latin typeface="Arial Narrow" pitchFamily="34" charset="0"/>
              <a:cs typeface="Arial"/>
            </a:rPr>
            <a:t>ί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πο</a:t>
          </a:r>
          <a:r>
            <a:rPr lang="el-GR" dirty="0">
              <a:latin typeface="Arial Narrow" pitchFamily="34" charset="0"/>
              <a:cs typeface="Arial"/>
            </a:rPr>
            <a:t>υ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αποτ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λού</a:t>
          </a:r>
          <a:r>
            <a:rPr lang="el-GR" dirty="0">
              <a:latin typeface="Arial Narrow" pitchFamily="34" charset="0"/>
              <a:cs typeface="Arial"/>
            </a:rPr>
            <a:t>ν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τ</a:t>
          </a:r>
          <a:r>
            <a:rPr lang="el-GR" dirty="0">
              <a:latin typeface="Arial Narrow" pitchFamily="34" charset="0"/>
              <a:cs typeface="Arial"/>
            </a:rPr>
            <a:t>ο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άμ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σ</a:t>
          </a:r>
          <a:r>
            <a:rPr lang="el-GR" dirty="0">
              <a:latin typeface="Arial Narrow" pitchFamily="34" charset="0"/>
              <a:cs typeface="Arial"/>
            </a:rPr>
            <a:t>ο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π</a:t>
          </a:r>
          <a:r>
            <a:rPr lang="el-GR" spc="10" dirty="0">
              <a:latin typeface="Arial Narrow" pitchFamily="34" charset="0"/>
              <a:cs typeface="Arial"/>
            </a:rPr>
            <a:t>ερ</a:t>
          </a:r>
          <a:r>
            <a:rPr lang="el-GR" spc="15" dirty="0">
              <a:latin typeface="Arial Narrow" pitchFamily="34" charset="0"/>
              <a:cs typeface="Arial"/>
            </a:rPr>
            <a:t>ιβάλλο</a:t>
          </a:r>
          <a:r>
            <a:rPr lang="el-GR" dirty="0">
              <a:latin typeface="Arial Narrow" pitchFamily="34" charset="0"/>
              <a:cs typeface="Arial"/>
            </a:rPr>
            <a:t>ν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τ</a:t>
          </a:r>
          <a:r>
            <a:rPr lang="el-GR" spc="10" dirty="0">
              <a:latin typeface="Arial Narrow" pitchFamily="34" charset="0"/>
              <a:cs typeface="Arial"/>
            </a:rPr>
            <a:t>ω</a:t>
          </a:r>
          <a:r>
            <a:rPr lang="el-GR" dirty="0">
              <a:latin typeface="Arial Narrow" pitchFamily="34" charset="0"/>
              <a:cs typeface="Arial"/>
            </a:rPr>
            <a:t>ν </a:t>
          </a:r>
          <a:r>
            <a:rPr lang="el-GR" spc="15" dirty="0">
              <a:latin typeface="Arial Narrow" pitchFamily="34" charset="0"/>
              <a:cs typeface="Arial"/>
            </a:rPr>
            <a:t>ατόμ</a:t>
          </a:r>
          <a:r>
            <a:rPr lang="el-GR" spc="10" dirty="0">
              <a:latin typeface="Arial Narrow" pitchFamily="34" charset="0"/>
              <a:cs typeface="Arial"/>
            </a:rPr>
            <a:t>ω</a:t>
          </a:r>
          <a:r>
            <a:rPr lang="el-GR" dirty="0">
              <a:latin typeface="Arial Narrow" pitchFamily="34" charset="0"/>
              <a:cs typeface="Arial"/>
            </a:rPr>
            <a:t>ν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μ</a:t>
          </a:r>
          <a:r>
            <a:rPr lang="el-GR" dirty="0">
              <a:latin typeface="Arial Narrow" pitchFamily="34" charset="0"/>
              <a:cs typeface="Arial"/>
            </a:rPr>
            <a:t>ε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αναπη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ί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dirty="0">
              <a:latin typeface="Arial Narrow" pitchFamily="34" charset="0"/>
              <a:cs typeface="Arial"/>
            </a:rPr>
            <a:t>ς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dirty="0">
              <a:latin typeface="Arial Narrow" pitchFamily="34" charset="0"/>
              <a:cs typeface="Arial"/>
            </a:rPr>
            <a:t>ή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μ</a:t>
          </a:r>
          <a:r>
            <a:rPr lang="el-GR" dirty="0">
              <a:latin typeface="Arial Narrow" pitchFamily="34" charset="0"/>
              <a:cs typeface="Arial"/>
            </a:rPr>
            <a:t>ε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π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οβλήματ</a:t>
          </a:r>
          <a:r>
            <a:rPr lang="el-GR" dirty="0">
              <a:latin typeface="Arial Narrow" pitchFamily="34" charset="0"/>
              <a:cs typeface="Arial"/>
            </a:rPr>
            <a:t>α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ψυχική</a:t>
          </a:r>
          <a:r>
            <a:rPr lang="el-GR" dirty="0">
              <a:latin typeface="Arial Narrow" pitchFamily="34" charset="0"/>
              <a:cs typeface="Arial"/>
            </a:rPr>
            <a:t>ς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υγ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ίας</a:t>
          </a:r>
          <a:r>
            <a:rPr lang="el-GR" spc="-100" dirty="0">
              <a:latin typeface="Arial Narrow" pitchFamily="34" charset="0"/>
              <a:cs typeface="Arial"/>
            </a:rPr>
            <a:t>.</a:t>
          </a:r>
          <a:r>
            <a:rPr lang="el-GR" dirty="0">
              <a:latin typeface="Arial Narrow" pitchFamily="34" charset="0"/>
              <a:cs typeface="Arial"/>
            </a:rPr>
            <a:t> </a:t>
          </a:r>
          <a:r>
            <a:rPr lang="el-GR" spc="-200" dirty="0">
              <a:latin typeface="Arial Narrow" pitchFamily="34" charset="0"/>
              <a:cs typeface="Arial"/>
            </a:rPr>
            <a:t> </a:t>
          </a:r>
          <a:r>
            <a:rPr lang="el-GR" spc="10" dirty="0">
              <a:latin typeface="Arial Narrow" pitchFamily="34" charset="0"/>
              <a:cs typeface="Arial"/>
            </a:rPr>
            <a:t>Γ</a:t>
          </a:r>
          <a:r>
            <a:rPr lang="el-GR" spc="15" dirty="0">
              <a:latin typeface="Arial Narrow" pitchFamily="34" charset="0"/>
              <a:cs typeface="Arial"/>
            </a:rPr>
            <a:t>ι</a:t>
          </a:r>
          <a:r>
            <a:rPr lang="el-GR" dirty="0">
              <a:latin typeface="Arial Narrow" pitchFamily="34" charset="0"/>
              <a:cs typeface="Arial"/>
            </a:rPr>
            <a:t>α </a:t>
          </a:r>
          <a:r>
            <a:rPr lang="el-GR" spc="15" dirty="0">
              <a:latin typeface="Arial Narrow" pitchFamily="34" charset="0"/>
              <a:cs typeface="Arial"/>
            </a:rPr>
            <a:t>πα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άδ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ιγμα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οικογ</a:t>
          </a:r>
          <a:r>
            <a:rPr lang="el-GR" spc="10" dirty="0">
              <a:latin typeface="Arial Narrow" pitchFamily="34" charset="0"/>
              <a:cs typeface="Arial"/>
            </a:rPr>
            <a:t>έ</a:t>
          </a:r>
          <a:r>
            <a:rPr lang="el-GR" spc="15" dirty="0">
              <a:latin typeface="Arial Narrow" pitchFamily="34" charset="0"/>
              <a:cs typeface="Arial"/>
            </a:rPr>
            <a:t>ν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ι</a:t>
          </a:r>
          <a:r>
            <a:rPr lang="el-GR" spc="10" dirty="0">
              <a:latin typeface="Arial Narrow" pitchFamily="34" charset="0"/>
              <a:cs typeface="Arial"/>
            </a:rPr>
            <a:t>α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φίλο</a:t>
          </a:r>
          <a:r>
            <a:rPr lang="el-GR" spc="10" dirty="0">
              <a:latin typeface="Arial Narrow" pitchFamily="34" charset="0"/>
              <a:cs typeface="Arial"/>
            </a:rPr>
            <a:t>ι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γ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ιτονι</a:t>
          </a:r>
          <a:r>
            <a:rPr lang="el-GR" spc="10" dirty="0">
              <a:latin typeface="Arial Narrow" pitchFamily="34" charset="0"/>
              <a:cs typeface="Arial"/>
            </a:rPr>
            <a:t>ά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τοπικ</a:t>
          </a:r>
          <a:r>
            <a:rPr lang="el-GR" dirty="0">
              <a:latin typeface="Arial Narrow" pitchFamily="34" charset="0"/>
              <a:cs typeface="Arial"/>
            </a:rPr>
            <a:t>ή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αγο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ά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τοπικ</a:t>
          </a:r>
          <a:r>
            <a:rPr lang="el-GR" spc="10" dirty="0">
              <a:latin typeface="Arial Narrow" pitchFamily="34" charset="0"/>
              <a:cs typeface="Arial"/>
            </a:rPr>
            <a:t>έ</a:t>
          </a:r>
          <a:r>
            <a:rPr lang="el-GR" dirty="0">
              <a:latin typeface="Arial Narrow" pitchFamily="34" charset="0"/>
              <a:cs typeface="Arial"/>
            </a:rPr>
            <a:t>ς </a:t>
          </a:r>
          <a:r>
            <a:rPr lang="el-GR" spc="15" dirty="0">
              <a:latin typeface="Arial Narrow" pitchFamily="34" charset="0"/>
              <a:cs typeface="Arial"/>
            </a:rPr>
            <a:t>καφ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τ</a:t>
          </a:r>
          <a:r>
            <a:rPr lang="el-GR" spc="10" dirty="0">
              <a:latin typeface="Arial Narrow" pitchFamily="34" charset="0"/>
              <a:cs typeface="Arial"/>
            </a:rPr>
            <a:t>έρ</a:t>
          </a:r>
          <a:r>
            <a:rPr lang="el-GR" spc="15" dirty="0">
              <a:latin typeface="Arial Narrow" pitchFamily="34" charset="0"/>
              <a:cs typeface="Arial"/>
            </a:rPr>
            <a:t>ι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ς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παγγ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λματί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dirty="0">
              <a:latin typeface="Arial Narrow" pitchFamily="34" charset="0"/>
              <a:cs typeface="Arial"/>
            </a:rPr>
            <a:t>ς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ψυχική</a:t>
          </a:r>
          <a:r>
            <a:rPr lang="el-GR" dirty="0">
              <a:latin typeface="Arial Narrow" pitchFamily="34" charset="0"/>
              <a:cs typeface="Arial"/>
            </a:rPr>
            <a:t>ς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υγ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ίας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γιατ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ο</a:t>
          </a:r>
          <a:r>
            <a:rPr lang="el-GR" dirty="0">
              <a:latin typeface="Arial Narrow" pitchFamily="34" charset="0"/>
              <a:cs typeface="Arial"/>
            </a:rPr>
            <a:t>ί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κτλ</a:t>
          </a:r>
          <a:r>
            <a:rPr lang="el-GR" spc="-100" dirty="0">
              <a:latin typeface="Arial Narrow" pitchFamily="34" charset="0"/>
              <a:cs typeface="Arial"/>
            </a:rPr>
            <a:t>.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dirty="0">
              <a:latin typeface="Arial Narrow" pitchFamily="34" charset="0"/>
              <a:cs typeface="Arial"/>
            </a:rPr>
            <a:t>Η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Αγ</a:t>
          </a:r>
          <a:r>
            <a:rPr lang="el-GR" spc="10" dirty="0">
              <a:latin typeface="Arial Narrow" pitchFamily="34" charset="0"/>
              <a:cs typeface="Arial"/>
            </a:rPr>
            <a:t>ω</a:t>
          </a:r>
          <a:r>
            <a:rPr lang="el-GR" spc="15" dirty="0">
              <a:latin typeface="Arial Narrow" pitchFamily="34" charset="0"/>
              <a:cs typeface="Arial"/>
            </a:rPr>
            <a:t>γ</a:t>
          </a:r>
          <a:r>
            <a:rPr lang="el-GR" dirty="0">
              <a:latin typeface="Arial Narrow" pitchFamily="34" charset="0"/>
              <a:cs typeface="Arial"/>
            </a:rPr>
            <a:t>ή </a:t>
          </a:r>
          <a:r>
            <a:rPr lang="el-GR" spc="15" dirty="0">
              <a:latin typeface="Arial Narrow" pitchFamily="34" charset="0"/>
              <a:cs typeface="Arial"/>
            </a:rPr>
            <a:t>Κοινότητα</a:t>
          </a:r>
          <a:r>
            <a:rPr lang="el-GR" dirty="0">
              <a:latin typeface="Arial Narrow" pitchFamily="34" charset="0"/>
              <a:cs typeface="Arial"/>
            </a:rPr>
            <a:t>ς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πο</a:t>
          </a:r>
          <a:r>
            <a:rPr lang="el-GR" dirty="0">
              <a:latin typeface="Arial Narrow" pitchFamily="34" charset="0"/>
              <a:cs typeface="Arial"/>
            </a:rPr>
            <a:t>υ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απ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υθύν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τα</a:t>
          </a:r>
          <a:r>
            <a:rPr lang="el-GR" dirty="0">
              <a:latin typeface="Arial Narrow" pitchFamily="34" charset="0"/>
              <a:cs typeface="Arial"/>
            </a:rPr>
            <a:t>ι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στ</a:t>
          </a:r>
          <a:r>
            <a:rPr lang="el-GR" dirty="0">
              <a:latin typeface="Arial Narrow" pitchFamily="34" charset="0"/>
              <a:cs typeface="Arial"/>
            </a:rPr>
            <a:t>ο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άμ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σ</a:t>
          </a:r>
          <a:r>
            <a:rPr lang="el-GR" dirty="0">
              <a:latin typeface="Arial Narrow" pitchFamily="34" charset="0"/>
              <a:cs typeface="Arial"/>
            </a:rPr>
            <a:t>ο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π</a:t>
          </a:r>
          <a:r>
            <a:rPr lang="el-GR" spc="10" dirty="0">
              <a:latin typeface="Arial Narrow" pitchFamily="34" charset="0"/>
              <a:cs typeface="Arial"/>
            </a:rPr>
            <a:t>ερ</a:t>
          </a:r>
          <a:r>
            <a:rPr lang="el-GR" spc="15" dirty="0">
              <a:latin typeface="Arial Narrow" pitchFamily="34" charset="0"/>
              <a:cs typeface="Arial"/>
            </a:rPr>
            <a:t>ιβάλλον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θ</a:t>
          </a:r>
          <a:r>
            <a:rPr lang="el-GR" dirty="0">
              <a:latin typeface="Arial Narrow" pitchFamily="34" charset="0"/>
              <a:cs typeface="Arial"/>
            </a:rPr>
            <a:t>α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μπο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ούσ</a:t>
          </a:r>
          <a:r>
            <a:rPr lang="el-GR" dirty="0">
              <a:latin typeface="Arial Narrow" pitchFamily="34" charset="0"/>
              <a:cs typeface="Arial"/>
            </a:rPr>
            <a:t>ε </a:t>
          </a:r>
          <a:r>
            <a:rPr lang="el-GR" spc="15" dirty="0">
              <a:latin typeface="Arial Narrow" pitchFamily="34" charset="0"/>
              <a:cs typeface="Arial"/>
            </a:rPr>
            <a:t>ν</a:t>
          </a:r>
          <a:r>
            <a:rPr lang="el-GR" dirty="0">
              <a:latin typeface="Arial Narrow" pitchFamily="34" charset="0"/>
              <a:cs typeface="Arial"/>
            </a:rPr>
            <a:t>α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χα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ακτη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ιστ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dirty="0">
              <a:latin typeface="Arial Narrow" pitchFamily="34" charset="0"/>
              <a:cs typeface="Arial"/>
            </a:rPr>
            <a:t>ί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0" dirty="0">
              <a:latin typeface="Arial Narrow" pitchFamily="34" charset="0"/>
              <a:cs typeface="Arial"/>
            </a:rPr>
            <a:t>ω</a:t>
          </a:r>
          <a:r>
            <a:rPr lang="el-GR" dirty="0">
              <a:latin typeface="Arial Narrow" pitchFamily="34" charset="0"/>
              <a:cs typeface="Arial"/>
            </a:rPr>
            <a:t>ς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b="1" spc="15" dirty="0">
              <a:latin typeface="Arial Narrow" pitchFamily="34" charset="0"/>
              <a:cs typeface="Arial"/>
            </a:rPr>
            <a:t>Άτ</a:t>
          </a:r>
          <a:r>
            <a:rPr lang="el-GR" b="1" spc="10" dirty="0">
              <a:latin typeface="Arial Narrow" pitchFamily="34" charset="0"/>
              <a:cs typeface="Arial"/>
            </a:rPr>
            <a:t>υπ</a:t>
          </a:r>
          <a:r>
            <a:rPr lang="el-GR" b="1" spc="15" dirty="0">
              <a:latin typeface="Arial Narrow" pitchFamily="34" charset="0"/>
              <a:cs typeface="Arial"/>
            </a:rPr>
            <a:t>η</a:t>
          </a:r>
          <a:r>
            <a:rPr lang="el-GR" b="1" spc="-30" dirty="0">
              <a:latin typeface="Arial Narrow" pitchFamily="34" charset="0"/>
              <a:cs typeface="Calibri"/>
            </a:rPr>
            <a:t>/</a:t>
          </a:r>
          <a:r>
            <a:rPr lang="el-GR" b="1" spc="-10" dirty="0">
              <a:latin typeface="Arial Narrow" pitchFamily="34" charset="0"/>
              <a:cs typeface="Calibri"/>
            </a:rPr>
            <a:t> </a:t>
          </a:r>
          <a:r>
            <a:rPr lang="el-GR" b="1" spc="15" dirty="0">
              <a:latin typeface="Arial Narrow" pitchFamily="34" charset="0"/>
              <a:cs typeface="Arial"/>
            </a:rPr>
            <a:t>Αν</a:t>
          </a:r>
          <a:r>
            <a:rPr lang="el-GR" b="1" spc="10" dirty="0">
              <a:latin typeface="Arial Narrow" pitchFamily="34" charset="0"/>
              <a:cs typeface="Arial"/>
            </a:rPr>
            <a:t>επ</a:t>
          </a:r>
          <a:r>
            <a:rPr lang="el-GR" b="1" spc="15" dirty="0">
              <a:latin typeface="Arial Narrow" pitchFamily="34" charset="0"/>
              <a:cs typeface="Arial"/>
            </a:rPr>
            <a:t>ί</a:t>
          </a:r>
          <a:r>
            <a:rPr lang="el-GR" b="1" spc="10" dirty="0">
              <a:latin typeface="Arial Narrow" pitchFamily="34" charset="0"/>
              <a:cs typeface="Arial"/>
            </a:rPr>
            <a:t>σ</a:t>
          </a:r>
          <a:r>
            <a:rPr lang="el-GR" b="1" spc="15" dirty="0">
              <a:latin typeface="Arial Narrow" pitchFamily="34" charset="0"/>
              <a:cs typeface="Arial"/>
            </a:rPr>
            <a:t>η</a:t>
          </a:r>
          <a:r>
            <a:rPr lang="el-GR" b="1" spc="10" dirty="0">
              <a:latin typeface="Arial Narrow" pitchFamily="34" charset="0"/>
              <a:cs typeface="Arial"/>
            </a:rPr>
            <a:t>μ</a:t>
          </a:r>
          <a:r>
            <a:rPr lang="el-GR" b="1" spc="15" dirty="0">
              <a:latin typeface="Arial Narrow" pitchFamily="34" charset="0"/>
              <a:cs typeface="Arial"/>
            </a:rPr>
            <a:t>η</a:t>
          </a:r>
          <a:r>
            <a:rPr lang="el-GR" b="1" dirty="0">
              <a:latin typeface="Arial Narrow" pitchFamily="34" charset="0"/>
              <a:cs typeface="Calibri"/>
            </a:rPr>
            <a:t>.</a:t>
          </a:r>
        </a:p>
      </dgm:t>
    </dgm:pt>
    <dgm:pt modelId="{057D4B4B-FA38-4B1E-9C80-7FC578D7BFF1}" type="sibTrans" cxnId="{5B7D6368-4041-45D1-93DE-874C72CB8924}">
      <dgm:prSet/>
      <dgm:spPr/>
      <dgm:t>
        <a:bodyPr/>
        <a:lstStyle/>
        <a:p>
          <a:endParaRPr lang="el-GR"/>
        </a:p>
      </dgm:t>
    </dgm:pt>
    <dgm:pt modelId="{61AAD7A3-BA08-4137-98C5-C3757F93633B}" type="parTrans" cxnId="{5B7D6368-4041-45D1-93DE-874C72CB8924}">
      <dgm:prSet/>
      <dgm:spPr/>
      <dgm:t>
        <a:bodyPr/>
        <a:lstStyle/>
        <a:p>
          <a:endParaRPr lang="el-GR"/>
        </a:p>
      </dgm:t>
    </dgm:pt>
    <dgm:pt modelId="{FBC3301F-5FC2-47DC-8C45-42D2A561B110}">
      <dgm:prSet/>
      <dgm:spPr/>
      <dgm:t>
        <a:bodyPr/>
        <a:lstStyle/>
        <a:p>
          <a:r>
            <a:rPr lang="el-GR" spc="15" dirty="0">
              <a:latin typeface="Arial Narrow" pitchFamily="34" charset="0"/>
              <a:cs typeface="Arial"/>
            </a:rPr>
            <a:t>Άνθ</a:t>
          </a:r>
          <a:r>
            <a:rPr lang="el-GR" spc="10" dirty="0">
              <a:latin typeface="Arial Narrow" pitchFamily="34" charset="0"/>
              <a:cs typeface="Arial"/>
            </a:rPr>
            <a:t>ρω</a:t>
          </a:r>
          <a:r>
            <a:rPr lang="el-GR" spc="15" dirty="0">
              <a:latin typeface="Arial Narrow" pitchFamily="34" charset="0"/>
              <a:cs typeface="Arial"/>
            </a:rPr>
            <a:t>πο</a:t>
          </a:r>
          <a:r>
            <a:rPr lang="el-GR" dirty="0">
              <a:latin typeface="Arial Narrow" pitchFamily="34" charset="0"/>
              <a:cs typeface="Arial"/>
            </a:rPr>
            <a:t>ι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κα</a:t>
          </a:r>
          <a:r>
            <a:rPr lang="el-GR" dirty="0">
              <a:latin typeface="Arial Narrow" pitchFamily="34" charset="0"/>
              <a:cs typeface="Arial"/>
            </a:rPr>
            <a:t>ι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ο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γανισμο</a:t>
          </a:r>
          <a:r>
            <a:rPr lang="el-GR" dirty="0">
              <a:latin typeface="Arial Narrow" pitchFamily="34" charset="0"/>
              <a:cs typeface="Arial"/>
            </a:rPr>
            <a:t>ί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απ</a:t>
          </a:r>
          <a:r>
            <a:rPr lang="el-GR" dirty="0">
              <a:latin typeface="Arial Narrow" pitchFamily="34" charset="0"/>
              <a:cs typeface="Arial"/>
            </a:rPr>
            <a:t>ό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το</a:t>
          </a:r>
          <a:r>
            <a:rPr lang="el-GR" dirty="0">
              <a:latin typeface="Arial Narrow" pitchFamily="34" charset="0"/>
              <a:cs typeface="Arial"/>
            </a:rPr>
            <a:t>ν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υ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ύτ</a:t>
          </a:r>
          <a:r>
            <a:rPr lang="el-GR" spc="10" dirty="0">
              <a:latin typeface="Arial Narrow" pitchFamily="34" charset="0"/>
              <a:cs typeface="Arial"/>
            </a:rPr>
            <a:t>ερ</a:t>
          </a:r>
          <a:r>
            <a:rPr lang="el-GR" dirty="0">
              <a:latin typeface="Arial Narrow" pitchFamily="34" charset="0"/>
              <a:cs typeface="Arial"/>
            </a:rPr>
            <a:t>ο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πληθυσμ</a:t>
          </a:r>
          <a:r>
            <a:rPr lang="el-GR" dirty="0">
              <a:latin typeface="Arial Narrow" pitchFamily="34" charset="0"/>
              <a:cs typeface="Arial"/>
            </a:rPr>
            <a:t>ό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κα</a:t>
          </a:r>
          <a:r>
            <a:rPr lang="el-GR" dirty="0">
              <a:latin typeface="Arial Narrow" pitchFamily="34" charset="0"/>
              <a:cs typeface="Arial"/>
            </a:rPr>
            <a:t>ι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τι</a:t>
          </a:r>
          <a:r>
            <a:rPr lang="el-GR" dirty="0">
              <a:latin typeface="Arial Narrow" pitchFamily="34" charset="0"/>
              <a:cs typeface="Arial"/>
            </a:rPr>
            <a:t>ς 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πίσημ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dirty="0">
              <a:latin typeface="Arial Narrow" pitchFamily="34" charset="0"/>
              <a:cs typeface="Arial"/>
            </a:rPr>
            <a:t>ς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α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χ</a:t>
          </a:r>
          <a:r>
            <a:rPr lang="el-GR" spc="10" dirty="0">
              <a:latin typeface="Arial Narrow" pitchFamily="34" charset="0"/>
              <a:cs typeface="Arial"/>
            </a:rPr>
            <a:t>έ</a:t>
          </a:r>
          <a:r>
            <a:rPr lang="el-GR" dirty="0">
              <a:latin typeface="Arial Narrow" pitchFamily="34" charset="0"/>
              <a:cs typeface="Arial"/>
            </a:rPr>
            <a:t>ς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τόσ</a:t>
          </a:r>
          <a:r>
            <a:rPr lang="el-GR" dirty="0">
              <a:latin typeface="Arial Narrow" pitchFamily="34" charset="0"/>
              <a:cs typeface="Arial"/>
            </a:rPr>
            <a:t>ο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σ</a:t>
          </a:r>
          <a:r>
            <a:rPr lang="el-GR" dirty="0">
              <a:latin typeface="Arial Narrow" pitchFamily="34" charset="0"/>
              <a:cs typeface="Arial"/>
            </a:rPr>
            <a:t>ε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τοπικ</a:t>
          </a:r>
          <a:r>
            <a:rPr lang="el-GR" dirty="0">
              <a:latin typeface="Arial Narrow" pitchFamily="34" charset="0"/>
              <a:cs typeface="Arial"/>
            </a:rPr>
            <a:t>ό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όσ</a:t>
          </a:r>
          <a:r>
            <a:rPr lang="el-GR" dirty="0">
              <a:latin typeface="Arial Narrow" pitchFamily="34" charset="0"/>
              <a:cs typeface="Arial"/>
            </a:rPr>
            <a:t>ο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κα</a:t>
          </a:r>
          <a:r>
            <a:rPr lang="el-GR" dirty="0">
              <a:latin typeface="Arial Narrow" pitchFamily="34" charset="0"/>
              <a:cs typeface="Arial"/>
            </a:rPr>
            <a:t>ι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θνικ</a:t>
          </a:r>
          <a:r>
            <a:rPr lang="el-GR" dirty="0">
              <a:latin typeface="Arial Narrow" pitchFamily="34" charset="0"/>
              <a:cs typeface="Arial"/>
            </a:rPr>
            <a:t>ό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πίπ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δο</a:t>
          </a:r>
          <a:r>
            <a:rPr lang="el-GR" spc="-100" dirty="0">
              <a:latin typeface="Arial Narrow" pitchFamily="34" charset="0"/>
              <a:cs typeface="Arial"/>
            </a:rPr>
            <a:t>.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0" dirty="0">
              <a:latin typeface="Arial Narrow" pitchFamily="34" charset="0"/>
              <a:cs typeface="Arial"/>
            </a:rPr>
            <a:t>Γ</a:t>
          </a:r>
          <a:r>
            <a:rPr lang="el-GR" spc="15" dirty="0">
              <a:latin typeface="Arial Narrow" pitchFamily="34" charset="0"/>
              <a:cs typeface="Arial"/>
            </a:rPr>
            <a:t>ι</a:t>
          </a:r>
          <a:r>
            <a:rPr lang="el-GR" dirty="0">
              <a:latin typeface="Arial Narrow" pitchFamily="34" charset="0"/>
              <a:cs typeface="Arial"/>
            </a:rPr>
            <a:t>α </a:t>
          </a:r>
          <a:r>
            <a:rPr lang="el-GR" spc="15" dirty="0">
              <a:latin typeface="Arial Narrow" pitchFamily="34" charset="0"/>
              <a:cs typeface="Arial"/>
            </a:rPr>
            <a:t>πα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άδ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ιγμα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σχολ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ί</a:t>
          </a:r>
          <a:r>
            <a:rPr lang="el-GR" spc="10" dirty="0">
              <a:latin typeface="Arial Narrow" pitchFamily="34" charset="0"/>
              <a:cs typeface="Arial"/>
            </a:rPr>
            <a:t>α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δήμοι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κκλησί</a:t>
          </a:r>
          <a:r>
            <a:rPr lang="el-GR" spc="10" dirty="0">
              <a:latin typeface="Arial Narrow" pitchFamily="34" charset="0"/>
              <a:cs typeface="Arial"/>
            </a:rPr>
            <a:t>α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αστυνομί</a:t>
          </a:r>
          <a:r>
            <a:rPr lang="el-GR" spc="10" dirty="0">
              <a:latin typeface="Arial Narrow" pitchFamily="34" charset="0"/>
              <a:cs typeface="Arial"/>
            </a:rPr>
            <a:t>α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0" dirty="0">
              <a:latin typeface="Arial Narrow" pitchFamily="34" charset="0"/>
              <a:cs typeface="Arial"/>
            </a:rPr>
            <a:t>ερ</a:t>
          </a:r>
          <a:r>
            <a:rPr lang="el-GR" spc="15" dirty="0">
              <a:latin typeface="Arial Narrow" pitchFamily="34" charset="0"/>
              <a:cs typeface="Arial"/>
            </a:rPr>
            <a:t>γοδότ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ς</a:t>
          </a:r>
          <a:r>
            <a:rPr lang="el-GR" spc="-100" dirty="0">
              <a:latin typeface="Arial Narrow" pitchFamily="34" charset="0"/>
              <a:cs typeface="Arial"/>
            </a:rPr>
            <a:t>, 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κπαιδ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υτικοί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πιστημονικ</a:t>
          </a:r>
          <a:r>
            <a:rPr lang="el-GR" dirty="0">
              <a:latin typeface="Arial Narrow" pitchFamily="34" charset="0"/>
              <a:cs typeface="Arial"/>
            </a:rPr>
            <a:t>ή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κοινότητ</a:t>
          </a:r>
          <a:r>
            <a:rPr lang="el-GR" spc="10" dirty="0">
              <a:latin typeface="Arial Narrow" pitchFamily="34" charset="0"/>
              <a:cs typeface="Arial"/>
            </a:rPr>
            <a:t>α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π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όνοι</a:t>
          </a:r>
          <a:r>
            <a:rPr lang="el-GR" dirty="0">
              <a:latin typeface="Arial Narrow" pitchFamily="34" charset="0"/>
              <a:cs typeface="Arial"/>
            </a:rPr>
            <a:t>α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κα</a:t>
          </a:r>
          <a:r>
            <a:rPr lang="el-GR" dirty="0">
              <a:latin typeface="Arial Narrow" pitchFamily="34" charset="0"/>
              <a:cs typeface="Arial"/>
            </a:rPr>
            <a:t>ι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κοιν</a:t>
          </a:r>
          <a:r>
            <a:rPr lang="el-GR" spc="10" dirty="0">
              <a:latin typeface="Arial Narrow" pitchFamily="34" charset="0"/>
              <a:cs typeface="Arial"/>
            </a:rPr>
            <a:t>ω</a:t>
          </a:r>
          <a:r>
            <a:rPr lang="el-GR" spc="15" dirty="0">
              <a:latin typeface="Arial Narrow" pitchFamily="34" charset="0"/>
              <a:cs typeface="Arial"/>
            </a:rPr>
            <a:t>νικ</a:t>
          </a:r>
          <a:r>
            <a:rPr lang="el-GR" spc="10" dirty="0">
              <a:latin typeface="Arial Narrow" pitchFamily="34" charset="0"/>
              <a:cs typeface="Arial"/>
            </a:rPr>
            <a:t>έ</a:t>
          </a:r>
          <a:r>
            <a:rPr lang="el-GR" dirty="0">
              <a:latin typeface="Arial Narrow" pitchFamily="34" charset="0"/>
              <a:cs typeface="Arial"/>
            </a:rPr>
            <a:t>ς </a:t>
          </a:r>
          <a:r>
            <a:rPr lang="el-GR" spc="15" dirty="0">
              <a:latin typeface="Arial Narrow" pitchFamily="34" charset="0"/>
              <a:cs typeface="Arial"/>
            </a:rPr>
            <a:t>υπη</a:t>
          </a:r>
          <a:r>
            <a:rPr lang="el-GR" spc="10" dirty="0">
              <a:latin typeface="Arial Narrow" pitchFamily="34" charset="0"/>
              <a:cs typeface="Arial"/>
            </a:rPr>
            <a:t>ρε</a:t>
          </a:r>
          <a:r>
            <a:rPr lang="el-GR" spc="15" dirty="0">
              <a:latin typeface="Arial Narrow" pitchFamily="34" charset="0"/>
              <a:cs typeface="Arial"/>
            </a:rPr>
            <a:t>σί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ς</a:t>
          </a:r>
          <a:r>
            <a:rPr lang="el-GR" spc="-100" dirty="0">
              <a:latin typeface="Arial Narrow" pitchFamily="34" charset="0"/>
              <a:cs typeface="Arial"/>
            </a:rPr>
            <a:t>,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δικαστ</a:t>
          </a:r>
          <a:r>
            <a:rPr lang="el-GR" spc="10" dirty="0">
              <a:latin typeface="Arial Narrow" pitchFamily="34" charset="0"/>
              <a:cs typeface="Arial"/>
            </a:rPr>
            <a:t>έ</a:t>
          </a:r>
          <a:r>
            <a:rPr lang="el-GR" dirty="0">
              <a:latin typeface="Arial Narrow" pitchFamily="34" charset="0"/>
              <a:cs typeface="Arial"/>
            </a:rPr>
            <a:t>ς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κλπ</a:t>
          </a:r>
          <a:r>
            <a:rPr lang="el-GR" spc="-100" dirty="0">
              <a:latin typeface="Arial Narrow" pitchFamily="34" charset="0"/>
              <a:cs typeface="Arial"/>
            </a:rPr>
            <a:t>.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Αυτ</a:t>
          </a:r>
          <a:r>
            <a:rPr lang="el-GR" dirty="0">
              <a:latin typeface="Arial Narrow" pitchFamily="34" charset="0"/>
              <a:cs typeface="Arial"/>
            </a:rPr>
            <a:t>ή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θ</a:t>
          </a:r>
          <a:r>
            <a:rPr lang="el-GR" dirty="0">
              <a:latin typeface="Arial Narrow" pitchFamily="34" charset="0"/>
              <a:cs typeface="Arial"/>
            </a:rPr>
            <a:t>α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μπο</a:t>
          </a:r>
          <a:r>
            <a:rPr lang="el-GR" spc="10" dirty="0">
              <a:latin typeface="Arial Narrow" pitchFamily="34" charset="0"/>
              <a:cs typeface="Arial"/>
            </a:rPr>
            <a:t>ρ</a:t>
          </a:r>
          <a:r>
            <a:rPr lang="el-GR" spc="15" dirty="0">
              <a:latin typeface="Arial Narrow" pitchFamily="34" charset="0"/>
              <a:cs typeface="Arial"/>
            </a:rPr>
            <a:t>ούσ</a:t>
          </a:r>
          <a:r>
            <a:rPr lang="el-GR" dirty="0">
              <a:latin typeface="Arial Narrow" pitchFamily="34" charset="0"/>
              <a:cs typeface="Arial"/>
            </a:rPr>
            <a:t>ε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5" dirty="0">
              <a:latin typeface="Arial Narrow" pitchFamily="34" charset="0"/>
              <a:cs typeface="Arial"/>
            </a:rPr>
            <a:t>ν</a:t>
          </a:r>
          <a:r>
            <a:rPr lang="el-GR" dirty="0">
              <a:latin typeface="Arial Narrow" pitchFamily="34" charset="0"/>
              <a:cs typeface="Arial"/>
            </a:rPr>
            <a:t>α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spc="10" dirty="0">
              <a:latin typeface="Arial Narrow" pitchFamily="34" charset="0"/>
              <a:cs typeface="Arial"/>
            </a:rPr>
            <a:t>ε</a:t>
          </a:r>
          <a:r>
            <a:rPr lang="el-GR" spc="15" dirty="0">
              <a:latin typeface="Arial Narrow" pitchFamily="34" charset="0"/>
              <a:cs typeface="Arial"/>
            </a:rPr>
            <a:t>ίνα</a:t>
          </a:r>
          <a:r>
            <a:rPr lang="el-GR" dirty="0">
              <a:latin typeface="Arial Narrow" pitchFamily="34" charset="0"/>
              <a:cs typeface="Arial"/>
            </a:rPr>
            <a:t>ι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dirty="0">
              <a:latin typeface="Arial Narrow" pitchFamily="34" charset="0"/>
              <a:cs typeface="Arial"/>
            </a:rPr>
            <a:t>η</a:t>
          </a:r>
          <a:r>
            <a:rPr lang="el-GR" spc="-95" dirty="0">
              <a:latin typeface="Arial Narrow" pitchFamily="34" charset="0"/>
              <a:cs typeface="Arial"/>
            </a:rPr>
            <a:t> </a:t>
          </a:r>
          <a:r>
            <a:rPr lang="el-GR" b="1" spc="15" dirty="0">
              <a:latin typeface="Arial Narrow" pitchFamily="34" charset="0"/>
              <a:cs typeface="Arial"/>
            </a:rPr>
            <a:t>Τ</a:t>
          </a:r>
          <a:r>
            <a:rPr lang="el-GR" b="1" spc="10" dirty="0">
              <a:latin typeface="Arial Narrow" pitchFamily="34" charset="0"/>
              <a:cs typeface="Arial"/>
            </a:rPr>
            <a:t>υπ</a:t>
          </a:r>
          <a:r>
            <a:rPr lang="el-GR" b="1" spc="15" dirty="0">
              <a:latin typeface="Arial Narrow" pitchFamily="34" charset="0"/>
              <a:cs typeface="Arial"/>
            </a:rPr>
            <a:t>ι</a:t>
          </a:r>
          <a:r>
            <a:rPr lang="el-GR" b="1" spc="10" dirty="0">
              <a:latin typeface="Arial Narrow" pitchFamily="34" charset="0"/>
              <a:cs typeface="Arial"/>
            </a:rPr>
            <a:t>κ</a:t>
          </a:r>
          <a:r>
            <a:rPr lang="el-GR" b="1" spc="15" dirty="0">
              <a:latin typeface="Arial Narrow" pitchFamily="34" charset="0"/>
              <a:cs typeface="Arial"/>
            </a:rPr>
            <a:t>ή</a:t>
          </a:r>
          <a:r>
            <a:rPr lang="el-GR" b="1" spc="-25" dirty="0">
              <a:latin typeface="Arial Narrow" pitchFamily="34" charset="0"/>
              <a:cs typeface="Calibri"/>
            </a:rPr>
            <a:t>/ </a:t>
          </a:r>
          <a:r>
            <a:rPr lang="el-GR" b="1" spc="15" dirty="0">
              <a:latin typeface="Arial Narrow" pitchFamily="34" charset="0"/>
              <a:cs typeface="Arial"/>
            </a:rPr>
            <a:t>Ε</a:t>
          </a:r>
          <a:r>
            <a:rPr lang="el-GR" b="1" spc="10" dirty="0">
              <a:latin typeface="Arial Narrow" pitchFamily="34" charset="0"/>
              <a:cs typeface="Arial"/>
            </a:rPr>
            <a:t>π</a:t>
          </a:r>
          <a:r>
            <a:rPr lang="el-GR" b="1" spc="15" dirty="0">
              <a:latin typeface="Arial Narrow" pitchFamily="34" charset="0"/>
              <a:cs typeface="Arial"/>
            </a:rPr>
            <a:t>ί</a:t>
          </a:r>
          <a:r>
            <a:rPr lang="el-GR" b="1" spc="10" dirty="0">
              <a:latin typeface="Arial Narrow" pitchFamily="34" charset="0"/>
              <a:cs typeface="Arial"/>
            </a:rPr>
            <a:t>σ</a:t>
          </a:r>
          <a:r>
            <a:rPr lang="el-GR" b="1" spc="15" dirty="0">
              <a:latin typeface="Arial Narrow" pitchFamily="34" charset="0"/>
              <a:cs typeface="Arial"/>
            </a:rPr>
            <a:t>η</a:t>
          </a:r>
          <a:r>
            <a:rPr lang="el-GR" b="1" spc="10" dirty="0">
              <a:latin typeface="Arial Narrow" pitchFamily="34" charset="0"/>
              <a:cs typeface="Arial"/>
            </a:rPr>
            <a:t>μ</a:t>
          </a:r>
          <a:r>
            <a:rPr lang="el-GR" b="1" dirty="0">
              <a:latin typeface="Arial Narrow" pitchFamily="34" charset="0"/>
              <a:cs typeface="Arial"/>
            </a:rPr>
            <a:t>η</a:t>
          </a:r>
          <a:r>
            <a:rPr lang="el-GR" b="1" spc="-95" dirty="0">
              <a:latin typeface="Arial Narrow" pitchFamily="34" charset="0"/>
              <a:cs typeface="Arial"/>
            </a:rPr>
            <a:t> </a:t>
          </a:r>
          <a:r>
            <a:rPr lang="el-GR" b="1" spc="15" dirty="0">
              <a:latin typeface="Arial Narrow" pitchFamily="34" charset="0"/>
              <a:cs typeface="Arial"/>
            </a:rPr>
            <a:t>Αγ</a:t>
          </a:r>
          <a:r>
            <a:rPr lang="el-GR" b="1" spc="10" dirty="0">
              <a:latin typeface="Arial Narrow" pitchFamily="34" charset="0"/>
              <a:cs typeface="Arial"/>
            </a:rPr>
            <a:t>ω</a:t>
          </a:r>
          <a:r>
            <a:rPr lang="el-GR" b="1" spc="15" dirty="0">
              <a:latin typeface="Arial Narrow" pitchFamily="34" charset="0"/>
              <a:cs typeface="Arial"/>
            </a:rPr>
            <a:t>γ</a:t>
          </a:r>
          <a:r>
            <a:rPr lang="el-GR" b="1" dirty="0">
              <a:latin typeface="Arial Narrow" pitchFamily="34" charset="0"/>
              <a:cs typeface="Arial"/>
            </a:rPr>
            <a:t>ή</a:t>
          </a:r>
          <a:r>
            <a:rPr lang="el-GR" b="1" spc="-95" dirty="0">
              <a:latin typeface="Arial Narrow" pitchFamily="34" charset="0"/>
              <a:cs typeface="Arial"/>
            </a:rPr>
            <a:t> </a:t>
          </a:r>
          <a:r>
            <a:rPr lang="el-GR" b="1" spc="15" dirty="0">
              <a:latin typeface="Arial Narrow" pitchFamily="34" charset="0"/>
              <a:cs typeface="Arial"/>
            </a:rPr>
            <a:t>Κοινότητ</a:t>
          </a:r>
          <a:r>
            <a:rPr lang="el-GR" b="1" spc="10" dirty="0">
              <a:latin typeface="Arial Narrow" pitchFamily="34" charset="0"/>
              <a:cs typeface="Arial"/>
            </a:rPr>
            <a:t>α</a:t>
          </a:r>
          <a:r>
            <a:rPr lang="el-GR" b="1" spc="15" dirty="0">
              <a:latin typeface="Arial Narrow" pitchFamily="34" charset="0"/>
              <a:cs typeface="Arial"/>
            </a:rPr>
            <a:t>ς</a:t>
          </a:r>
          <a:r>
            <a:rPr lang="el-GR" b="1" dirty="0">
              <a:latin typeface="Arial Narrow" pitchFamily="34" charset="0"/>
              <a:cs typeface="Calibri"/>
            </a:rPr>
            <a:t>.</a:t>
          </a:r>
          <a:endParaRPr lang="el-GR" dirty="0">
            <a:latin typeface="Arial Narrow" pitchFamily="34" charset="0"/>
            <a:cs typeface="Calibri"/>
          </a:endParaRPr>
        </a:p>
      </dgm:t>
    </dgm:pt>
    <dgm:pt modelId="{A9DB6411-75AC-4FA5-B859-E7622DD77B31}" type="parTrans" cxnId="{037B8955-D345-4A2D-B652-93E2E65481E0}">
      <dgm:prSet/>
      <dgm:spPr/>
      <dgm:t>
        <a:bodyPr/>
        <a:lstStyle/>
        <a:p>
          <a:endParaRPr lang="el-GR"/>
        </a:p>
      </dgm:t>
    </dgm:pt>
    <dgm:pt modelId="{51BBC260-C4DD-4023-ABFC-9F9A2359C3AC}" type="sibTrans" cxnId="{037B8955-D345-4A2D-B652-93E2E65481E0}">
      <dgm:prSet/>
      <dgm:spPr/>
      <dgm:t>
        <a:bodyPr/>
        <a:lstStyle/>
        <a:p>
          <a:endParaRPr lang="el-GR"/>
        </a:p>
      </dgm:t>
    </dgm:pt>
    <dgm:pt modelId="{7738A416-6A88-468F-95FA-2ACAB7FEBB03}" type="pres">
      <dgm:prSet presAssocID="{D7BF6612-C573-4F1E-AC89-C1F875F6DD7F}" presName="linear" presStyleCnt="0">
        <dgm:presLayoutVars>
          <dgm:animLvl val="lvl"/>
          <dgm:resizeHandles val="exact"/>
        </dgm:presLayoutVars>
      </dgm:prSet>
      <dgm:spPr/>
    </dgm:pt>
    <dgm:pt modelId="{731F85C2-B24C-4DF4-AF33-A81E229619D5}" type="pres">
      <dgm:prSet presAssocID="{0DEF3641-8265-43EE-9BA1-AB1FFBEEBCB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BD6DF11-09DD-4B5B-A6A0-33FE5E055AA9}" type="pres">
      <dgm:prSet presAssocID="{057D4B4B-FA38-4B1E-9C80-7FC578D7BFF1}" presName="spacer" presStyleCnt="0"/>
      <dgm:spPr/>
    </dgm:pt>
    <dgm:pt modelId="{478EDD59-47ED-4416-B728-36E0A88AE786}" type="pres">
      <dgm:prSet presAssocID="{FBC3301F-5FC2-47DC-8C45-42D2A561B11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3A91535-B94C-4349-916C-35EBCAE33FF8}" type="presOf" srcId="{D7BF6612-C573-4F1E-AC89-C1F875F6DD7F}" destId="{7738A416-6A88-468F-95FA-2ACAB7FEBB03}" srcOrd="0" destOrd="0" presId="urn:microsoft.com/office/officeart/2005/8/layout/vList2"/>
    <dgm:cxn modelId="{5B7D6368-4041-45D1-93DE-874C72CB8924}" srcId="{D7BF6612-C573-4F1E-AC89-C1F875F6DD7F}" destId="{0DEF3641-8265-43EE-9BA1-AB1FFBEEBCB3}" srcOrd="0" destOrd="0" parTransId="{61AAD7A3-BA08-4137-98C5-C3757F93633B}" sibTransId="{057D4B4B-FA38-4B1E-9C80-7FC578D7BFF1}"/>
    <dgm:cxn modelId="{037B8955-D345-4A2D-B652-93E2E65481E0}" srcId="{D7BF6612-C573-4F1E-AC89-C1F875F6DD7F}" destId="{FBC3301F-5FC2-47DC-8C45-42D2A561B110}" srcOrd="1" destOrd="0" parTransId="{A9DB6411-75AC-4FA5-B859-E7622DD77B31}" sibTransId="{51BBC260-C4DD-4023-ABFC-9F9A2359C3AC}"/>
    <dgm:cxn modelId="{C5FE7D85-1BCA-4207-9E54-42C03FBE6882}" type="presOf" srcId="{FBC3301F-5FC2-47DC-8C45-42D2A561B110}" destId="{478EDD59-47ED-4416-B728-36E0A88AE786}" srcOrd="0" destOrd="0" presId="urn:microsoft.com/office/officeart/2005/8/layout/vList2"/>
    <dgm:cxn modelId="{834E2A98-AB5D-4404-8975-774E961DE44F}" type="presOf" srcId="{0DEF3641-8265-43EE-9BA1-AB1FFBEEBCB3}" destId="{731F85C2-B24C-4DF4-AF33-A81E229619D5}" srcOrd="0" destOrd="0" presId="urn:microsoft.com/office/officeart/2005/8/layout/vList2"/>
    <dgm:cxn modelId="{833FF82D-7E5F-45A0-9B82-0418AF2D4115}" type="presParOf" srcId="{7738A416-6A88-468F-95FA-2ACAB7FEBB03}" destId="{731F85C2-B24C-4DF4-AF33-A81E229619D5}" srcOrd="0" destOrd="0" presId="urn:microsoft.com/office/officeart/2005/8/layout/vList2"/>
    <dgm:cxn modelId="{BDFA8249-7187-4BF4-A549-0C1B7B86DA88}" type="presParOf" srcId="{7738A416-6A88-468F-95FA-2ACAB7FEBB03}" destId="{3BD6DF11-09DD-4B5B-A6A0-33FE5E055AA9}" srcOrd="1" destOrd="0" presId="urn:microsoft.com/office/officeart/2005/8/layout/vList2"/>
    <dgm:cxn modelId="{77888C03-A7DF-409A-BB22-01E0863D26B5}" type="presParOf" srcId="{7738A416-6A88-468F-95FA-2ACAB7FEBB03}" destId="{478EDD59-47ED-4416-B728-36E0A88AE78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2C0A37-DE1E-48B5-902A-D7B7B9D16F17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9033B9C-FA04-4F7B-80C4-35CFE3D46C93}">
      <dgm:prSet phldrT="[Κείμενο]"/>
      <dgm:spPr/>
      <dgm:t>
        <a:bodyPr/>
        <a:lstStyle/>
        <a:p>
          <a:r>
            <a:rPr lang="el-GR" b="1" dirty="0">
              <a:solidFill>
                <a:srgbClr val="FFCE1A"/>
              </a:solidFill>
              <a:latin typeface="Arial"/>
              <a:cs typeface="Arial"/>
            </a:rPr>
            <a:t>Καταγραφή</a:t>
          </a:r>
          <a:endParaRPr lang="el-GR" dirty="0"/>
        </a:p>
      </dgm:t>
    </dgm:pt>
    <dgm:pt modelId="{6FFE8157-99A5-4C6D-B8CE-0B2ECEBFD0FF}" type="parTrans" cxnId="{23E30931-6DEB-47B6-8CC3-BF2E0B45A60C}">
      <dgm:prSet/>
      <dgm:spPr/>
      <dgm:t>
        <a:bodyPr/>
        <a:lstStyle/>
        <a:p>
          <a:endParaRPr lang="el-GR"/>
        </a:p>
      </dgm:t>
    </dgm:pt>
    <dgm:pt modelId="{2C45A18C-CA00-4530-BD46-5B36FB726F11}" type="sibTrans" cxnId="{23E30931-6DEB-47B6-8CC3-BF2E0B45A60C}">
      <dgm:prSet/>
      <dgm:spPr/>
      <dgm:t>
        <a:bodyPr/>
        <a:lstStyle/>
        <a:p>
          <a:endParaRPr lang="el-GR"/>
        </a:p>
      </dgm:t>
    </dgm:pt>
    <dgm:pt modelId="{03AB8A81-32E8-4F8C-81A8-E36780E186EE}">
      <dgm:prSet phldrT="[Κείμενο]" custT="1"/>
      <dgm:spPr/>
      <dgm:t>
        <a:bodyPr/>
        <a:lstStyle/>
        <a:p>
          <a:r>
            <a:rPr lang="el-GR" sz="1400" b="1" dirty="0">
              <a:solidFill>
                <a:srgbClr val="FFC000"/>
              </a:solidFill>
            </a:rPr>
            <a:t>Τήρηση ημερολογίου </a:t>
          </a:r>
        </a:p>
      </dgm:t>
    </dgm:pt>
    <dgm:pt modelId="{8D2F017D-AA00-4ADD-A56D-CA6BF5FB9C2F}" type="parTrans" cxnId="{90DEAEFA-BDD8-4CFB-94EE-520D30554319}">
      <dgm:prSet/>
      <dgm:spPr/>
      <dgm:t>
        <a:bodyPr/>
        <a:lstStyle/>
        <a:p>
          <a:endParaRPr lang="el-GR"/>
        </a:p>
      </dgm:t>
    </dgm:pt>
    <dgm:pt modelId="{20060626-616A-47AD-9A39-9FC67578ADC4}" type="sibTrans" cxnId="{90DEAEFA-BDD8-4CFB-94EE-520D30554319}">
      <dgm:prSet/>
      <dgm:spPr/>
      <dgm:t>
        <a:bodyPr/>
        <a:lstStyle/>
        <a:p>
          <a:endParaRPr lang="el-GR"/>
        </a:p>
      </dgm:t>
    </dgm:pt>
    <dgm:pt modelId="{330B113E-15DC-41C3-A571-5E3629C71EE3}">
      <dgm:prSet phldrT="[Κείμενο]" custT="1"/>
      <dgm:spPr/>
      <dgm:t>
        <a:bodyPr/>
        <a:lstStyle/>
        <a:p>
          <a:r>
            <a:rPr lang="el-GR" sz="1400" b="1" dirty="0">
              <a:solidFill>
                <a:srgbClr val="FFC000"/>
              </a:solidFill>
            </a:rPr>
            <a:t>Δομημένη επικοινωνιακή στρατηγική</a:t>
          </a:r>
        </a:p>
      </dgm:t>
    </dgm:pt>
    <dgm:pt modelId="{2BF62707-8DF1-4A6F-8D0A-54BFAEBA9167}" type="parTrans" cxnId="{C5655623-DFD8-445F-BC50-0973AFAB5506}">
      <dgm:prSet/>
      <dgm:spPr/>
      <dgm:t>
        <a:bodyPr/>
        <a:lstStyle/>
        <a:p>
          <a:endParaRPr lang="el-GR"/>
        </a:p>
      </dgm:t>
    </dgm:pt>
    <dgm:pt modelId="{513E0457-90A7-41A2-A880-1A3E38E39C4E}" type="sibTrans" cxnId="{C5655623-DFD8-445F-BC50-0973AFAB5506}">
      <dgm:prSet/>
      <dgm:spPr/>
      <dgm:t>
        <a:bodyPr/>
        <a:lstStyle/>
        <a:p>
          <a:endParaRPr lang="el-GR"/>
        </a:p>
      </dgm:t>
    </dgm:pt>
    <dgm:pt modelId="{057E5190-C00F-4D2E-B35F-A910882D6BA7}">
      <dgm:prSet phldrT="[Κείμενο]" custT="1"/>
      <dgm:spPr/>
      <dgm:t>
        <a:bodyPr/>
        <a:lstStyle/>
        <a:p>
          <a:r>
            <a:rPr lang="el-GR" sz="1400" b="1" dirty="0">
              <a:solidFill>
                <a:srgbClr val="FFC000"/>
              </a:solidFill>
            </a:rPr>
            <a:t>Διασύνδεση με τοπικά δίκτυα</a:t>
          </a:r>
        </a:p>
      </dgm:t>
    </dgm:pt>
    <dgm:pt modelId="{8D654E51-15E6-4161-99A1-A0A2465FA28D}" type="parTrans" cxnId="{85BB39D1-9132-4B65-A78A-37E9065DD22F}">
      <dgm:prSet/>
      <dgm:spPr/>
      <dgm:t>
        <a:bodyPr/>
        <a:lstStyle/>
        <a:p>
          <a:endParaRPr lang="el-GR"/>
        </a:p>
      </dgm:t>
    </dgm:pt>
    <dgm:pt modelId="{1F141670-EFB0-4B8A-895D-3FF58594A749}" type="sibTrans" cxnId="{85BB39D1-9132-4B65-A78A-37E9065DD22F}">
      <dgm:prSet/>
      <dgm:spPr/>
      <dgm:t>
        <a:bodyPr/>
        <a:lstStyle/>
        <a:p>
          <a:endParaRPr lang="el-GR"/>
        </a:p>
      </dgm:t>
    </dgm:pt>
    <dgm:pt modelId="{C4E176F5-1141-4DC9-A68F-0A2F81F93B4A}">
      <dgm:prSet phldrT="[Κείμενο]" custT="1"/>
      <dgm:spPr/>
      <dgm:t>
        <a:bodyPr/>
        <a:lstStyle/>
        <a:p>
          <a:r>
            <a:rPr lang="el-GR" sz="1400" b="1" dirty="0">
              <a:solidFill>
                <a:srgbClr val="FFC000"/>
              </a:solidFill>
            </a:rPr>
            <a:t>Συνέχεια στις επαφές</a:t>
          </a:r>
        </a:p>
      </dgm:t>
    </dgm:pt>
    <dgm:pt modelId="{480C1DFF-0E9D-4B30-B162-31A53FA08DE7}" type="parTrans" cxnId="{A9BBD5EA-A62E-4295-9AFC-F7F921693793}">
      <dgm:prSet/>
      <dgm:spPr/>
      <dgm:t>
        <a:bodyPr/>
        <a:lstStyle/>
        <a:p>
          <a:endParaRPr lang="el-GR"/>
        </a:p>
      </dgm:t>
    </dgm:pt>
    <dgm:pt modelId="{5E8B26F8-AFAF-4D5C-83FB-89298B183126}" type="sibTrans" cxnId="{A9BBD5EA-A62E-4295-9AFC-F7F921693793}">
      <dgm:prSet/>
      <dgm:spPr/>
      <dgm:t>
        <a:bodyPr/>
        <a:lstStyle/>
        <a:p>
          <a:endParaRPr lang="el-GR"/>
        </a:p>
      </dgm:t>
    </dgm:pt>
    <dgm:pt modelId="{3720E529-0BC8-42D2-BBEE-7684ECD37FA7}">
      <dgm:prSet phldrT="[Κείμενο]" custT="1"/>
      <dgm:spPr/>
      <dgm:t>
        <a:bodyPr/>
        <a:lstStyle/>
        <a:p>
          <a:r>
            <a:rPr lang="el-GR" sz="1400" b="1" dirty="0">
              <a:solidFill>
                <a:srgbClr val="FFC000"/>
              </a:solidFill>
            </a:rPr>
            <a:t>Οργάνωση </a:t>
          </a:r>
        </a:p>
        <a:p>
          <a:r>
            <a:rPr lang="el-GR" sz="1400" b="1" dirty="0">
              <a:solidFill>
                <a:srgbClr val="FFC000"/>
              </a:solidFill>
            </a:rPr>
            <a:t>Επικοινωνίας με ομάδα στόχου</a:t>
          </a:r>
        </a:p>
      </dgm:t>
    </dgm:pt>
    <dgm:pt modelId="{0FD14C10-7128-4643-B8DA-FCB5D55D68C1}" type="parTrans" cxnId="{8EE82A0C-DDE4-4562-916C-0A4706BFD3C1}">
      <dgm:prSet/>
      <dgm:spPr/>
      <dgm:t>
        <a:bodyPr/>
        <a:lstStyle/>
        <a:p>
          <a:endParaRPr lang="el-GR"/>
        </a:p>
      </dgm:t>
    </dgm:pt>
    <dgm:pt modelId="{888C6D59-B881-40F6-985C-F2D0E75DAFCB}" type="sibTrans" cxnId="{8EE82A0C-DDE4-4562-916C-0A4706BFD3C1}">
      <dgm:prSet/>
      <dgm:spPr/>
      <dgm:t>
        <a:bodyPr/>
        <a:lstStyle/>
        <a:p>
          <a:endParaRPr lang="el-GR"/>
        </a:p>
      </dgm:t>
    </dgm:pt>
    <dgm:pt modelId="{EF439B49-FC3D-4F09-89AC-27DCA49CE0A7}">
      <dgm:prSet phldrT="[Κείμενο]" custT="1"/>
      <dgm:spPr/>
      <dgm:t>
        <a:bodyPr/>
        <a:lstStyle/>
        <a:p>
          <a:r>
            <a:rPr lang="el-GR" sz="1400" b="1" dirty="0">
              <a:solidFill>
                <a:srgbClr val="FFC000"/>
              </a:solidFill>
            </a:rPr>
            <a:t>Τήρηση αρχείου επαφών</a:t>
          </a:r>
        </a:p>
      </dgm:t>
    </dgm:pt>
    <dgm:pt modelId="{5C4385CF-FA0A-479A-A811-D1616114B497}" type="parTrans" cxnId="{F13BF459-B29F-48B4-B91D-99684B7060EE}">
      <dgm:prSet/>
      <dgm:spPr/>
      <dgm:t>
        <a:bodyPr/>
        <a:lstStyle/>
        <a:p>
          <a:endParaRPr lang="el-GR"/>
        </a:p>
      </dgm:t>
    </dgm:pt>
    <dgm:pt modelId="{D9CED775-A763-4C7E-AC75-89372BA522DE}" type="sibTrans" cxnId="{F13BF459-B29F-48B4-B91D-99684B7060EE}">
      <dgm:prSet/>
      <dgm:spPr/>
      <dgm:t>
        <a:bodyPr/>
        <a:lstStyle/>
        <a:p>
          <a:endParaRPr lang="el-GR"/>
        </a:p>
      </dgm:t>
    </dgm:pt>
    <dgm:pt modelId="{7BA7300E-561D-494D-897E-8414CD9C2518}">
      <dgm:prSet phldrT="[Κείμενο]" custT="1"/>
      <dgm:spPr/>
      <dgm:t>
        <a:bodyPr/>
        <a:lstStyle/>
        <a:p>
          <a:r>
            <a:rPr lang="el-GR" sz="1400" b="1" dirty="0">
              <a:solidFill>
                <a:srgbClr val="FFC000"/>
              </a:solidFill>
            </a:rPr>
            <a:t>Μέσα και μαζί στην κοινότητα</a:t>
          </a:r>
        </a:p>
      </dgm:t>
    </dgm:pt>
    <dgm:pt modelId="{6FA45F32-880A-4137-B1F3-4D6E272D7FB3}" type="parTrans" cxnId="{C41701D9-2681-4749-9256-7E58E29C7561}">
      <dgm:prSet/>
      <dgm:spPr/>
      <dgm:t>
        <a:bodyPr/>
        <a:lstStyle/>
        <a:p>
          <a:endParaRPr lang="el-GR"/>
        </a:p>
      </dgm:t>
    </dgm:pt>
    <dgm:pt modelId="{AEC01ECF-04BF-4A39-8A60-A1449DC1656E}" type="sibTrans" cxnId="{C41701D9-2681-4749-9256-7E58E29C7561}">
      <dgm:prSet/>
      <dgm:spPr/>
      <dgm:t>
        <a:bodyPr/>
        <a:lstStyle/>
        <a:p>
          <a:endParaRPr lang="el-GR"/>
        </a:p>
      </dgm:t>
    </dgm:pt>
    <dgm:pt modelId="{58EE1CB0-4B0F-44DF-B136-9183DECE5F90}">
      <dgm:prSet phldrT="[Κείμενο]" custT="1"/>
      <dgm:spPr/>
      <dgm:t>
        <a:bodyPr/>
        <a:lstStyle/>
        <a:p>
          <a:r>
            <a:rPr lang="el-GR" sz="1400" b="1" dirty="0">
              <a:solidFill>
                <a:srgbClr val="FFC000"/>
              </a:solidFill>
            </a:rPr>
            <a:t>Οργάνωση φόρουμ</a:t>
          </a:r>
        </a:p>
      </dgm:t>
    </dgm:pt>
    <dgm:pt modelId="{B2FB5804-3102-4AC2-BB95-791701818A05}" type="parTrans" cxnId="{A3D69F5F-8044-489A-9656-8ABD34E4F9C8}">
      <dgm:prSet/>
      <dgm:spPr/>
      <dgm:t>
        <a:bodyPr/>
        <a:lstStyle/>
        <a:p>
          <a:endParaRPr lang="el-GR"/>
        </a:p>
      </dgm:t>
    </dgm:pt>
    <dgm:pt modelId="{AEFA88AB-4BC6-4A2A-B84D-F9CBA38D3018}" type="sibTrans" cxnId="{A3D69F5F-8044-489A-9656-8ABD34E4F9C8}">
      <dgm:prSet/>
      <dgm:spPr/>
      <dgm:t>
        <a:bodyPr/>
        <a:lstStyle/>
        <a:p>
          <a:endParaRPr lang="el-GR"/>
        </a:p>
      </dgm:t>
    </dgm:pt>
    <dgm:pt modelId="{76A4632A-D792-43F4-923B-3EF07B5C1424}">
      <dgm:prSet custT="1"/>
      <dgm:spPr/>
      <dgm:t>
        <a:bodyPr/>
        <a:lstStyle/>
        <a:p>
          <a:r>
            <a:rPr lang="el-GR" sz="1400" b="1" dirty="0">
              <a:solidFill>
                <a:srgbClr val="FFC000"/>
              </a:solidFill>
            </a:rPr>
            <a:t>Αξιοποίηση</a:t>
          </a:r>
          <a:r>
            <a:rPr lang="el-GR" sz="1300" b="1" dirty="0">
              <a:solidFill>
                <a:srgbClr val="FFC000"/>
              </a:solidFill>
            </a:rPr>
            <a:t> εθελοντών</a:t>
          </a:r>
        </a:p>
      </dgm:t>
    </dgm:pt>
    <dgm:pt modelId="{6C5029A2-7A32-4075-B594-789E9C53B300}" type="parTrans" cxnId="{66ED0EC1-A15B-43F3-A571-FEA57D9718A9}">
      <dgm:prSet/>
      <dgm:spPr/>
      <dgm:t>
        <a:bodyPr/>
        <a:lstStyle/>
        <a:p>
          <a:endParaRPr lang="el-GR"/>
        </a:p>
      </dgm:t>
    </dgm:pt>
    <dgm:pt modelId="{21060A7A-6788-410C-95EF-5A73C0D5736A}" type="sibTrans" cxnId="{66ED0EC1-A15B-43F3-A571-FEA57D9718A9}">
      <dgm:prSet/>
      <dgm:spPr/>
      <dgm:t>
        <a:bodyPr/>
        <a:lstStyle/>
        <a:p>
          <a:endParaRPr lang="el-GR"/>
        </a:p>
      </dgm:t>
    </dgm:pt>
    <dgm:pt modelId="{7E3A3C18-499E-4B4D-8C4F-F0550E8903B7}" type="pres">
      <dgm:prSet presAssocID="{962C0A37-DE1E-48B5-902A-D7B7B9D16F17}" presName="diagram" presStyleCnt="0">
        <dgm:presLayoutVars>
          <dgm:dir/>
          <dgm:resizeHandles/>
        </dgm:presLayoutVars>
      </dgm:prSet>
      <dgm:spPr/>
    </dgm:pt>
    <dgm:pt modelId="{371972DE-3C82-418D-9FD5-9D6621BF4C78}" type="pres">
      <dgm:prSet presAssocID="{49033B9C-FA04-4F7B-80C4-35CFE3D46C93}" presName="firstNode" presStyleLbl="node1" presStyleIdx="0" presStyleCnt="10">
        <dgm:presLayoutVars>
          <dgm:bulletEnabled val="1"/>
        </dgm:presLayoutVars>
      </dgm:prSet>
      <dgm:spPr/>
    </dgm:pt>
    <dgm:pt modelId="{50E12C9F-3ED3-46A7-8877-6E425CCA710D}" type="pres">
      <dgm:prSet presAssocID="{2C45A18C-CA00-4530-BD46-5B36FB726F11}" presName="sibTrans" presStyleLbl="sibTrans2D1" presStyleIdx="0" presStyleCnt="9"/>
      <dgm:spPr/>
    </dgm:pt>
    <dgm:pt modelId="{23216C42-3D09-4544-B091-4069BFF0DE37}" type="pres">
      <dgm:prSet presAssocID="{03AB8A81-32E8-4F8C-81A8-E36780E186EE}" presName="middleNode" presStyleCnt="0"/>
      <dgm:spPr/>
    </dgm:pt>
    <dgm:pt modelId="{4BB5427E-CBA0-4C27-9207-C69581456CC1}" type="pres">
      <dgm:prSet presAssocID="{03AB8A81-32E8-4F8C-81A8-E36780E186EE}" presName="padding" presStyleLbl="node1" presStyleIdx="0" presStyleCnt="10"/>
      <dgm:spPr/>
    </dgm:pt>
    <dgm:pt modelId="{1137DA58-5AB0-4960-BECB-FA08F1141320}" type="pres">
      <dgm:prSet presAssocID="{03AB8A81-32E8-4F8C-81A8-E36780E186EE}" presName="shape" presStyleLbl="node1" presStyleIdx="1" presStyleCnt="10" custScaleX="182033" custScaleY="169673">
        <dgm:presLayoutVars>
          <dgm:bulletEnabled val="1"/>
        </dgm:presLayoutVars>
      </dgm:prSet>
      <dgm:spPr/>
    </dgm:pt>
    <dgm:pt modelId="{28CA2709-B7A9-47F0-86AA-73A5606552E5}" type="pres">
      <dgm:prSet presAssocID="{20060626-616A-47AD-9A39-9FC67578ADC4}" presName="sibTrans" presStyleLbl="sibTrans2D1" presStyleIdx="1" presStyleCnt="9"/>
      <dgm:spPr/>
    </dgm:pt>
    <dgm:pt modelId="{F126AB3D-3167-43D5-AA9A-CDBF0FD9118F}" type="pres">
      <dgm:prSet presAssocID="{330B113E-15DC-41C3-A571-5E3629C71EE3}" presName="middleNode" presStyleCnt="0"/>
      <dgm:spPr/>
    </dgm:pt>
    <dgm:pt modelId="{91C1483A-674D-40FC-A06C-0E899C4973FD}" type="pres">
      <dgm:prSet presAssocID="{330B113E-15DC-41C3-A571-5E3629C71EE3}" presName="padding" presStyleLbl="node1" presStyleIdx="1" presStyleCnt="10"/>
      <dgm:spPr/>
    </dgm:pt>
    <dgm:pt modelId="{7EDD2893-3874-4AAE-BB73-A111F698823A}" type="pres">
      <dgm:prSet presAssocID="{330B113E-15DC-41C3-A571-5E3629C71EE3}" presName="shape" presStyleLbl="node1" presStyleIdx="2" presStyleCnt="10" custScaleX="182716" custScaleY="154733">
        <dgm:presLayoutVars>
          <dgm:bulletEnabled val="1"/>
        </dgm:presLayoutVars>
      </dgm:prSet>
      <dgm:spPr/>
    </dgm:pt>
    <dgm:pt modelId="{7383DC0E-93AB-4181-A18E-9B3A60C54091}" type="pres">
      <dgm:prSet presAssocID="{513E0457-90A7-41A2-A880-1A3E38E39C4E}" presName="sibTrans" presStyleLbl="sibTrans2D1" presStyleIdx="2" presStyleCnt="9"/>
      <dgm:spPr/>
    </dgm:pt>
    <dgm:pt modelId="{E1E8C3FB-2C87-4D14-A179-3CA9B1A4A826}" type="pres">
      <dgm:prSet presAssocID="{057E5190-C00F-4D2E-B35F-A910882D6BA7}" presName="middleNode" presStyleCnt="0"/>
      <dgm:spPr/>
    </dgm:pt>
    <dgm:pt modelId="{94D1E529-E893-488D-8A99-B7CD86704E48}" type="pres">
      <dgm:prSet presAssocID="{057E5190-C00F-4D2E-B35F-A910882D6BA7}" presName="padding" presStyleLbl="node1" presStyleIdx="2" presStyleCnt="10"/>
      <dgm:spPr/>
    </dgm:pt>
    <dgm:pt modelId="{6582160E-56D8-429B-92FC-F5BA48558667}" type="pres">
      <dgm:prSet presAssocID="{057E5190-C00F-4D2E-B35F-A910882D6BA7}" presName="shape" presStyleLbl="node1" presStyleIdx="3" presStyleCnt="10" custScaleX="167282" custScaleY="155228">
        <dgm:presLayoutVars>
          <dgm:bulletEnabled val="1"/>
        </dgm:presLayoutVars>
      </dgm:prSet>
      <dgm:spPr/>
    </dgm:pt>
    <dgm:pt modelId="{DFB12C83-A1AD-4E23-9924-E69A48491832}" type="pres">
      <dgm:prSet presAssocID="{1F141670-EFB0-4B8A-895D-3FF58594A749}" presName="sibTrans" presStyleLbl="sibTrans2D1" presStyleIdx="3" presStyleCnt="9"/>
      <dgm:spPr/>
    </dgm:pt>
    <dgm:pt modelId="{0E55BC0C-62F1-467F-B683-19E187C9C8AB}" type="pres">
      <dgm:prSet presAssocID="{C4E176F5-1141-4DC9-A68F-0A2F81F93B4A}" presName="middleNode" presStyleCnt="0"/>
      <dgm:spPr/>
    </dgm:pt>
    <dgm:pt modelId="{444DFE49-D269-4020-BD80-E586E2880547}" type="pres">
      <dgm:prSet presAssocID="{C4E176F5-1141-4DC9-A68F-0A2F81F93B4A}" presName="padding" presStyleLbl="node1" presStyleIdx="3" presStyleCnt="10"/>
      <dgm:spPr/>
    </dgm:pt>
    <dgm:pt modelId="{0F911622-25F9-4CDA-87D4-B6E3D38BD7EB}" type="pres">
      <dgm:prSet presAssocID="{C4E176F5-1141-4DC9-A68F-0A2F81F93B4A}" presName="shape" presStyleLbl="node1" presStyleIdx="4" presStyleCnt="10" custScaleX="142152" custScaleY="150523">
        <dgm:presLayoutVars>
          <dgm:bulletEnabled val="1"/>
        </dgm:presLayoutVars>
      </dgm:prSet>
      <dgm:spPr/>
    </dgm:pt>
    <dgm:pt modelId="{212A4DDB-07CB-433B-8081-3624758504C7}" type="pres">
      <dgm:prSet presAssocID="{5E8B26F8-AFAF-4D5C-83FB-89298B183126}" presName="sibTrans" presStyleLbl="sibTrans2D1" presStyleIdx="4" presStyleCnt="9"/>
      <dgm:spPr/>
    </dgm:pt>
    <dgm:pt modelId="{32CCE56D-06D7-4257-A8DD-5D2DA02DF193}" type="pres">
      <dgm:prSet presAssocID="{3720E529-0BC8-42D2-BBEE-7684ECD37FA7}" presName="middleNode" presStyleCnt="0"/>
      <dgm:spPr/>
    </dgm:pt>
    <dgm:pt modelId="{93126EDD-F73B-4B0F-8FCC-B7627F99F7C9}" type="pres">
      <dgm:prSet presAssocID="{3720E529-0BC8-42D2-BBEE-7684ECD37FA7}" presName="padding" presStyleLbl="node1" presStyleIdx="4" presStyleCnt="10"/>
      <dgm:spPr/>
    </dgm:pt>
    <dgm:pt modelId="{83F43A13-4828-4667-AD84-EC6B317300E2}" type="pres">
      <dgm:prSet presAssocID="{3720E529-0BC8-42D2-BBEE-7684ECD37FA7}" presName="shape" presStyleLbl="node1" presStyleIdx="5" presStyleCnt="10" custScaleX="159921" custScaleY="157942">
        <dgm:presLayoutVars>
          <dgm:bulletEnabled val="1"/>
        </dgm:presLayoutVars>
      </dgm:prSet>
      <dgm:spPr/>
    </dgm:pt>
    <dgm:pt modelId="{1D34B199-FC96-42F3-AB48-77A97FFB6ACA}" type="pres">
      <dgm:prSet presAssocID="{888C6D59-B881-40F6-985C-F2D0E75DAFCB}" presName="sibTrans" presStyleLbl="sibTrans2D1" presStyleIdx="5" presStyleCnt="9"/>
      <dgm:spPr/>
    </dgm:pt>
    <dgm:pt modelId="{F149B2B4-68D9-4B9A-8DDC-14014E55336D}" type="pres">
      <dgm:prSet presAssocID="{EF439B49-FC3D-4F09-89AC-27DCA49CE0A7}" presName="middleNode" presStyleCnt="0"/>
      <dgm:spPr/>
    </dgm:pt>
    <dgm:pt modelId="{5A9B1C15-2DAB-4E41-8A96-FF69B2F18315}" type="pres">
      <dgm:prSet presAssocID="{EF439B49-FC3D-4F09-89AC-27DCA49CE0A7}" presName="padding" presStyleLbl="node1" presStyleIdx="5" presStyleCnt="10"/>
      <dgm:spPr/>
    </dgm:pt>
    <dgm:pt modelId="{C80F0D92-ECB4-4FD8-AFC8-27CE3B9B3416}" type="pres">
      <dgm:prSet presAssocID="{EF439B49-FC3D-4F09-89AC-27DCA49CE0A7}" presName="shape" presStyleLbl="node1" presStyleIdx="6" presStyleCnt="10" custScaleX="133654" custScaleY="138599">
        <dgm:presLayoutVars>
          <dgm:bulletEnabled val="1"/>
        </dgm:presLayoutVars>
      </dgm:prSet>
      <dgm:spPr/>
    </dgm:pt>
    <dgm:pt modelId="{3EB2DFBA-572C-4A32-9A32-FF798F3D2A23}" type="pres">
      <dgm:prSet presAssocID="{D9CED775-A763-4C7E-AC75-89372BA522DE}" presName="sibTrans" presStyleLbl="sibTrans2D1" presStyleIdx="6" presStyleCnt="9"/>
      <dgm:spPr/>
    </dgm:pt>
    <dgm:pt modelId="{7F0127E0-D8D7-44C3-BC1F-BCD7074179CB}" type="pres">
      <dgm:prSet presAssocID="{7BA7300E-561D-494D-897E-8414CD9C2518}" presName="middleNode" presStyleCnt="0"/>
      <dgm:spPr/>
    </dgm:pt>
    <dgm:pt modelId="{24E0AF43-C7EA-4083-AFDA-43B2F75C8519}" type="pres">
      <dgm:prSet presAssocID="{7BA7300E-561D-494D-897E-8414CD9C2518}" presName="padding" presStyleLbl="node1" presStyleIdx="6" presStyleCnt="10"/>
      <dgm:spPr/>
    </dgm:pt>
    <dgm:pt modelId="{E0802B77-65CF-471F-A2EE-048D97ACBDC8}" type="pres">
      <dgm:prSet presAssocID="{7BA7300E-561D-494D-897E-8414CD9C2518}" presName="shape" presStyleLbl="node1" presStyleIdx="7" presStyleCnt="10" custScaleX="157193" custScaleY="135158">
        <dgm:presLayoutVars>
          <dgm:bulletEnabled val="1"/>
        </dgm:presLayoutVars>
      </dgm:prSet>
      <dgm:spPr/>
    </dgm:pt>
    <dgm:pt modelId="{7D7BC36E-4B4F-4DA5-AC59-60F95ADD2AD5}" type="pres">
      <dgm:prSet presAssocID="{AEC01ECF-04BF-4A39-8A60-A1449DC1656E}" presName="sibTrans" presStyleLbl="sibTrans2D1" presStyleIdx="7" presStyleCnt="9"/>
      <dgm:spPr/>
    </dgm:pt>
    <dgm:pt modelId="{D9CEB2C4-61AF-4F86-A409-E9113FACB2C8}" type="pres">
      <dgm:prSet presAssocID="{58EE1CB0-4B0F-44DF-B136-9183DECE5F90}" presName="middleNode" presStyleCnt="0"/>
      <dgm:spPr/>
    </dgm:pt>
    <dgm:pt modelId="{6A130214-E6A9-4F39-B8C3-DF41820AADE1}" type="pres">
      <dgm:prSet presAssocID="{58EE1CB0-4B0F-44DF-B136-9183DECE5F90}" presName="padding" presStyleLbl="node1" presStyleIdx="7" presStyleCnt="10"/>
      <dgm:spPr/>
    </dgm:pt>
    <dgm:pt modelId="{93844777-56D0-4D22-89C1-F64F6815DBFC}" type="pres">
      <dgm:prSet presAssocID="{58EE1CB0-4B0F-44DF-B136-9183DECE5F90}" presName="shape" presStyleLbl="node1" presStyleIdx="8" presStyleCnt="10" custScaleX="136853" custScaleY="142732">
        <dgm:presLayoutVars>
          <dgm:bulletEnabled val="1"/>
        </dgm:presLayoutVars>
      </dgm:prSet>
      <dgm:spPr/>
    </dgm:pt>
    <dgm:pt modelId="{63CCB624-51D8-4A48-9B24-D554012FF10C}" type="pres">
      <dgm:prSet presAssocID="{AEFA88AB-4BC6-4A2A-B84D-F9CBA38D3018}" presName="sibTrans" presStyleLbl="sibTrans2D1" presStyleIdx="8" presStyleCnt="9"/>
      <dgm:spPr/>
    </dgm:pt>
    <dgm:pt modelId="{3D768CBC-46D8-4800-B195-556FD6B07DE8}" type="pres">
      <dgm:prSet presAssocID="{76A4632A-D792-43F4-923B-3EF07B5C1424}" presName="lastNode" presStyleLbl="node1" presStyleIdx="9" presStyleCnt="10">
        <dgm:presLayoutVars>
          <dgm:bulletEnabled val="1"/>
        </dgm:presLayoutVars>
      </dgm:prSet>
      <dgm:spPr/>
    </dgm:pt>
  </dgm:ptLst>
  <dgm:cxnLst>
    <dgm:cxn modelId="{38B98804-C7DF-4622-BA85-22914F8862CB}" type="presOf" srcId="{58EE1CB0-4B0F-44DF-B136-9183DECE5F90}" destId="{93844777-56D0-4D22-89C1-F64F6815DBFC}" srcOrd="0" destOrd="0" presId="urn:microsoft.com/office/officeart/2005/8/layout/bProcess2"/>
    <dgm:cxn modelId="{731A7105-BA5E-4C90-BD84-3B54876F8932}" type="presOf" srcId="{49033B9C-FA04-4F7B-80C4-35CFE3D46C93}" destId="{371972DE-3C82-418D-9FD5-9D6621BF4C78}" srcOrd="0" destOrd="0" presId="urn:microsoft.com/office/officeart/2005/8/layout/bProcess2"/>
    <dgm:cxn modelId="{E6227308-DDD7-45BA-88C4-0ABF129D5B29}" type="presOf" srcId="{03AB8A81-32E8-4F8C-81A8-E36780E186EE}" destId="{1137DA58-5AB0-4960-BECB-FA08F1141320}" srcOrd="0" destOrd="0" presId="urn:microsoft.com/office/officeart/2005/8/layout/bProcess2"/>
    <dgm:cxn modelId="{8EE82A0C-DDE4-4562-916C-0A4706BFD3C1}" srcId="{962C0A37-DE1E-48B5-902A-D7B7B9D16F17}" destId="{3720E529-0BC8-42D2-BBEE-7684ECD37FA7}" srcOrd="5" destOrd="0" parTransId="{0FD14C10-7128-4643-B8DA-FCB5D55D68C1}" sibTransId="{888C6D59-B881-40F6-985C-F2D0E75DAFCB}"/>
    <dgm:cxn modelId="{C5655623-DFD8-445F-BC50-0973AFAB5506}" srcId="{962C0A37-DE1E-48B5-902A-D7B7B9D16F17}" destId="{330B113E-15DC-41C3-A571-5E3629C71EE3}" srcOrd="2" destOrd="0" parTransId="{2BF62707-8DF1-4A6F-8D0A-54BFAEBA9167}" sibTransId="{513E0457-90A7-41A2-A880-1A3E38E39C4E}"/>
    <dgm:cxn modelId="{23E30931-6DEB-47B6-8CC3-BF2E0B45A60C}" srcId="{962C0A37-DE1E-48B5-902A-D7B7B9D16F17}" destId="{49033B9C-FA04-4F7B-80C4-35CFE3D46C93}" srcOrd="0" destOrd="0" parTransId="{6FFE8157-99A5-4C6D-B8CE-0B2ECEBFD0FF}" sibTransId="{2C45A18C-CA00-4530-BD46-5B36FB726F11}"/>
    <dgm:cxn modelId="{54B86D3E-0A57-4D54-828D-14F0AF765643}" type="presOf" srcId="{1F141670-EFB0-4B8A-895D-3FF58594A749}" destId="{DFB12C83-A1AD-4E23-9924-E69A48491832}" srcOrd="0" destOrd="0" presId="urn:microsoft.com/office/officeart/2005/8/layout/bProcess2"/>
    <dgm:cxn modelId="{A3D69F5F-8044-489A-9656-8ABD34E4F9C8}" srcId="{962C0A37-DE1E-48B5-902A-D7B7B9D16F17}" destId="{58EE1CB0-4B0F-44DF-B136-9183DECE5F90}" srcOrd="8" destOrd="0" parTransId="{B2FB5804-3102-4AC2-BB95-791701818A05}" sibTransId="{AEFA88AB-4BC6-4A2A-B84D-F9CBA38D3018}"/>
    <dgm:cxn modelId="{B4E0BD65-365B-4026-96BF-2EDC35F89180}" type="presOf" srcId="{962C0A37-DE1E-48B5-902A-D7B7B9D16F17}" destId="{7E3A3C18-499E-4B4D-8C4F-F0550E8903B7}" srcOrd="0" destOrd="0" presId="urn:microsoft.com/office/officeart/2005/8/layout/bProcess2"/>
    <dgm:cxn modelId="{A5423E67-A4ED-4DF4-A89D-A7A9620ABAFE}" type="presOf" srcId="{3720E529-0BC8-42D2-BBEE-7684ECD37FA7}" destId="{83F43A13-4828-4667-AD84-EC6B317300E2}" srcOrd="0" destOrd="0" presId="urn:microsoft.com/office/officeart/2005/8/layout/bProcess2"/>
    <dgm:cxn modelId="{27B0394A-43DA-496D-9761-FF92F1A83D34}" type="presOf" srcId="{EF439B49-FC3D-4F09-89AC-27DCA49CE0A7}" destId="{C80F0D92-ECB4-4FD8-AFC8-27CE3B9B3416}" srcOrd="0" destOrd="0" presId="urn:microsoft.com/office/officeart/2005/8/layout/bProcess2"/>
    <dgm:cxn modelId="{F13BF459-B29F-48B4-B91D-99684B7060EE}" srcId="{962C0A37-DE1E-48B5-902A-D7B7B9D16F17}" destId="{EF439B49-FC3D-4F09-89AC-27DCA49CE0A7}" srcOrd="6" destOrd="0" parTransId="{5C4385CF-FA0A-479A-A811-D1616114B497}" sibTransId="{D9CED775-A763-4C7E-AC75-89372BA522DE}"/>
    <dgm:cxn modelId="{49192D7B-F6AE-4796-8BFE-EAD8075C4D81}" type="presOf" srcId="{5E8B26F8-AFAF-4D5C-83FB-89298B183126}" destId="{212A4DDB-07CB-433B-8081-3624758504C7}" srcOrd="0" destOrd="0" presId="urn:microsoft.com/office/officeart/2005/8/layout/bProcess2"/>
    <dgm:cxn modelId="{4C9ABC8F-1A13-4902-88FA-D5F5C96B0887}" type="presOf" srcId="{330B113E-15DC-41C3-A571-5E3629C71EE3}" destId="{7EDD2893-3874-4AAE-BB73-A111F698823A}" srcOrd="0" destOrd="0" presId="urn:microsoft.com/office/officeart/2005/8/layout/bProcess2"/>
    <dgm:cxn modelId="{92B06F92-F0AE-442A-A735-C5B6DE8C125F}" type="presOf" srcId="{888C6D59-B881-40F6-985C-F2D0E75DAFCB}" destId="{1D34B199-FC96-42F3-AB48-77A97FFB6ACA}" srcOrd="0" destOrd="0" presId="urn:microsoft.com/office/officeart/2005/8/layout/bProcess2"/>
    <dgm:cxn modelId="{06FCD3A1-FD49-4445-9C36-4E472F122F9B}" type="presOf" srcId="{C4E176F5-1141-4DC9-A68F-0A2F81F93B4A}" destId="{0F911622-25F9-4CDA-87D4-B6E3D38BD7EB}" srcOrd="0" destOrd="0" presId="urn:microsoft.com/office/officeart/2005/8/layout/bProcess2"/>
    <dgm:cxn modelId="{66ED0EC1-A15B-43F3-A571-FEA57D9718A9}" srcId="{962C0A37-DE1E-48B5-902A-D7B7B9D16F17}" destId="{76A4632A-D792-43F4-923B-3EF07B5C1424}" srcOrd="9" destOrd="0" parTransId="{6C5029A2-7A32-4075-B594-789E9C53B300}" sibTransId="{21060A7A-6788-410C-95EF-5A73C0D5736A}"/>
    <dgm:cxn modelId="{E03B61CD-F22C-4773-BC84-B4CDD5D19257}" type="presOf" srcId="{2C45A18C-CA00-4530-BD46-5B36FB726F11}" destId="{50E12C9F-3ED3-46A7-8877-6E425CCA710D}" srcOrd="0" destOrd="0" presId="urn:microsoft.com/office/officeart/2005/8/layout/bProcess2"/>
    <dgm:cxn modelId="{8FA267CE-769E-4743-BB9E-26C6B803DACA}" type="presOf" srcId="{7BA7300E-561D-494D-897E-8414CD9C2518}" destId="{E0802B77-65CF-471F-A2EE-048D97ACBDC8}" srcOrd="0" destOrd="0" presId="urn:microsoft.com/office/officeart/2005/8/layout/bProcess2"/>
    <dgm:cxn modelId="{85BB39D1-9132-4B65-A78A-37E9065DD22F}" srcId="{962C0A37-DE1E-48B5-902A-D7B7B9D16F17}" destId="{057E5190-C00F-4D2E-B35F-A910882D6BA7}" srcOrd="3" destOrd="0" parTransId="{8D654E51-15E6-4161-99A1-A0A2465FA28D}" sibTransId="{1F141670-EFB0-4B8A-895D-3FF58594A749}"/>
    <dgm:cxn modelId="{47AE0BD2-1BC0-415F-AEE6-FAC0E440C135}" type="presOf" srcId="{76A4632A-D792-43F4-923B-3EF07B5C1424}" destId="{3D768CBC-46D8-4800-B195-556FD6B07DE8}" srcOrd="0" destOrd="0" presId="urn:microsoft.com/office/officeart/2005/8/layout/bProcess2"/>
    <dgm:cxn modelId="{C41701D9-2681-4749-9256-7E58E29C7561}" srcId="{962C0A37-DE1E-48B5-902A-D7B7B9D16F17}" destId="{7BA7300E-561D-494D-897E-8414CD9C2518}" srcOrd="7" destOrd="0" parTransId="{6FA45F32-880A-4137-B1F3-4D6E272D7FB3}" sibTransId="{AEC01ECF-04BF-4A39-8A60-A1449DC1656E}"/>
    <dgm:cxn modelId="{3F092ADC-7C76-4633-AE75-4357F876B081}" type="presOf" srcId="{D9CED775-A763-4C7E-AC75-89372BA522DE}" destId="{3EB2DFBA-572C-4A32-9A32-FF798F3D2A23}" srcOrd="0" destOrd="0" presId="urn:microsoft.com/office/officeart/2005/8/layout/bProcess2"/>
    <dgm:cxn modelId="{135EACE6-8E3F-4C5D-9D57-4EC0A654CFDB}" type="presOf" srcId="{AEC01ECF-04BF-4A39-8A60-A1449DC1656E}" destId="{7D7BC36E-4B4F-4DA5-AC59-60F95ADD2AD5}" srcOrd="0" destOrd="0" presId="urn:microsoft.com/office/officeart/2005/8/layout/bProcess2"/>
    <dgm:cxn modelId="{A9BBD5EA-A62E-4295-9AFC-F7F921693793}" srcId="{962C0A37-DE1E-48B5-902A-D7B7B9D16F17}" destId="{C4E176F5-1141-4DC9-A68F-0A2F81F93B4A}" srcOrd="4" destOrd="0" parTransId="{480C1DFF-0E9D-4B30-B162-31A53FA08DE7}" sibTransId="{5E8B26F8-AFAF-4D5C-83FB-89298B183126}"/>
    <dgm:cxn modelId="{E095A9EF-9750-4B95-87B2-C97A2A7C25C2}" type="presOf" srcId="{513E0457-90A7-41A2-A880-1A3E38E39C4E}" destId="{7383DC0E-93AB-4181-A18E-9B3A60C54091}" srcOrd="0" destOrd="0" presId="urn:microsoft.com/office/officeart/2005/8/layout/bProcess2"/>
    <dgm:cxn modelId="{2FB704F1-F181-4E27-B522-1CF9476A8A53}" type="presOf" srcId="{AEFA88AB-4BC6-4A2A-B84D-F9CBA38D3018}" destId="{63CCB624-51D8-4A48-9B24-D554012FF10C}" srcOrd="0" destOrd="0" presId="urn:microsoft.com/office/officeart/2005/8/layout/bProcess2"/>
    <dgm:cxn modelId="{DEAA6CF9-A59D-4726-9455-D6089225AF23}" type="presOf" srcId="{20060626-616A-47AD-9A39-9FC67578ADC4}" destId="{28CA2709-B7A9-47F0-86AA-73A5606552E5}" srcOrd="0" destOrd="0" presId="urn:microsoft.com/office/officeart/2005/8/layout/bProcess2"/>
    <dgm:cxn modelId="{90DEAEFA-BDD8-4CFB-94EE-520D30554319}" srcId="{962C0A37-DE1E-48B5-902A-D7B7B9D16F17}" destId="{03AB8A81-32E8-4F8C-81A8-E36780E186EE}" srcOrd="1" destOrd="0" parTransId="{8D2F017D-AA00-4ADD-A56D-CA6BF5FB9C2F}" sibTransId="{20060626-616A-47AD-9A39-9FC67578ADC4}"/>
    <dgm:cxn modelId="{1FD690FB-FAB4-4CA5-9D27-F8E1598517A4}" type="presOf" srcId="{057E5190-C00F-4D2E-B35F-A910882D6BA7}" destId="{6582160E-56D8-429B-92FC-F5BA48558667}" srcOrd="0" destOrd="0" presId="urn:microsoft.com/office/officeart/2005/8/layout/bProcess2"/>
    <dgm:cxn modelId="{045C045D-C032-4B62-BEE1-0862C08C8A9C}" type="presParOf" srcId="{7E3A3C18-499E-4B4D-8C4F-F0550E8903B7}" destId="{371972DE-3C82-418D-9FD5-9D6621BF4C78}" srcOrd="0" destOrd="0" presId="urn:microsoft.com/office/officeart/2005/8/layout/bProcess2"/>
    <dgm:cxn modelId="{26D9131A-B16C-4DF2-94C0-3612C1C7FFC0}" type="presParOf" srcId="{7E3A3C18-499E-4B4D-8C4F-F0550E8903B7}" destId="{50E12C9F-3ED3-46A7-8877-6E425CCA710D}" srcOrd="1" destOrd="0" presId="urn:microsoft.com/office/officeart/2005/8/layout/bProcess2"/>
    <dgm:cxn modelId="{FA6C030D-28C5-4B98-8995-E71352594339}" type="presParOf" srcId="{7E3A3C18-499E-4B4D-8C4F-F0550E8903B7}" destId="{23216C42-3D09-4544-B091-4069BFF0DE37}" srcOrd="2" destOrd="0" presId="urn:microsoft.com/office/officeart/2005/8/layout/bProcess2"/>
    <dgm:cxn modelId="{EC58A909-4AFD-47E5-8917-B087CC631C24}" type="presParOf" srcId="{23216C42-3D09-4544-B091-4069BFF0DE37}" destId="{4BB5427E-CBA0-4C27-9207-C69581456CC1}" srcOrd="0" destOrd="0" presId="urn:microsoft.com/office/officeart/2005/8/layout/bProcess2"/>
    <dgm:cxn modelId="{7E15485B-6E12-4FEE-BD12-9BC1E257C683}" type="presParOf" srcId="{23216C42-3D09-4544-B091-4069BFF0DE37}" destId="{1137DA58-5AB0-4960-BECB-FA08F1141320}" srcOrd="1" destOrd="0" presId="urn:microsoft.com/office/officeart/2005/8/layout/bProcess2"/>
    <dgm:cxn modelId="{E1D5BF00-7B7F-4AFD-B17B-D32B53BCCF7B}" type="presParOf" srcId="{7E3A3C18-499E-4B4D-8C4F-F0550E8903B7}" destId="{28CA2709-B7A9-47F0-86AA-73A5606552E5}" srcOrd="3" destOrd="0" presId="urn:microsoft.com/office/officeart/2005/8/layout/bProcess2"/>
    <dgm:cxn modelId="{B2F536AD-3627-4E52-9531-9B89D76EF779}" type="presParOf" srcId="{7E3A3C18-499E-4B4D-8C4F-F0550E8903B7}" destId="{F126AB3D-3167-43D5-AA9A-CDBF0FD9118F}" srcOrd="4" destOrd="0" presId="urn:microsoft.com/office/officeart/2005/8/layout/bProcess2"/>
    <dgm:cxn modelId="{0B3F454F-2702-40DA-AE14-28D745B3510F}" type="presParOf" srcId="{F126AB3D-3167-43D5-AA9A-CDBF0FD9118F}" destId="{91C1483A-674D-40FC-A06C-0E899C4973FD}" srcOrd="0" destOrd="0" presId="urn:microsoft.com/office/officeart/2005/8/layout/bProcess2"/>
    <dgm:cxn modelId="{BF328886-F306-4B48-84D3-A30377D07B06}" type="presParOf" srcId="{F126AB3D-3167-43D5-AA9A-CDBF0FD9118F}" destId="{7EDD2893-3874-4AAE-BB73-A111F698823A}" srcOrd="1" destOrd="0" presId="urn:microsoft.com/office/officeart/2005/8/layout/bProcess2"/>
    <dgm:cxn modelId="{D4E0CAD1-6F9A-449A-BB35-F7FE9FAF83A3}" type="presParOf" srcId="{7E3A3C18-499E-4B4D-8C4F-F0550E8903B7}" destId="{7383DC0E-93AB-4181-A18E-9B3A60C54091}" srcOrd="5" destOrd="0" presId="urn:microsoft.com/office/officeart/2005/8/layout/bProcess2"/>
    <dgm:cxn modelId="{E8D210CD-EA2C-4176-9EFB-C457A3829EF2}" type="presParOf" srcId="{7E3A3C18-499E-4B4D-8C4F-F0550E8903B7}" destId="{E1E8C3FB-2C87-4D14-A179-3CA9B1A4A826}" srcOrd="6" destOrd="0" presId="urn:microsoft.com/office/officeart/2005/8/layout/bProcess2"/>
    <dgm:cxn modelId="{CFE8D436-D80D-4CA7-B424-BB77EA4AD6B6}" type="presParOf" srcId="{E1E8C3FB-2C87-4D14-A179-3CA9B1A4A826}" destId="{94D1E529-E893-488D-8A99-B7CD86704E48}" srcOrd="0" destOrd="0" presId="urn:microsoft.com/office/officeart/2005/8/layout/bProcess2"/>
    <dgm:cxn modelId="{8C8CF143-CBEE-4906-B118-B8DF053766B2}" type="presParOf" srcId="{E1E8C3FB-2C87-4D14-A179-3CA9B1A4A826}" destId="{6582160E-56D8-429B-92FC-F5BA48558667}" srcOrd="1" destOrd="0" presId="urn:microsoft.com/office/officeart/2005/8/layout/bProcess2"/>
    <dgm:cxn modelId="{8F51A14E-D00E-4010-B90D-5B018DF30BF6}" type="presParOf" srcId="{7E3A3C18-499E-4B4D-8C4F-F0550E8903B7}" destId="{DFB12C83-A1AD-4E23-9924-E69A48491832}" srcOrd="7" destOrd="0" presId="urn:microsoft.com/office/officeart/2005/8/layout/bProcess2"/>
    <dgm:cxn modelId="{399D431E-4D30-426B-A287-9F585E32502B}" type="presParOf" srcId="{7E3A3C18-499E-4B4D-8C4F-F0550E8903B7}" destId="{0E55BC0C-62F1-467F-B683-19E187C9C8AB}" srcOrd="8" destOrd="0" presId="urn:microsoft.com/office/officeart/2005/8/layout/bProcess2"/>
    <dgm:cxn modelId="{A00A259B-4332-4BC0-92A9-D296210A69F4}" type="presParOf" srcId="{0E55BC0C-62F1-467F-B683-19E187C9C8AB}" destId="{444DFE49-D269-4020-BD80-E586E2880547}" srcOrd="0" destOrd="0" presId="urn:microsoft.com/office/officeart/2005/8/layout/bProcess2"/>
    <dgm:cxn modelId="{3B4687A9-584A-46B2-B256-4A517333A420}" type="presParOf" srcId="{0E55BC0C-62F1-467F-B683-19E187C9C8AB}" destId="{0F911622-25F9-4CDA-87D4-B6E3D38BD7EB}" srcOrd="1" destOrd="0" presId="urn:microsoft.com/office/officeart/2005/8/layout/bProcess2"/>
    <dgm:cxn modelId="{00602340-DC15-4656-8F09-71512FE35884}" type="presParOf" srcId="{7E3A3C18-499E-4B4D-8C4F-F0550E8903B7}" destId="{212A4DDB-07CB-433B-8081-3624758504C7}" srcOrd="9" destOrd="0" presId="urn:microsoft.com/office/officeart/2005/8/layout/bProcess2"/>
    <dgm:cxn modelId="{BFACC00B-127A-40D1-98CF-1C241D98E6B0}" type="presParOf" srcId="{7E3A3C18-499E-4B4D-8C4F-F0550E8903B7}" destId="{32CCE56D-06D7-4257-A8DD-5D2DA02DF193}" srcOrd="10" destOrd="0" presId="urn:microsoft.com/office/officeart/2005/8/layout/bProcess2"/>
    <dgm:cxn modelId="{4B708F81-9F28-4719-86A9-C080A4547701}" type="presParOf" srcId="{32CCE56D-06D7-4257-A8DD-5D2DA02DF193}" destId="{93126EDD-F73B-4B0F-8FCC-B7627F99F7C9}" srcOrd="0" destOrd="0" presId="urn:microsoft.com/office/officeart/2005/8/layout/bProcess2"/>
    <dgm:cxn modelId="{D3829F9B-BCD5-44E7-AE06-5184FB9EDBDE}" type="presParOf" srcId="{32CCE56D-06D7-4257-A8DD-5D2DA02DF193}" destId="{83F43A13-4828-4667-AD84-EC6B317300E2}" srcOrd="1" destOrd="0" presId="urn:microsoft.com/office/officeart/2005/8/layout/bProcess2"/>
    <dgm:cxn modelId="{351FCE28-EF21-4F19-8D23-2BAF34420C51}" type="presParOf" srcId="{7E3A3C18-499E-4B4D-8C4F-F0550E8903B7}" destId="{1D34B199-FC96-42F3-AB48-77A97FFB6ACA}" srcOrd="11" destOrd="0" presId="urn:microsoft.com/office/officeart/2005/8/layout/bProcess2"/>
    <dgm:cxn modelId="{405B8867-616B-4052-9A01-F5FE9354577C}" type="presParOf" srcId="{7E3A3C18-499E-4B4D-8C4F-F0550E8903B7}" destId="{F149B2B4-68D9-4B9A-8DDC-14014E55336D}" srcOrd="12" destOrd="0" presId="urn:microsoft.com/office/officeart/2005/8/layout/bProcess2"/>
    <dgm:cxn modelId="{DE1E40D3-9ECB-4F51-9DF9-0157A6D96893}" type="presParOf" srcId="{F149B2B4-68D9-4B9A-8DDC-14014E55336D}" destId="{5A9B1C15-2DAB-4E41-8A96-FF69B2F18315}" srcOrd="0" destOrd="0" presId="urn:microsoft.com/office/officeart/2005/8/layout/bProcess2"/>
    <dgm:cxn modelId="{BF6CDD0E-FA72-42DB-A04D-E2E0D24EC425}" type="presParOf" srcId="{F149B2B4-68D9-4B9A-8DDC-14014E55336D}" destId="{C80F0D92-ECB4-4FD8-AFC8-27CE3B9B3416}" srcOrd="1" destOrd="0" presId="urn:microsoft.com/office/officeart/2005/8/layout/bProcess2"/>
    <dgm:cxn modelId="{BA920A74-FEC2-4110-B787-24D28821B315}" type="presParOf" srcId="{7E3A3C18-499E-4B4D-8C4F-F0550E8903B7}" destId="{3EB2DFBA-572C-4A32-9A32-FF798F3D2A23}" srcOrd="13" destOrd="0" presId="urn:microsoft.com/office/officeart/2005/8/layout/bProcess2"/>
    <dgm:cxn modelId="{31DEE792-093F-48D7-BBA6-6DD869AA460A}" type="presParOf" srcId="{7E3A3C18-499E-4B4D-8C4F-F0550E8903B7}" destId="{7F0127E0-D8D7-44C3-BC1F-BCD7074179CB}" srcOrd="14" destOrd="0" presId="urn:microsoft.com/office/officeart/2005/8/layout/bProcess2"/>
    <dgm:cxn modelId="{914FC629-8DC8-4842-86A4-80C599930AC6}" type="presParOf" srcId="{7F0127E0-D8D7-44C3-BC1F-BCD7074179CB}" destId="{24E0AF43-C7EA-4083-AFDA-43B2F75C8519}" srcOrd="0" destOrd="0" presId="urn:microsoft.com/office/officeart/2005/8/layout/bProcess2"/>
    <dgm:cxn modelId="{72891EAC-85B9-4605-AF3D-03B4F5A83FC6}" type="presParOf" srcId="{7F0127E0-D8D7-44C3-BC1F-BCD7074179CB}" destId="{E0802B77-65CF-471F-A2EE-048D97ACBDC8}" srcOrd="1" destOrd="0" presId="urn:microsoft.com/office/officeart/2005/8/layout/bProcess2"/>
    <dgm:cxn modelId="{D4AA1164-A0D8-4F17-83A5-4DB259099221}" type="presParOf" srcId="{7E3A3C18-499E-4B4D-8C4F-F0550E8903B7}" destId="{7D7BC36E-4B4F-4DA5-AC59-60F95ADD2AD5}" srcOrd="15" destOrd="0" presId="urn:microsoft.com/office/officeart/2005/8/layout/bProcess2"/>
    <dgm:cxn modelId="{D7C92302-B205-4B38-AB9C-0F30BDB86BB8}" type="presParOf" srcId="{7E3A3C18-499E-4B4D-8C4F-F0550E8903B7}" destId="{D9CEB2C4-61AF-4F86-A409-E9113FACB2C8}" srcOrd="16" destOrd="0" presId="urn:microsoft.com/office/officeart/2005/8/layout/bProcess2"/>
    <dgm:cxn modelId="{19338FFC-2A78-4BAC-8BCF-E7C5054B7956}" type="presParOf" srcId="{D9CEB2C4-61AF-4F86-A409-E9113FACB2C8}" destId="{6A130214-E6A9-4F39-B8C3-DF41820AADE1}" srcOrd="0" destOrd="0" presId="urn:microsoft.com/office/officeart/2005/8/layout/bProcess2"/>
    <dgm:cxn modelId="{25C25E27-A16D-4377-8D06-F9BDE44813AE}" type="presParOf" srcId="{D9CEB2C4-61AF-4F86-A409-E9113FACB2C8}" destId="{93844777-56D0-4D22-89C1-F64F6815DBFC}" srcOrd="1" destOrd="0" presId="urn:microsoft.com/office/officeart/2005/8/layout/bProcess2"/>
    <dgm:cxn modelId="{87071101-E753-473D-A017-AFB9E3AAC452}" type="presParOf" srcId="{7E3A3C18-499E-4B4D-8C4F-F0550E8903B7}" destId="{63CCB624-51D8-4A48-9B24-D554012FF10C}" srcOrd="17" destOrd="0" presId="urn:microsoft.com/office/officeart/2005/8/layout/bProcess2"/>
    <dgm:cxn modelId="{80A3B5C7-0746-4CC7-8726-AE088AF484B0}" type="presParOf" srcId="{7E3A3C18-499E-4B4D-8C4F-F0550E8903B7}" destId="{3D768CBC-46D8-4800-B195-556FD6B07DE8}" srcOrd="1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6FD19D-FBFD-4E12-B8FA-4A8BEFE18FE3}" type="doc">
      <dgm:prSet loTypeId="urn:microsoft.com/office/officeart/2005/8/layout/list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l-GR"/>
        </a:p>
      </dgm:t>
    </dgm:pt>
    <dgm:pt modelId="{D48E0702-D4EE-49BE-916D-C1AD0C2C7A37}">
      <dgm:prSet phldrT="[Κείμενο]" custT="1"/>
      <dgm:spPr/>
      <dgm:t>
        <a:bodyPr/>
        <a:lstStyle/>
        <a:p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Παιδότοποι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κα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Κινητέ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Ομά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δ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α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ιχνιδιο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ύ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γι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α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α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ιδι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ά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Αγροτι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έ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ς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ριοχέ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ς</a:t>
          </a:r>
          <a:endParaRPr lang="el-GR" sz="1400" dirty="0"/>
        </a:p>
      </dgm:t>
    </dgm:pt>
    <dgm:pt modelId="{19E84466-8810-4E5B-AAE3-8D3E4672ABA9}" type="parTrans" cxnId="{FE18974F-CC8A-43D1-AF03-12ED9ECA7C65}">
      <dgm:prSet/>
      <dgm:spPr/>
      <dgm:t>
        <a:bodyPr/>
        <a:lstStyle/>
        <a:p>
          <a:endParaRPr lang="el-GR" sz="1400"/>
        </a:p>
      </dgm:t>
    </dgm:pt>
    <dgm:pt modelId="{08FFCB76-1210-4D9D-B450-2F2FB9144BD2}" type="sibTrans" cxnId="{FE18974F-CC8A-43D1-AF03-12ED9ECA7C65}">
      <dgm:prSet/>
      <dgm:spPr/>
      <dgm:t>
        <a:bodyPr/>
        <a:lstStyle/>
        <a:p>
          <a:endParaRPr lang="el-GR" sz="1400"/>
        </a:p>
      </dgm:t>
    </dgm:pt>
    <dgm:pt modelId="{1B0FBF4D-5B85-48AD-9C0C-836C9E83EADF}">
      <dgm:prSet custT="1"/>
      <dgm:spPr/>
      <dgm:t>
        <a:bodyPr/>
        <a:lstStyle/>
        <a:p>
          <a:r>
            <a:rPr lang="el-GR" sz="1400" b="1" spc="15" dirty="0">
              <a:latin typeface="Arial"/>
              <a:cs typeface="Arial"/>
            </a:rPr>
            <a:t>Ε</a:t>
          </a:r>
          <a:r>
            <a:rPr lang="el-GR" sz="1400" b="1" spc="10" dirty="0">
              <a:latin typeface="Arial"/>
              <a:cs typeface="Arial"/>
            </a:rPr>
            <a:t>πα</a:t>
          </a:r>
          <a:r>
            <a:rPr lang="el-GR" sz="1400" b="1" spc="15" dirty="0">
              <a:latin typeface="Arial"/>
              <a:cs typeface="Arial"/>
            </a:rPr>
            <a:t>φέ</a:t>
          </a:r>
          <a:r>
            <a:rPr lang="el-GR" sz="1400" b="1" dirty="0">
              <a:latin typeface="Arial"/>
              <a:cs typeface="Arial"/>
            </a:rPr>
            <a:t>ς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0" dirty="0">
              <a:latin typeface="Arial"/>
              <a:cs typeface="Arial"/>
            </a:rPr>
            <a:t>μ</a:t>
          </a:r>
          <a:r>
            <a:rPr lang="el-GR" sz="1400" b="1" dirty="0">
              <a:latin typeface="Arial"/>
              <a:cs typeface="Arial"/>
            </a:rPr>
            <a:t>ε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0" dirty="0">
              <a:latin typeface="Arial"/>
              <a:cs typeface="Arial"/>
            </a:rPr>
            <a:t>π</a:t>
          </a:r>
          <a:r>
            <a:rPr lang="el-GR" sz="1400" b="1" spc="15" dirty="0">
              <a:latin typeface="Arial"/>
              <a:cs typeface="Arial"/>
            </a:rPr>
            <a:t>ι</a:t>
          </a:r>
          <a:r>
            <a:rPr lang="el-GR" sz="1400" b="1" spc="10" dirty="0">
              <a:latin typeface="Arial"/>
              <a:cs typeface="Arial"/>
            </a:rPr>
            <a:t>θα</a:t>
          </a:r>
          <a:r>
            <a:rPr lang="el-GR" sz="1400" b="1" spc="15" dirty="0">
              <a:latin typeface="Arial"/>
              <a:cs typeface="Arial"/>
            </a:rPr>
            <a:t>νο</a:t>
          </a:r>
          <a:r>
            <a:rPr lang="el-GR" sz="1400" b="1" spc="10" dirty="0">
              <a:latin typeface="Arial"/>
              <a:cs typeface="Arial"/>
            </a:rPr>
            <a:t>ύ</a:t>
          </a:r>
          <a:r>
            <a:rPr lang="el-GR" sz="1400" b="1" dirty="0">
              <a:latin typeface="Arial"/>
              <a:cs typeface="Arial"/>
            </a:rPr>
            <a:t>ς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0" dirty="0">
              <a:latin typeface="Arial"/>
              <a:cs typeface="Arial"/>
            </a:rPr>
            <a:t>ε</a:t>
          </a:r>
          <a:r>
            <a:rPr lang="el-GR" sz="1400" b="1" spc="15" dirty="0">
              <a:latin typeface="Arial"/>
              <a:cs typeface="Arial"/>
            </a:rPr>
            <a:t>ργοδότ</a:t>
          </a:r>
          <a:r>
            <a:rPr lang="el-GR" sz="1400" b="1" spc="10" dirty="0">
              <a:latin typeface="Arial"/>
              <a:cs typeface="Arial"/>
            </a:rPr>
            <a:t>ε</a:t>
          </a:r>
          <a:r>
            <a:rPr lang="el-GR" sz="1400" b="1" spc="15" dirty="0">
              <a:latin typeface="Arial"/>
              <a:cs typeface="Arial"/>
            </a:rPr>
            <a:t>ς</a:t>
          </a:r>
          <a:endParaRPr lang="el-GR" sz="1400" dirty="0"/>
        </a:p>
      </dgm:t>
    </dgm:pt>
    <dgm:pt modelId="{A8BE3E2D-8A82-41BA-9849-BDEFB272EAF1}" type="parTrans" cxnId="{AA25D652-C1ED-462E-A015-BC53A8938309}">
      <dgm:prSet/>
      <dgm:spPr/>
      <dgm:t>
        <a:bodyPr/>
        <a:lstStyle/>
        <a:p>
          <a:endParaRPr lang="el-GR" sz="1400"/>
        </a:p>
      </dgm:t>
    </dgm:pt>
    <dgm:pt modelId="{B7E320E9-B3E2-4ACE-88DD-848AE3D7E359}" type="sibTrans" cxnId="{AA25D652-C1ED-462E-A015-BC53A8938309}">
      <dgm:prSet/>
      <dgm:spPr/>
      <dgm:t>
        <a:bodyPr/>
        <a:lstStyle/>
        <a:p>
          <a:endParaRPr lang="el-GR" sz="1400"/>
        </a:p>
      </dgm:t>
    </dgm:pt>
    <dgm:pt modelId="{D4D95D9E-EF82-450E-B272-1129C99E4ED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spc="15" dirty="0">
              <a:latin typeface="Arial"/>
              <a:cs typeface="Arial"/>
            </a:rPr>
            <a:t>Ε</a:t>
          </a:r>
          <a:r>
            <a:rPr lang="el-GR" sz="1400" b="1" spc="10" dirty="0">
              <a:latin typeface="Arial"/>
              <a:cs typeface="Arial"/>
            </a:rPr>
            <a:t>κπα</a:t>
          </a:r>
          <a:r>
            <a:rPr lang="el-GR" sz="1400" b="1" spc="15" dirty="0">
              <a:latin typeface="Arial"/>
              <a:cs typeface="Arial"/>
            </a:rPr>
            <a:t>ιδ</a:t>
          </a:r>
          <a:r>
            <a:rPr lang="el-GR" sz="1400" b="1" spc="10" dirty="0">
              <a:latin typeface="Arial"/>
              <a:cs typeface="Arial"/>
            </a:rPr>
            <a:t>ευ</a:t>
          </a:r>
          <a:r>
            <a:rPr lang="el-GR" sz="1400" b="1" spc="15" dirty="0">
              <a:latin typeface="Arial"/>
              <a:cs typeface="Arial"/>
            </a:rPr>
            <a:t>τι</a:t>
          </a:r>
          <a:r>
            <a:rPr lang="el-GR" sz="1400" b="1" spc="10" dirty="0">
              <a:latin typeface="Arial"/>
              <a:cs typeface="Arial"/>
            </a:rPr>
            <a:t>κ</a:t>
          </a:r>
          <a:r>
            <a:rPr lang="el-GR" sz="1400" b="1" spc="15" dirty="0">
              <a:latin typeface="Arial"/>
              <a:cs typeface="Arial"/>
            </a:rPr>
            <a:t>έ</a:t>
          </a:r>
          <a:r>
            <a:rPr lang="el-GR" sz="1400" b="1" dirty="0">
              <a:latin typeface="Arial"/>
              <a:cs typeface="Arial"/>
            </a:rPr>
            <a:t>ς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5" dirty="0">
              <a:latin typeface="Arial"/>
              <a:cs typeface="Arial"/>
            </a:rPr>
            <a:t>ο</a:t>
          </a:r>
          <a:r>
            <a:rPr lang="el-GR" sz="1400" b="1" spc="10" dirty="0">
              <a:latin typeface="Arial"/>
              <a:cs typeface="Arial"/>
            </a:rPr>
            <a:t>μ</a:t>
          </a:r>
          <a:r>
            <a:rPr lang="el-GR" sz="1400" b="1" spc="15" dirty="0">
              <a:latin typeface="Arial"/>
              <a:cs typeface="Arial"/>
            </a:rPr>
            <a:t>ιλί</a:t>
          </a:r>
          <a:r>
            <a:rPr lang="el-GR" sz="1400" b="1" spc="10" dirty="0">
              <a:latin typeface="Arial"/>
              <a:cs typeface="Arial"/>
            </a:rPr>
            <a:t>ε</a:t>
          </a:r>
          <a:r>
            <a:rPr lang="el-GR" sz="1400" b="1" dirty="0">
              <a:latin typeface="Arial"/>
              <a:cs typeface="Arial"/>
            </a:rPr>
            <a:t>ς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0" dirty="0">
              <a:latin typeface="Arial"/>
              <a:cs typeface="Arial"/>
            </a:rPr>
            <a:t>σ</a:t>
          </a:r>
          <a:r>
            <a:rPr lang="el-GR" sz="1400" b="1" dirty="0">
              <a:latin typeface="Arial"/>
              <a:cs typeface="Arial"/>
            </a:rPr>
            <a:t>ε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0" dirty="0">
              <a:latin typeface="Arial"/>
              <a:cs typeface="Arial"/>
            </a:rPr>
            <a:t>σ</a:t>
          </a:r>
          <a:r>
            <a:rPr lang="el-GR" sz="1400" b="1" spc="15" dirty="0">
              <a:latin typeface="Arial"/>
              <a:cs typeface="Arial"/>
            </a:rPr>
            <a:t>χολ</a:t>
          </a:r>
          <a:r>
            <a:rPr lang="el-GR" sz="1400" b="1" spc="10" dirty="0">
              <a:latin typeface="Arial"/>
              <a:cs typeface="Arial"/>
            </a:rPr>
            <a:t>ε</a:t>
          </a:r>
          <a:r>
            <a:rPr lang="el-GR" sz="1400" b="1" spc="15" dirty="0">
              <a:latin typeface="Arial"/>
              <a:cs typeface="Arial"/>
            </a:rPr>
            <a:t>ία</a:t>
          </a:r>
          <a:r>
            <a:rPr lang="el-GR" sz="1400" b="1" dirty="0">
              <a:latin typeface="Calibri"/>
              <a:cs typeface="Calibri"/>
            </a:rPr>
            <a:t>.</a:t>
          </a:r>
          <a:r>
            <a:rPr lang="el-GR" sz="1400" b="1" spc="-10" dirty="0">
              <a:latin typeface="Calibri"/>
              <a:cs typeface="Calibri"/>
            </a:rPr>
            <a:t> </a:t>
          </a:r>
          <a:r>
            <a:rPr lang="el-GR" sz="1400" b="1" spc="10" dirty="0">
              <a:latin typeface="Arial"/>
              <a:cs typeface="Arial"/>
            </a:rPr>
            <a:t>μ</a:t>
          </a:r>
          <a:r>
            <a:rPr lang="el-GR" sz="1400" b="1" dirty="0">
              <a:latin typeface="Arial"/>
              <a:cs typeface="Arial"/>
            </a:rPr>
            <a:t>ε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5" dirty="0">
              <a:latin typeface="Arial"/>
              <a:cs typeface="Arial"/>
            </a:rPr>
            <a:t>διττ</a:t>
          </a:r>
          <a:r>
            <a:rPr lang="el-GR" sz="1400" b="1" dirty="0">
              <a:latin typeface="Arial"/>
              <a:cs typeface="Arial"/>
            </a:rPr>
            <a:t>ό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0" dirty="0">
              <a:latin typeface="Arial"/>
              <a:cs typeface="Arial"/>
            </a:rPr>
            <a:t>σ</a:t>
          </a:r>
          <a:r>
            <a:rPr lang="el-GR" sz="1400" b="1" spc="15" dirty="0">
              <a:latin typeface="Arial"/>
              <a:cs typeface="Arial"/>
            </a:rPr>
            <a:t>τόχο</a:t>
          </a:r>
          <a:r>
            <a:rPr lang="el-GR" sz="1400" b="1" spc="-20" dirty="0">
              <a:latin typeface="Calibri"/>
              <a:cs typeface="Calibri"/>
            </a:rPr>
            <a:t>:</a:t>
          </a:r>
          <a:r>
            <a:rPr lang="el-GR" sz="1400" b="1" spc="-10" dirty="0">
              <a:latin typeface="Calibri"/>
              <a:cs typeface="Calibri"/>
            </a:rPr>
            <a:t> </a:t>
          </a:r>
          <a:r>
            <a:rPr lang="el-GR" sz="1400" b="1" spc="165" dirty="0">
              <a:latin typeface="Calibri"/>
              <a:cs typeface="Calibri"/>
            </a:rPr>
            <a:t>1</a:t>
          </a:r>
          <a:r>
            <a:rPr lang="el-GR" sz="1400" b="1" spc="80" dirty="0">
              <a:latin typeface="Calibri"/>
              <a:cs typeface="Calibri"/>
            </a:rPr>
            <a:t>)</a:t>
          </a:r>
          <a:r>
            <a:rPr lang="el-GR" sz="1400" b="1" spc="-10" dirty="0">
              <a:latin typeface="Calibri"/>
              <a:cs typeface="Calibri"/>
            </a:rPr>
            <a:t> </a:t>
          </a:r>
          <a:r>
            <a:rPr lang="el-GR" sz="1400" b="1" spc="15" dirty="0">
              <a:latin typeface="Arial"/>
              <a:cs typeface="Arial"/>
            </a:rPr>
            <a:t>τη</a:t>
          </a:r>
          <a:r>
            <a:rPr lang="el-GR" sz="1400" b="1" dirty="0">
              <a:latin typeface="Arial"/>
              <a:cs typeface="Arial"/>
            </a:rPr>
            <a:t>ν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0" dirty="0">
              <a:latin typeface="Arial"/>
              <a:cs typeface="Arial"/>
            </a:rPr>
            <a:t>π</a:t>
          </a:r>
          <a:r>
            <a:rPr lang="el-GR" sz="1400" b="1" spc="15" dirty="0">
              <a:latin typeface="Arial"/>
              <a:cs typeface="Arial"/>
            </a:rPr>
            <a:t>ρο</a:t>
          </a:r>
          <a:r>
            <a:rPr lang="el-GR" sz="1400" b="1" spc="10" dirty="0">
              <a:latin typeface="Arial"/>
              <a:cs typeface="Arial"/>
            </a:rPr>
            <a:t>α</a:t>
          </a:r>
          <a:r>
            <a:rPr lang="el-GR" sz="1400" b="1" spc="15" dirty="0">
              <a:latin typeface="Arial"/>
              <a:cs typeface="Arial"/>
            </a:rPr>
            <a:t>γ</a:t>
          </a:r>
          <a:r>
            <a:rPr lang="el-GR" sz="1400" b="1" spc="10" dirty="0">
              <a:latin typeface="Arial"/>
              <a:cs typeface="Arial"/>
            </a:rPr>
            <a:t>ω</a:t>
          </a:r>
          <a:r>
            <a:rPr lang="el-GR" sz="1400" b="1" spc="15" dirty="0">
              <a:latin typeface="Arial"/>
              <a:cs typeface="Arial"/>
            </a:rPr>
            <a:t>γ</a:t>
          </a:r>
          <a:r>
            <a:rPr lang="el-GR" sz="1400" b="1" dirty="0">
              <a:latin typeface="Arial"/>
              <a:cs typeface="Arial"/>
            </a:rPr>
            <a:t>ή </a:t>
          </a:r>
          <a:r>
            <a:rPr lang="el-GR" sz="1400" b="1" spc="15" dirty="0">
              <a:latin typeface="Arial"/>
              <a:cs typeface="Arial"/>
            </a:rPr>
            <a:t>τη</a:t>
          </a:r>
          <a:r>
            <a:rPr lang="el-GR" sz="1400" b="1" dirty="0">
              <a:latin typeface="Arial"/>
              <a:cs typeface="Arial"/>
            </a:rPr>
            <a:t>ς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5" dirty="0">
              <a:latin typeface="Arial"/>
              <a:cs typeface="Arial"/>
            </a:rPr>
            <a:t>ψ</a:t>
          </a:r>
          <a:r>
            <a:rPr lang="el-GR" sz="1400" b="1" spc="10" dirty="0">
              <a:latin typeface="Arial"/>
              <a:cs typeface="Arial"/>
            </a:rPr>
            <a:t>υ</a:t>
          </a:r>
          <a:r>
            <a:rPr lang="el-GR" sz="1400" b="1" spc="15" dirty="0">
              <a:latin typeface="Arial"/>
              <a:cs typeface="Arial"/>
            </a:rPr>
            <a:t>χι</a:t>
          </a:r>
          <a:r>
            <a:rPr lang="el-GR" sz="1400" b="1" spc="10" dirty="0">
              <a:latin typeface="Arial"/>
              <a:cs typeface="Arial"/>
            </a:rPr>
            <a:t>κ</a:t>
          </a:r>
          <a:r>
            <a:rPr lang="el-GR" sz="1400" b="1" spc="15" dirty="0">
              <a:latin typeface="Arial"/>
              <a:cs typeface="Arial"/>
            </a:rPr>
            <a:t>ή</a:t>
          </a:r>
          <a:r>
            <a:rPr lang="el-GR" sz="1400" b="1" dirty="0">
              <a:latin typeface="Arial"/>
              <a:cs typeface="Arial"/>
            </a:rPr>
            <a:t>ς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0" dirty="0">
              <a:latin typeface="Arial"/>
              <a:cs typeface="Arial"/>
            </a:rPr>
            <a:t>υ</a:t>
          </a:r>
          <a:r>
            <a:rPr lang="el-GR" sz="1400" b="1" spc="15" dirty="0">
              <a:latin typeface="Arial"/>
              <a:cs typeface="Arial"/>
            </a:rPr>
            <a:t>γ</a:t>
          </a:r>
          <a:r>
            <a:rPr lang="el-GR" sz="1400" b="1" spc="10" dirty="0">
              <a:latin typeface="Arial"/>
              <a:cs typeface="Arial"/>
            </a:rPr>
            <a:t>ε</a:t>
          </a:r>
          <a:r>
            <a:rPr lang="el-GR" sz="1400" b="1" spc="15" dirty="0">
              <a:latin typeface="Arial"/>
              <a:cs typeface="Arial"/>
            </a:rPr>
            <a:t>ί</a:t>
          </a:r>
          <a:r>
            <a:rPr lang="el-GR" sz="1400" b="1" spc="10" dirty="0">
              <a:latin typeface="Arial"/>
              <a:cs typeface="Arial"/>
            </a:rPr>
            <a:t>α</a:t>
          </a:r>
          <a:r>
            <a:rPr lang="el-GR" sz="1400" b="1" dirty="0">
              <a:latin typeface="Arial"/>
              <a:cs typeface="Arial"/>
            </a:rPr>
            <a:t>ς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5" dirty="0">
              <a:latin typeface="Arial"/>
              <a:cs typeface="Arial"/>
            </a:rPr>
            <a:t>τ</a:t>
          </a:r>
          <a:r>
            <a:rPr lang="el-GR" sz="1400" b="1" spc="10" dirty="0">
              <a:latin typeface="Arial"/>
              <a:cs typeface="Arial"/>
            </a:rPr>
            <a:t>ω</a:t>
          </a:r>
          <a:r>
            <a:rPr lang="el-GR" sz="1400" b="1" dirty="0">
              <a:latin typeface="Arial"/>
              <a:cs typeface="Arial"/>
            </a:rPr>
            <a:t>ν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0" dirty="0">
              <a:latin typeface="Arial"/>
              <a:cs typeface="Arial"/>
            </a:rPr>
            <a:t>μαθ</a:t>
          </a:r>
          <a:r>
            <a:rPr lang="el-GR" sz="1400" b="1" spc="15" dirty="0">
              <a:latin typeface="Arial"/>
              <a:cs typeface="Arial"/>
            </a:rPr>
            <a:t>ητ</a:t>
          </a:r>
          <a:r>
            <a:rPr lang="el-GR" sz="1400" b="1" spc="10" dirty="0">
              <a:latin typeface="Arial"/>
              <a:cs typeface="Arial"/>
            </a:rPr>
            <a:t>ώ</a:t>
          </a:r>
          <a:r>
            <a:rPr lang="el-GR" sz="1400" b="1" dirty="0">
              <a:latin typeface="Arial"/>
              <a:cs typeface="Arial"/>
            </a:rPr>
            <a:t>ν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0" dirty="0">
              <a:latin typeface="Arial"/>
              <a:cs typeface="Arial"/>
            </a:rPr>
            <a:t>κα</a:t>
          </a:r>
          <a:r>
            <a:rPr lang="el-GR" sz="1400" b="1" dirty="0">
              <a:latin typeface="Arial"/>
              <a:cs typeface="Arial"/>
            </a:rPr>
            <a:t>ι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65" dirty="0">
              <a:latin typeface="Calibri"/>
              <a:cs typeface="Calibri"/>
            </a:rPr>
            <a:t>2</a:t>
          </a:r>
          <a:r>
            <a:rPr lang="el-GR" sz="1400" b="1" spc="80" dirty="0">
              <a:latin typeface="Calibri"/>
              <a:cs typeface="Calibri"/>
            </a:rPr>
            <a:t>)</a:t>
          </a:r>
          <a:r>
            <a:rPr lang="el-GR" sz="1400" b="1" spc="-10" dirty="0">
              <a:latin typeface="Calibri"/>
              <a:cs typeface="Calibri"/>
            </a:rPr>
            <a:t> </a:t>
          </a:r>
          <a:r>
            <a:rPr lang="el-GR" sz="1400" b="1" spc="15" dirty="0">
              <a:latin typeface="Arial"/>
              <a:cs typeface="Arial"/>
            </a:rPr>
            <a:t>τη</a:t>
          </a:r>
          <a:r>
            <a:rPr lang="el-GR" sz="1400" b="1" dirty="0">
              <a:latin typeface="Arial"/>
              <a:cs typeface="Arial"/>
            </a:rPr>
            <a:t>ν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0" dirty="0">
              <a:latin typeface="Arial"/>
              <a:cs typeface="Arial"/>
            </a:rPr>
            <a:t>κα</a:t>
          </a:r>
          <a:r>
            <a:rPr lang="el-GR" sz="1400" b="1" spc="15" dirty="0">
              <a:latin typeface="Arial"/>
              <a:cs typeface="Arial"/>
            </a:rPr>
            <a:t>τ</a:t>
          </a:r>
          <a:r>
            <a:rPr lang="el-GR" sz="1400" b="1" spc="10" dirty="0">
              <a:latin typeface="Arial"/>
              <a:cs typeface="Arial"/>
            </a:rPr>
            <a:t>απ</a:t>
          </a:r>
          <a:r>
            <a:rPr lang="el-GR" sz="1400" b="1" spc="15" dirty="0">
              <a:latin typeface="Arial"/>
              <a:cs typeface="Arial"/>
            </a:rPr>
            <a:t>ολέ</a:t>
          </a:r>
          <a:r>
            <a:rPr lang="el-GR" sz="1400" b="1" spc="10" dirty="0">
              <a:latin typeface="Arial"/>
              <a:cs typeface="Arial"/>
            </a:rPr>
            <a:t>μ</a:t>
          </a:r>
          <a:r>
            <a:rPr lang="el-GR" sz="1400" b="1" spc="15" dirty="0">
              <a:latin typeface="Arial"/>
              <a:cs typeface="Arial"/>
            </a:rPr>
            <a:t>η</a:t>
          </a:r>
          <a:r>
            <a:rPr lang="el-GR" sz="1400" b="1" spc="10" dirty="0">
              <a:latin typeface="Arial"/>
              <a:cs typeface="Arial"/>
            </a:rPr>
            <a:t>σ</a:t>
          </a:r>
          <a:r>
            <a:rPr lang="el-GR" sz="1400" b="1" dirty="0">
              <a:latin typeface="Arial"/>
              <a:cs typeface="Arial"/>
            </a:rPr>
            <a:t>η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5" dirty="0">
              <a:latin typeface="Arial"/>
              <a:cs typeface="Arial"/>
            </a:rPr>
            <a:t>το</a:t>
          </a:r>
          <a:r>
            <a:rPr lang="el-GR" sz="1400" b="1" dirty="0">
              <a:latin typeface="Arial"/>
              <a:cs typeface="Arial"/>
            </a:rPr>
            <a:t>υ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0" dirty="0">
              <a:latin typeface="Arial"/>
              <a:cs typeface="Arial"/>
            </a:rPr>
            <a:t>σ</a:t>
          </a:r>
          <a:r>
            <a:rPr lang="el-GR" sz="1400" b="1" spc="15" dirty="0">
              <a:latin typeface="Arial"/>
              <a:cs typeface="Arial"/>
            </a:rPr>
            <a:t>τίγ</a:t>
          </a:r>
          <a:r>
            <a:rPr lang="el-GR" sz="1400" b="1" spc="10" dirty="0">
              <a:latin typeface="Arial"/>
              <a:cs typeface="Arial"/>
            </a:rPr>
            <a:t>μα</a:t>
          </a:r>
          <a:r>
            <a:rPr lang="el-GR" sz="1400" b="1" spc="15" dirty="0">
              <a:latin typeface="Arial"/>
              <a:cs typeface="Arial"/>
            </a:rPr>
            <a:t>το</a:t>
          </a:r>
          <a:r>
            <a:rPr lang="el-GR" sz="1400" b="1" dirty="0">
              <a:latin typeface="Arial"/>
              <a:cs typeface="Arial"/>
            </a:rPr>
            <a:t>ς </a:t>
          </a:r>
          <a:r>
            <a:rPr lang="el-GR" sz="1400" b="1" spc="10" dirty="0">
              <a:latin typeface="Arial"/>
              <a:cs typeface="Arial"/>
            </a:rPr>
            <a:t>κα</a:t>
          </a:r>
          <a:r>
            <a:rPr lang="el-GR" sz="1400" b="1" dirty="0">
              <a:latin typeface="Arial"/>
              <a:cs typeface="Arial"/>
            </a:rPr>
            <a:t>ι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5" dirty="0">
              <a:latin typeface="Arial"/>
              <a:cs typeface="Arial"/>
            </a:rPr>
            <a:t>τ</a:t>
          </a:r>
          <a:r>
            <a:rPr lang="el-GR" sz="1400" b="1" spc="10" dirty="0">
              <a:latin typeface="Arial"/>
              <a:cs typeface="Arial"/>
            </a:rPr>
            <a:t>ω</a:t>
          </a:r>
          <a:r>
            <a:rPr lang="el-GR" sz="1400" b="1" dirty="0">
              <a:latin typeface="Arial"/>
              <a:cs typeface="Arial"/>
            </a:rPr>
            <a:t>ν</a:t>
          </a:r>
          <a:r>
            <a:rPr lang="el-GR" sz="1400" b="1" spc="-95" dirty="0">
              <a:latin typeface="Arial"/>
              <a:cs typeface="Arial"/>
            </a:rPr>
            <a:t> </a:t>
          </a:r>
          <a:r>
            <a:rPr lang="el-GR" sz="1400" b="1" spc="15" dirty="0">
              <a:latin typeface="Arial"/>
              <a:cs typeface="Arial"/>
            </a:rPr>
            <a:t>δι</a:t>
          </a:r>
          <a:r>
            <a:rPr lang="el-GR" sz="1400" b="1" spc="10" dirty="0">
              <a:latin typeface="Arial"/>
              <a:cs typeface="Arial"/>
            </a:rPr>
            <a:t>ακ</a:t>
          </a:r>
          <a:r>
            <a:rPr lang="el-GR" sz="1400" b="1" spc="15" dirty="0">
              <a:latin typeface="Arial"/>
              <a:cs typeface="Arial"/>
            </a:rPr>
            <a:t>ρί</a:t>
          </a:r>
          <a:r>
            <a:rPr lang="el-GR" sz="1400" b="1" spc="10" dirty="0">
              <a:latin typeface="Arial"/>
              <a:cs typeface="Arial"/>
            </a:rPr>
            <a:t>σεω</a:t>
          </a:r>
          <a:r>
            <a:rPr lang="el-GR" sz="1400" b="1" dirty="0">
              <a:latin typeface="Arial"/>
              <a:cs typeface="Arial"/>
            </a:rPr>
            <a:t>ν</a:t>
          </a:r>
          <a:endParaRPr lang="el-GR" sz="1400" dirty="0">
            <a:latin typeface="Arial"/>
            <a:cs typeface="Arial"/>
          </a:endParaRPr>
        </a:p>
      </dgm:t>
    </dgm:pt>
    <dgm:pt modelId="{14E70FC0-7B27-4C1A-A98E-DE11B2C4AB1F}" type="parTrans" cxnId="{C9953717-009D-48EC-A938-F8151B50777E}">
      <dgm:prSet/>
      <dgm:spPr/>
      <dgm:t>
        <a:bodyPr/>
        <a:lstStyle/>
        <a:p>
          <a:endParaRPr lang="el-GR" sz="1400"/>
        </a:p>
      </dgm:t>
    </dgm:pt>
    <dgm:pt modelId="{31630347-65AE-4CBD-9F9D-F23F3F1B9AF4}" type="sibTrans" cxnId="{C9953717-009D-48EC-A938-F8151B50777E}">
      <dgm:prSet/>
      <dgm:spPr/>
      <dgm:t>
        <a:bodyPr/>
        <a:lstStyle/>
        <a:p>
          <a:endParaRPr lang="el-GR" sz="1400"/>
        </a:p>
      </dgm:t>
    </dgm:pt>
    <dgm:pt modelId="{1014CFC4-A69D-4BEF-B9EE-B4838C355D35}">
      <dgm:prSet custT="1"/>
      <dgm:spPr/>
      <dgm:t>
        <a:bodyPr/>
        <a:lstStyle/>
        <a:p>
          <a:r>
            <a:rPr lang="el-GR" sz="1400" b="1" spc="10" dirty="0" err="1">
              <a:solidFill>
                <a:srgbClr val="FFFFFF"/>
              </a:solidFill>
              <a:latin typeface="Arial"/>
              <a:cs typeface="Arial"/>
            </a:rPr>
            <a:t>Οµάδες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υα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σθ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ητο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οίη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η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spc="-90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κα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5" dirty="0" err="1">
              <a:solidFill>
                <a:srgbClr val="FFFFFF"/>
              </a:solidFill>
              <a:latin typeface="Arial"/>
              <a:cs typeface="Arial"/>
            </a:rPr>
            <a:t>Ψ</a:t>
          </a:r>
          <a:r>
            <a:rPr lang="el-GR" sz="1400" b="1" spc="10" dirty="0" err="1">
              <a:solidFill>
                <a:srgbClr val="FFFFFF"/>
              </a:solidFill>
              <a:latin typeface="Arial"/>
              <a:cs typeface="Arial"/>
            </a:rPr>
            <a:t>υ</a:t>
          </a:r>
          <a:r>
            <a:rPr lang="el-GR" sz="1400" b="1" spc="15" dirty="0" err="1">
              <a:solidFill>
                <a:srgbClr val="FFFFFF"/>
              </a:solidFill>
              <a:latin typeface="Arial"/>
              <a:cs typeface="Arial"/>
            </a:rPr>
            <a:t>χο</a:t>
          </a:r>
          <a:r>
            <a:rPr lang="el-GR" sz="1400" b="1" spc="10" dirty="0" err="1">
              <a:solidFill>
                <a:srgbClr val="FFFFFF"/>
              </a:solidFill>
              <a:latin typeface="Arial"/>
              <a:cs typeface="Arial"/>
            </a:rPr>
            <a:t>εκπα</a:t>
          </a:r>
          <a:r>
            <a:rPr lang="el-GR" sz="1400" b="1" spc="15" dirty="0" err="1">
              <a:solidFill>
                <a:srgbClr val="FFFFFF"/>
              </a:solidFill>
              <a:latin typeface="Arial"/>
              <a:cs typeface="Arial"/>
            </a:rPr>
            <a:t>ίδ</a:t>
          </a:r>
          <a:r>
            <a:rPr lang="el-GR" sz="1400" b="1" spc="10" dirty="0" err="1">
              <a:solidFill>
                <a:srgbClr val="FFFFFF"/>
              </a:solidFill>
              <a:latin typeface="Arial"/>
              <a:cs typeface="Arial"/>
            </a:rPr>
            <a:t>ευσ</a:t>
          </a:r>
          <a:r>
            <a:rPr lang="el-GR" sz="1400" b="1" spc="15" dirty="0" err="1">
              <a:solidFill>
                <a:srgbClr val="FFFFFF"/>
              </a:solidFill>
              <a:latin typeface="Arial"/>
              <a:cs typeface="Arial"/>
            </a:rPr>
            <a:t>η</a:t>
          </a:r>
          <a:r>
            <a:rPr lang="el-GR" sz="1400" b="1" dirty="0" err="1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spc="-90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τη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ν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οινότητ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α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γι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α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τη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ν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νί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χ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υσ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η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κα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υπ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ο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τήριξ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η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το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υ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50" dirty="0">
              <a:solidFill>
                <a:srgbClr val="FFFFFF"/>
              </a:solidFill>
              <a:latin typeface="Calibri"/>
              <a:cs typeface="Calibri"/>
            </a:rPr>
            <a:t>«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υ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γιο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ύ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spc="40" dirty="0">
              <a:solidFill>
                <a:srgbClr val="FFFFFF"/>
              </a:solidFill>
              <a:latin typeface="Calibri"/>
              <a:cs typeface="Calibri"/>
            </a:rPr>
            <a:t>»</a:t>
          </a:r>
          <a:r>
            <a:rPr lang="el-GR" sz="1400" b="1" spc="-10" dirty="0">
              <a:solidFill>
                <a:srgbClr val="FFFFFF"/>
              </a:solidFill>
              <a:latin typeface="Calibri"/>
              <a:cs typeface="Calibri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λη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θυσμ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ο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ύ</a:t>
          </a:r>
          <a:endParaRPr lang="el-GR" sz="1400" dirty="0"/>
        </a:p>
      </dgm:t>
    </dgm:pt>
    <dgm:pt modelId="{078E2546-A826-481F-8ED0-255FA57E375D}" type="parTrans" cxnId="{A7EA6A73-AB27-46FD-84E0-4F2F39549D8B}">
      <dgm:prSet/>
      <dgm:spPr/>
      <dgm:t>
        <a:bodyPr/>
        <a:lstStyle/>
        <a:p>
          <a:endParaRPr lang="el-GR" sz="1400"/>
        </a:p>
      </dgm:t>
    </dgm:pt>
    <dgm:pt modelId="{A1D3FE7A-C733-45C6-B7A4-E296DC1A18CA}" type="sibTrans" cxnId="{A7EA6A73-AB27-46FD-84E0-4F2F39549D8B}">
      <dgm:prSet/>
      <dgm:spPr/>
      <dgm:t>
        <a:bodyPr/>
        <a:lstStyle/>
        <a:p>
          <a:endParaRPr lang="el-GR" sz="1400"/>
        </a:p>
      </dgm:t>
    </dgm:pt>
    <dgm:pt modelId="{A789EC6E-EE41-432D-A05E-0002FBBBF424}">
      <dgm:prSet custT="1"/>
      <dgm:spPr/>
      <dgm:t>
        <a:bodyPr/>
        <a:lstStyle/>
        <a:p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Εκπαιδευτικές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συ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ν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α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ντή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σε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μ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φορ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ί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τη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το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ή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αυ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τοδιοί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η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ης</a:t>
          </a:r>
          <a:r>
            <a:rPr lang="el-GR" sz="1400" b="1" spc="10" dirty="0">
              <a:solidFill>
                <a:srgbClr val="FFFFFF"/>
              </a:solidFill>
              <a:latin typeface="Calibri"/>
              <a:cs typeface="Calibri"/>
            </a:rPr>
            <a:t>,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ασ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υ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νο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μ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ία</a:t>
          </a:r>
          <a:r>
            <a:rPr lang="el-GR" sz="1400" b="1" spc="10" dirty="0">
              <a:solidFill>
                <a:srgbClr val="FFFFFF"/>
              </a:solidFill>
              <a:latin typeface="Calibri"/>
              <a:cs typeface="Calibri"/>
            </a:rPr>
            <a:t>,</a:t>
          </a:r>
          <a:r>
            <a:rPr lang="el-GR" sz="1400" b="1" spc="-10" dirty="0">
              <a:solidFill>
                <a:srgbClr val="FFFFFF"/>
              </a:solidFill>
              <a:latin typeface="Calibri"/>
              <a:cs typeface="Calibri"/>
            </a:rPr>
            <a:t>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δι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κασ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τι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ο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ύ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λ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ιτο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υ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ργο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ύ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spc="10" dirty="0">
              <a:solidFill>
                <a:srgbClr val="FFFFFF"/>
              </a:solidFill>
              <a:latin typeface="Calibri"/>
              <a:cs typeface="Calibri"/>
            </a:rPr>
            <a:t>,</a:t>
          </a:r>
          <a:r>
            <a:rPr lang="el-GR" sz="1400" b="1" spc="-10" dirty="0">
              <a:solidFill>
                <a:srgbClr val="FFFFFF"/>
              </a:solidFill>
              <a:latin typeface="Calibri"/>
              <a:cs typeface="Calibri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εκκ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λη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ί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α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λπ</a:t>
          </a:r>
          <a:r>
            <a:rPr lang="el-GR" sz="1400" b="1" dirty="0">
              <a:solidFill>
                <a:srgbClr val="FFFFFF"/>
              </a:solidFill>
              <a:latin typeface="Calibri"/>
              <a:cs typeface="Calibri"/>
            </a:rPr>
            <a:t>.</a:t>
          </a:r>
          <a:endParaRPr lang="el-GR" sz="1400" dirty="0"/>
        </a:p>
      </dgm:t>
    </dgm:pt>
    <dgm:pt modelId="{DCC0BC8B-E767-4FF2-9002-18711F8896D0}" type="parTrans" cxnId="{7C963DE2-C9DE-4EF0-B5E6-F9B48B824952}">
      <dgm:prSet/>
      <dgm:spPr/>
      <dgm:t>
        <a:bodyPr/>
        <a:lstStyle/>
        <a:p>
          <a:endParaRPr lang="el-GR"/>
        </a:p>
      </dgm:t>
    </dgm:pt>
    <dgm:pt modelId="{1E044B71-D3E5-419A-B24C-276ED525C674}" type="sibTrans" cxnId="{7C963DE2-C9DE-4EF0-B5E6-F9B48B824952}">
      <dgm:prSet/>
      <dgm:spPr/>
      <dgm:t>
        <a:bodyPr/>
        <a:lstStyle/>
        <a:p>
          <a:endParaRPr lang="el-GR"/>
        </a:p>
      </dgm:t>
    </dgm:pt>
    <dgm:pt modelId="{F6013B65-E9BE-4375-A038-922716AA6B1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Ομ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ιλί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κα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φ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ν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ία</a:t>
          </a:r>
          <a:r>
            <a:rPr lang="el-GR" sz="1400" b="1" spc="10" dirty="0">
              <a:solidFill>
                <a:srgbClr val="FFFFFF"/>
              </a:solidFill>
              <a:latin typeface="Calibri"/>
              <a:cs typeface="Calibri"/>
            </a:rPr>
            <a:t>,</a:t>
          </a:r>
          <a:r>
            <a:rPr lang="el-GR" sz="1400" b="1" spc="-10" dirty="0">
              <a:solidFill>
                <a:srgbClr val="FFFFFF"/>
              </a:solidFill>
              <a:latin typeface="Calibri"/>
              <a:cs typeface="Calibri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συμμε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τοχ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ή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το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έ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εκ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δηλ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ώσε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ις</a:t>
          </a:r>
          <a:r>
            <a:rPr lang="el-GR" sz="1400" b="1" spc="10" dirty="0">
              <a:solidFill>
                <a:srgbClr val="FFFFFF"/>
              </a:solidFill>
              <a:latin typeface="Calibri"/>
              <a:cs typeface="Calibri"/>
            </a:rPr>
            <a:t>,</a:t>
          </a:r>
          <a:r>
            <a:rPr lang="el-GR" sz="1400" b="1" spc="-10" dirty="0">
              <a:solidFill>
                <a:srgbClr val="FFFFFF"/>
              </a:solidFill>
              <a:latin typeface="Calibri"/>
              <a:cs typeface="Calibri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πε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λ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ά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ς 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το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κώ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ν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κα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ασ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τη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μά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ω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ν</a:t>
          </a:r>
          <a:endParaRPr lang="el-GR" sz="1400" dirty="0">
            <a:latin typeface="Arial"/>
            <a:cs typeface="Arial"/>
          </a:endParaRPr>
        </a:p>
      </dgm:t>
    </dgm:pt>
    <dgm:pt modelId="{45E9824E-1C52-4C93-975C-4687FC9429D1}" type="parTrans" cxnId="{8CAFD5E6-F305-42A2-9C1D-D560A3004BFC}">
      <dgm:prSet/>
      <dgm:spPr/>
      <dgm:t>
        <a:bodyPr/>
        <a:lstStyle/>
        <a:p>
          <a:endParaRPr lang="el-GR"/>
        </a:p>
      </dgm:t>
    </dgm:pt>
    <dgm:pt modelId="{C1887A74-2291-49D8-8F34-93A781DE22D6}" type="sibTrans" cxnId="{8CAFD5E6-F305-42A2-9C1D-D560A3004BFC}">
      <dgm:prSet/>
      <dgm:spPr/>
      <dgm:t>
        <a:bodyPr/>
        <a:lstStyle/>
        <a:p>
          <a:endParaRPr lang="el-GR"/>
        </a:p>
      </dgm:t>
    </dgm:pt>
    <dgm:pt modelId="{EC99433E-F563-4C6E-85D5-E8BB4036AA80}">
      <dgm:prSet custT="1"/>
      <dgm:spPr/>
      <dgm:t>
        <a:bodyPr/>
        <a:lstStyle/>
        <a:p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α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ρο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υσ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ί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ασ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η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χ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τι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κώ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ν</a:t>
          </a:r>
          <a:r>
            <a:rPr lang="el-GR" sz="1400" b="1" spc="-90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ργ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ασ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ώ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ν</a:t>
          </a:r>
          <a:r>
            <a:rPr lang="el-GR" sz="1400" b="1" spc="-90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επ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τη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μ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ονι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ά</a:t>
          </a:r>
          <a:r>
            <a:rPr lang="el-GR" sz="1400" b="1" spc="-90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spc="10" dirty="0">
              <a:solidFill>
                <a:srgbClr val="FFFFFF"/>
              </a:solidFill>
              <a:latin typeface="Arial"/>
              <a:cs typeface="Arial"/>
            </a:rPr>
            <a:t>συ</a:t>
          </a:r>
          <a:r>
            <a:rPr lang="el-GR" sz="1400" b="1" spc="15" dirty="0">
              <a:solidFill>
                <a:srgbClr val="FFFFFF"/>
              </a:solidFill>
              <a:latin typeface="Arial"/>
              <a:cs typeface="Arial"/>
            </a:rPr>
            <a:t>νέδρι</a:t>
          </a:r>
          <a:r>
            <a:rPr lang="el-GR" sz="1400" b="1" dirty="0">
              <a:solidFill>
                <a:srgbClr val="FFFFFF"/>
              </a:solidFill>
              <a:latin typeface="Arial"/>
              <a:cs typeface="Arial"/>
            </a:rPr>
            <a:t>α</a:t>
          </a:r>
          <a:endParaRPr lang="el-GR" sz="1400" dirty="0"/>
        </a:p>
      </dgm:t>
    </dgm:pt>
    <dgm:pt modelId="{B292A4E7-04AF-423A-A63D-E3E047C93190}" type="parTrans" cxnId="{D33380CA-0B90-4A88-A82F-E4539B767730}">
      <dgm:prSet/>
      <dgm:spPr/>
      <dgm:t>
        <a:bodyPr/>
        <a:lstStyle/>
        <a:p>
          <a:endParaRPr lang="el-GR"/>
        </a:p>
      </dgm:t>
    </dgm:pt>
    <dgm:pt modelId="{3A6BA59B-B041-4639-B199-E81349585161}" type="sibTrans" cxnId="{D33380CA-0B90-4A88-A82F-E4539B767730}">
      <dgm:prSet/>
      <dgm:spPr/>
      <dgm:t>
        <a:bodyPr/>
        <a:lstStyle/>
        <a:p>
          <a:endParaRPr lang="el-GR"/>
        </a:p>
      </dgm:t>
    </dgm:pt>
    <dgm:pt modelId="{EF5361F6-8BD6-4164-9380-7D2AF917579F}" type="pres">
      <dgm:prSet presAssocID="{286FD19D-FBFD-4E12-B8FA-4A8BEFE18FE3}" presName="linear" presStyleCnt="0">
        <dgm:presLayoutVars>
          <dgm:dir/>
          <dgm:animLvl val="lvl"/>
          <dgm:resizeHandles val="exact"/>
        </dgm:presLayoutVars>
      </dgm:prSet>
      <dgm:spPr/>
    </dgm:pt>
    <dgm:pt modelId="{DF731C9F-C712-412A-887F-E639520F2F3B}" type="pres">
      <dgm:prSet presAssocID="{1B0FBF4D-5B85-48AD-9C0C-836C9E83EADF}" presName="parentLin" presStyleCnt="0"/>
      <dgm:spPr/>
    </dgm:pt>
    <dgm:pt modelId="{5CD00DBA-90F3-4AFB-AD8C-0582A4B9375C}" type="pres">
      <dgm:prSet presAssocID="{1B0FBF4D-5B85-48AD-9C0C-836C9E83EADF}" presName="parentLeftMargin" presStyleLbl="node1" presStyleIdx="0" presStyleCnt="7"/>
      <dgm:spPr/>
    </dgm:pt>
    <dgm:pt modelId="{D38A13A9-D3C0-47B5-9410-5B9B828A81D8}" type="pres">
      <dgm:prSet presAssocID="{1B0FBF4D-5B85-48AD-9C0C-836C9E83EADF}" presName="parentText" presStyleLbl="node1" presStyleIdx="0" presStyleCnt="7" custScaleY="401196">
        <dgm:presLayoutVars>
          <dgm:chMax val="0"/>
          <dgm:bulletEnabled val="1"/>
        </dgm:presLayoutVars>
      </dgm:prSet>
      <dgm:spPr/>
    </dgm:pt>
    <dgm:pt modelId="{AFDC431D-AC41-4FCE-97DD-FCF59CB855FE}" type="pres">
      <dgm:prSet presAssocID="{1B0FBF4D-5B85-48AD-9C0C-836C9E83EADF}" presName="negativeSpace" presStyleCnt="0"/>
      <dgm:spPr/>
    </dgm:pt>
    <dgm:pt modelId="{3F5319C2-4C3F-40A7-8404-60780B6B87B7}" type="pres">
      <dgm:prSet presAssocID="{1B0FBF4D-5B85-48AD-9C0C-836C9E83EADF}" presName="childText" presStyleLbl="conFgAcc1" presStyleIdx="0" presStyleCnt="7">
        <dgm:presLayoutVars>
          <dgm:bulletEnabled val="1"/>
        </dgm:presLayoutVars>
      </dgm:prSet>
      <dgm:spPr/>
    </dgm:pt>
    <dgm:pt modelId="{2F9AEEE6-CC0F-426A-AF5B-5C2F4C2EACAA}" type="pres">
      <dgm:prSet presAssocID="{B7E320E9-B3E2-4ACE-88DD-848AE3D7E359}" presName="spaceBetweenRectangles" presStyleCnt="0"/>
      <dgm:spPr/>
    </dgm:pt>
    <dgm:pt modelId="{4F1F971C-085F-40ED-A14E-6674B25E3FC3}" type="pres">
      <dgm:prSet presAssocID="{D4D95D9E-EF82-450E-B272-1129C99E4EDA}" presName="parentLin" presStyleCnt="0"/>
      <dgm:spPr/>
    </dgm:pt>
    <dgm:pt modelId="{C537365E-F444-4563-B851-795F5F313311}" type="pres">
      <dgm:prSet presAssocID="{D4D95D9E-EF82-450E-B272-1129C99E4EDA}" presName="parentLeftMargin" presStyleLbl="node1" presStyleIdx="0" presStyleCnt="7"/>
      <dgm:spPr/>
    </dgm:pt>
    <dgm:pt modelId="{900B222B-C4F3-4252-93D0-9382F68EDA21}" type="pres">
      <dgm:prSet presAssocID="{D4D95D9E-EF82-450E-B272-1129C99E4EDA}" presName="parentText" presStyleLbl="node1" presStyleIdx="1" presStyleCnt="7" custScaleY="412161">
        <dgm:presLayoutVars>
          <dgm:chMax val="0"/>
          <dgm:bulletEnabled val="1"/>
        </dgm:presLayoutVars>
      </dgm:prSet>
      <dgm:spPr/>
    </dgm:pt>
    <dgm:pt modelId="{653EF5D2-858A-4344-BD77-6A1BA9851CA0}" type="pres">
      <dgm:prSet presAssocID="{D4D95D9E-EF82-450E-B272-1129C99E4EDA}" presName="negativeSpace" presStyleCnt="0"/>
      <dgm:spPr/>
    </dgm:pt>
    <dgm:pt modelId="{1FC01EAD-7E6A-4B24-ADFE-6AA6FC0F2488}" type="pres">
      <dgm:prSet presAssocID="{D4D95D9E-EF82-450E-B272-1129C99E4EDA}" presName="childText" presStyleLbl="conFgAcc1" presStyleIdx="1" presStyleCnt="7">
        <dgm:presLayoutVars>
          <dgm:bulletEnabled val="1"/>
        </dgm:presLayoutVars>
      </dgm:prSet>
      <dgm:spPr/>
    </dgm:pt>
    <dgm:pt modelId="{78FB7F0D-6599-4C86-B323-3D4815BB5688}" type="pres">
      <dgm:prSet presAssocID="{31630347-65AE-4CBD-9F9D-F23F3F1B9AF4}" presName="spaceBetweenRectangles" presStyleCnt="0"/>
      <dgm:spPr/>
    </dgm:pt>
    <dgm:pt modelId="{0A0FAA13-5EC7-4A0D-984E-F27DE7CD6B66}" type="pres">
      <dgm:prSet presAssocID="{1014CFC4-A69D-4BEF-B9EE-B4838C355D35}" presName="parentLin" presStyleCnt="0"/>
      <dgm:spPr/>
    </dgm:pt>
    <dgm:pt modelId="{2E625810-BCFB-433E-ACC9-E181D789CE50}" type="pres">
      <dgm:prSet presAssocID="{1014CFC4-A69D-4BEF-B9EE-B4838C355D35}" presName="parentLeftMargin" presStyleLbl="node1" presStyleIdx="1" presStyleCnt="7"/>
      <dgm:spPr/>
    </dgm:pt>
    <dgm:pt modelId="{A46BA738-BE35-4F91-94EF-A475E297DEFC}" type="pres">
      <dgm:prSet presAssocID="{1014CFC4-A69D-4BEF-B9EE-B4838C355D35}" presName="parentText" presStyleLbl="node1" presStyleIdx="2" presStyleCnt="7" custScaleY="466628">
        <dgm:presLayoutVars>
          <dgm:chMax val="0"/>
          <dgm:bulletEnabled val="1"/>
        </dgm:presLayoutVars>
      </dgm:prSet>
      <dgm:spPr/>
    </dgm:pt>
    <dgm:pt modelId="{AE2A52D0-C331-4F25-9116-65FA7EC043E7}" type="pres">
      <dgm:prSet presAssocID="{1014CFC4-A69D-4BEF-B9EE-B4838C355D35}" presName="negativeSpace" presStyleCnt="0"/>
      <dgm:spPr/>
    </dgm:pt>
    <dgm:pt modelId="{8F1D557D-1CAE-41FC-B5B4-CF570324EF05}" type="pres">
      <dgm:prSet presAssocID="{1014CFC4-A69D-4BEF-B9EE-B4838C355D35}" presName="childText" presStyleLbl="conFgAcc1" presStyleIdx="2" presStyleCnt="7">
        <dgm:presLayoutVars>
          <dgm:bulletEnabled val="1"/>
        </dgm:presLayoutVars>
      </dgm:prSet>
      <dgm:spPr/>
    </dgm:pt>
    <dgm:pt modelId="{38FA64A3-0DB4-4374-9D32-1892427AEF10}" type="pres">
      <dgm:prSet presAssocID="{A1D3FE7A-C733-45C6-B7A4-E296DC1A18CA}" presName="spaceBetweenRectangles" presStyleCnt="0"/>
      <dgm:spPr/>
    </dgm:pt>
    <dgm:pt modelId="{83225B1B-6B51-45F5-B07D-52E580E24FF7}" type="pres">
      <dgm:prSet presAssocID="{D48E0702-D4EE-49BE-916D-C1AD0C2C7A37}" presName="parentLin" presStyleCnt="0"/>
      <dgm:spPr/>
    </dgm:pt>
    <dgm:pt modelId="{EE9C78A1-7C0A-4D3D-9A42-2D14C2C223AC}" type="pres">
      <dgm:prSet presAssocID="{D48E0702-D4EE-49BE-916D-C1AD0C2C7A37}" presName="parentLeftMargin" presStyleLbl="node1" presStyleIdx="2" presStyleCnt="7"/>
      <dgm:spPr/>
    </dgm:pt>
    <dgm:pt modelId="{4D4A0EEF-1FA2-4674-A2B7-6403097B166B}" type="pres">
      <dgm:prSet presAssocID="{D48E0702-D4EE-49BE-916D-C1AD0C2C7A37}" presName="parentText" presStyleLbl="node1" presStyleIdx="3" presStyleCnt="7" custScaleY="331752">
        <dgm:presLayoutVars>
          <dgm:chMax val="0"/>
          <dgm:bulletEnabled val="1"/>
        </dgm:presLayoutVars>
      </dgm:prSet>
      <dgm:spPr/>
    </dgm:pt>
    <dgm:pt modelId="{7B13533B-C1DE-4C28-B914-97BC58A1A3AE}" type="pres">
      <dgm:prSet presAssocID="{D48E0702-D4EE-49BE-916D-C1AD0C2C7A37}" presName="negativeSpace" presStyleCnt="0"/>
      <dgm:spPr/>
    </dgm:pt>
    <dgm:pt modelId="{75FC4994-CBCF-4B40-A62C-962C22C11C35}" type="pres">
      <dgm:prSet presAssocID="{D48E0702-D4EE-49BE-916D-C1AD0C2C7A37}" presName="childText" presStyleLbl="conFgAcc1" presStyleIdx="3" presStyleCnt="7">
        <dgm:presLayoutVars>
          <dgm:bulletEnabled val="1"/>
        </dgm:presLayoutVars>
      </dgm:prSet>
      <dgm:spPr/>
    </dgm:pt>
    <dgm:pt modelId="{CE979EB8-6A28-4030-B870-9260069D259A}" type="pres">
      <dgm:prSet presAssocID="{08FFCB76-1210-4D9D-B450-2F2FB9144BD2}" presName="spaceBetweenRectangles" presStyleCnt="0"/>
      <dgm:spPr/>
    </dgm:pt>
    <dgm:pt modelId="{F8DA0832-76B5-4E8F-9F69-B9B3F747D5C1}" type="pres">
      <dgm:prSet presAssocID="{A789EC6E-EE41-432D-A05E-0002FBBBF424}" presName="parentLin" presStyleCnt="0"/>
      <dgm:spPr/>
    </dgm:pt>
    <dgm:pt modelId="{E77876EC-6956-48F8-BCCF-9C8B2EFD62DA}" type="pres">
      <dgm:prSet presAssocID="{A789EC6E-EE41-432D-A05E-0002FBBBF424}" presName="parentLeftMargin" presStyleLbl="node1" presStyleIdx="3" presStyleCnt="7"/>
      <dgm:spPr/>
    </dgm:pt>
    <dgm:pt modelId="{6CD278AE-723F-45E0-9595-5320C1BC1CE0}" type="pres">
      <dgm:prSet presAssocID="{A789EC6E-EE41-432D-A05E-0002FBBBF424}" presName="parentText" presStyleLbl="node1" presStyleIdx="4" presStyleCnt="7" custScaleY="453557">
        <dgm:presLayoutVars>
          <dgm:chMax val="0"/>
          <dgm:bulletEnabled val="1"/>
        </dgm:presLayoutVars>
      </dgm:prSet>
      <dgm:spPr/>
    </dgm:pt>
    <dgm:pt modelId="{F8253469-5FBD-4144-B685-44B49B86304F}" type="pres">
      <dgm:prSet presAssocID="{A789EC6E-EE41-432D-A05E-0002FBBBF424}" presName="negativeSpace" presStyleCnt="0"/>
      <dgm:spPr/>
    </dgm:pt>
    <dgm:pt modelId="{15DFC331-EC58-44C1-849C-40D72E4B15FE}" type="pres">
      <dgm:prSet presAssocID="{A789EC6E-EE41-432D-A05E-0002FBBBF424}" presName="childText" presStyleLbl="conFgAcc1" presStyleIdx="4" presStyleCnt="7">
        <dgm:presLayoutVars>
          <dgm:bulletEnabled val="1"/>
        </dgm:presLayoutVars>
      </dgm:prSet>
      <dgm:spPr/>
    </dgm:pt>
    <dgm:pt modelId="{516AEB9C-903E-4B39-B60C-ECE71D1C839E}" type="pres">
      <dgm:prSet presAssocID="{1E044B71-D3E5-419A-B24C-276ED525C674}" presName="spaceBetweenRectangles" presStyleCnt="0"/>
      <dgm:spPr/>
    </dgm:pt>
    <dgm:pt modelId="{13A8A16D-57A5-45CD-98FE-05D4DD496739}" type="pres">
      <dgm:prSet presAssocID="{F6013B65-E9BE-4375-A038-922716AA6B15}" presName="parentLin" presStyleCnt="0"/>
      <dgm:spPr/>
    </dgm:pt>
    <dgm:pt modelId="{EB3939FA-89A2-4C23-95C8-B1AE1EEA1766}" type="pres">
      <dgm:prSet presAssocID="{F6013B65-E9BE-4375-A038-922716AA6B15}" presName="parentLeftMargin" presStyleLbl="node1" presStyleIdx="4" presStyleCnt="7"/>
      <dgm:spPr/>
    </dgm:pt>
    <dgm:pt modelId="{EF836ACA-E250-4360-87A6-E8A98C666DFF}" type="pres">
      <dgm:prSet presAssocID="{F6013B65-E9BE-4375-A038-922716AA6B15}" presName="parentText" presStyleLbl="node1" presStyleIdx="5" presStyleCnt="7" custScaleY="403208">
        <dgm:presLayoutVars>
          <dgm:chMax val="0"/>
          <dgm:bulletEnabled val="1"/>
        </dgm:presLayoutVars>
      </dgm:prSet>
      <dgm:spPr/>
    </dgm:pt>
    <dgm:pt modelId="{F049E981-F4C3-47C3-BD8B-4A5A7039C9EF}" type="pres">
      <dgm:prSet presAssocID="{F6013B65-E9BE-4375-A038-922716AA6B15}" presName="negativeSpace" presStyleCnt="0"/>
      <dgm:spPr/>
    </dgm:pt>
    <dgm:pt modelId="{FF8188CE-1381-40C9-BD4C-185FA4C21918}" type="pres">
      <dgm:prSet presAssocID="{F6013B65-E9BE-4375-A038-922716AA6B15}" presName="childText" presStyleLbl="conFgAcc1" presStyleIdx="5" presStyleCnt="7">
        <dgm:presLayoutVars>
          <dgm:bulletEnabled val="1"/>
        </dgm:presLayoutVars>
      </dgm:prSet>
      <dgm:spPr/>
    </dgm:pt>
    <dgm:pt modelId="{7E5362D1-E860-4652-96EA-F85C1FED1CB2}" type="pres">
      <dgm:prSet presAssocID="{C1887A74-2291-49D8-8F34-93A781DE22D6}" presName="spaceBetweenRectangles" presStyleCnt="0"/>
      <dgm:spPr/>
    </dgm:pt>
    <dgm:pt modelId="{537E6D4F-33DA-4557-9699-210DC3C6F61A}" type="pres">
      <dgm:prSet presAssocID="{EC99433E-F563-4C6E-85D5-E8BB4036AA80}" presName="parentLin" presStyleCnt="0"/>
      <dgm:spPr/>
    </dgm:pt>
    <dgm:pt modelId="{439F602F-3F5A-48E0-98AD-58F763C561F7}" type="pres">
      <dgm:prSet presAssocID="{EC99433E-F563-4C6E-85D5-E8BB4036AA80}" presName="parentLeftMargin" presStyleLbl="node1" presStyleIdx="5" presStyleCnt="7"/>
      <dgm:spPr/>
    </dgm:pt>
    <dgm:pt modelId="{6946EF61-45FB-4796-A4E6-055831441742}" type="pres">
      <dgm:prSet presAssocID="{EC99433E-F563-4C6E-85D5-E8BB4036AA80}" presName="parentText" presStyleLbl="node1" presStyleIdx="6" presStyleCnt="7" custScaleY="257753">
        <dgm:presLayoutVars>
          <dgm:chMax val="0"/>
          <dgm:bulletEnabled val="1"/>
        </dgm:presLayoutVars>
      </dgm:prSet>
      <dgm:spPr/>
    </dgm:pt>
    <dgm:pt modelId="{FC309A2C-9B41-4895-8990-C38F5310EDD0}" type="pres">
      <dgm:prSet presAssocID="{EC99433E-F563-4C6E-85D5-E8BB4036AA80}" presName="negativeSpace" presStyleCnt="0"/>
      <dgm:spPr/>
    </dgm:pt>
    <dgm:pt modelId="{75090CD6-65B1-4734-8076-A93ABF8BA73E}" type="pres">
      <dgm:prSet presAssocID="{EC99433E-F563-4C6E-85D5-E8BB4036AA8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F6ECD04-0AE2-4323-B52C-FEDFDC1238A2}" type="presOf" srcId="{D48E0702-D4EE-49BE-916D-C1AD0C2C7A37}" destId="{EE9C78A1-7C0A-4D3D-9A42-2D14C2C223AC}" srcOrd="0" destOrd="0" presId="urn:microsoft.com/office/officeart/2005/8/layout/list1"/>
    <dgm:cxn modelId="{C9953717-009D-48EC-A938-F8151B50777E}" srcId="{286FD19D-FBFD-4E12-B8FA-4A8BEFE18FE3}" destId="{D4D95D9E-EF82-450E-B272-1129C99E4EDA}" srcOrd="1" destOrd="0" parTransId="{14E70FC0-7B27-4C1A-A98E-DE11B2C4AB1F}" sibTransId="{31630347-65AE-4CBD-9F9D-F23F3F1B9AF4}"/>
    <dgm:cxn modelId="{0E6FBE32-0F99-4515-9921-05622AFF72F1}" type="presOf" srcId="{A789EC6E-EE41-432D-A05E-0002FBBBF424}" destId="{E77876EC-6956-48F8-BCCF-9C8B2EFD62DA}" srcOrd="0" destOrd="0" presId="urn:microsoft.com/office/officeart/2005/8/layout/list1"/>
    <dgm:cxn modelId="{FE18974F-CC8A-43D1-AF03-12ED9ECA7C65}" srcId="{286FD19D-FBFD-4E12-B8FA-4A8BEFE18FE3}" destId="{D48E0702-D4EE-49BE-916D-C1AD0C2C7A37}" srcOrd="3" destOrd="0" parTransId="{19E84466-8810-4E5B-AAE3-8D3E4672ABA9}" sibTransId="{08FFCB76-1210-4D9D-B450-2F2FB9144BD2}"/>
    <dgm:cxn modelId="{AA25D652-C1ED-462E-A015-BC53A8938309}" srcId="{286FD19D-FBFD-4E12-B8FA-4A8BEFE18FE3}" destId="{1B0FBF4D-5B85-48AD-9C0C-836C9E83EADF}" srcOrd="0" destOrd="0" parTransId="{A8BE3E2D-8A82-41BA-9849-BDEFB272EAF1}" sibTransId="{B7E320E9-B3E2-4ACE-88DD-848AE3D7E359}"/>
    <dgm:cxn modelId="{A7EA6A73-AB27-46FD-84E0-4F2F39549D8B}" srcId="{286FD19D-FBFD-4E12-B8FA-4A8BEFE18FE3}" destId="{1014CFC4-A69D-4BEF-B9EE-B4838C355D35}" srcOrd="2" destOrd="0" parTransId="{078E2546-A826-481F-8ED0-255FA57E375D}" sibTransId="{A1D3FE7A-C733-45C6-B7A4-E296DC1A18CA}"/>
    <dgm:cxn modelId="{8475588C-4165-4BD6-AA8E-13AC6B5BDF41}" type="presOf" srcId="{1014CFC4-A69D-4BEF-B9EE-B4838C355D35}" destId="{2E625810-BCFB-433E-ACC9-E181D789CE50}" srcOrd="0" destOrd="0" presId="urn:microsoft.com/office/officeart/2005/8/layout/list1"/>
    <dgm:cxn modelId="{7C4CA18D-5528-4829-BE6F-7900696AC87C}" type="presOf" srcId="{D48E0702-D4EE-49BE-916D-C1AD0C2C7A37}" destId="{4D4A0EEF-1FA2-4674-A2B7-6403097B166B}" srcOrd="1" destOrd="0" presId="urn:microsoft.com/office/officeart/2005/8/layout/list1"/>
    <dgm:cxn modelId="{A5E321A1-6F62-4ACF-A788-63E68DB1C4FA}" type="presOf" srcId="{F6013B65-E9BE-4375-A038-922716AA6B15}" destId="{EF836ACA-E250-4360-87A6-E8A98C666DFF}" srcOrd="1" destOrd="0" presId="urn:microsoft.com/office/officeart/2005/8/layout/list1"/>
    <dgm:cxn modelId="{27E471A1-9AFB-497A-A7E3-94379DA9ACE7}" type="presOf" srcId="{D4D95D9E-EF82-450E-B272-1129C99E4EDA}" destId="{C537365E-F444-4563-B851-795F5F313311}" srcOrd="0" destOrd="0" presId="urn:microsoft.com/office/officeart/2005/8/layout/list1"/>
    <dgm:cxn modelId="{F0576CA8-F9F2-4108-AA57-791FEF4631DA}" type="presOf" srcId="{286FD19D-FBFD-4E12-B8FA-4A8BEFE18FE3}" destId="{EF5361F6-8BD6-4164-9380-7D2AF917579F}" srcOrd="0" destOrd="0" presId="urn:microsoft.com/office/officeart/2005/8/layout/list1"/>
    <dgm:cxn modelId="{140021BC-DF84-4487-A0CF-FFEDCB0CF166}" type="presOf" srcId="{EC99433E-F563-4C6E-85D5-E8BB4036AA80}" destId="{6946EF61-45FB-4796-A4E6-055831441742}" srcOrd="1" destOrd="0" presId="urn:microsoft.com/office/officeart/2005/8/layout/list1"/>
    <dgm:cxn modelId="{C3A214BD-56D7-4A7D-B8D6-6504734DD397}" type="presOf" srcId="{D4D95D9E-EF82-450E-B272-1129C99E4EDA}" destId="{900B222B-C4F3-4252-93D0-9382F68EDA21}" srcOrd="1" destOrd="0" presId="urn:microsoft.com/office/officeart/2005/8/layout/list1"/>
    <dgm:cxn modelId="{73B2E3C1-937B-4633-AE36-681783CEB400}" type="presOf" srcId="{A789EC6E-EE41-432D-A05E-0002FBBBF424}" destId="{6CD278AE-723F-45E0-9595-5320C1BC1CE0}" srcOrd="1" destOrd="0" presId="urn:microsoft.com/office/officeart/2005/8/layout/list1"/>
    <dgm:cxn modelId="{D33380CA-0B90-4A88-A82F-E4539B767730}" srcId="{286FD19D-FBFD-4E12-B8FA-4A8BEFE18FE3}" destId="{EC99433E-F563-4C6E-85D5-E8BB4036AA80}" srcOrd="6" destOrd="0" parTransId="{B292A4E7-04AF-423A-A63D-E3E047C93190}" sibTransId="{3A6BA59B-B041-4639-B199-E81349585161}"/>
    <dgm:cxn modelId="{4CA352DA-EF87-4A49-AC56-B564473FDD4C}" type="presOf" srcId="{EC99433E-F563-4C6E-85D5-E8BB4036AA80}" destId="{439F602F-3F5A-48E0-98AD-58F763C561F7}" srcOrd="0" destOrd="0" presId="urn:microsoft.com/office/officeart/2005/8/layout/list1"/>
    <dgm:cxn modelId="{B443D8DD-6C13-423A-9CAE-CA49412DB93F}" type="presOf" srcId="{1B0FBF4D-5B85-48AD-9C0C-836C9E83EADF}" destId="{5CD00DBA-90F3-4AFB-AD8C-0582A4B9375C}" srcOrd="0" destOrd="0" presId="urn:microsoft.com/office/officeart/2005/8/layout/list1"/>
    <dgm:cxn modelId="{235A1CDF-36B6-4C7C-9F22-1702F84A2A30}" type="presOf" srcId="{1B0FBF4D-5B85-48AD-9C0C-836C9E83EADF}" destId="{D38A13A9-D3C0-47B5-9410-5B9B828A81D8}" srcOrd="1" destOrd="0" presId="urn:microsoft.com/office/officeart/2005/8/layout/list1"/>
    <dgm:cxn modelId="{7C963DE2-C9DE-4EF0-B5E6-F9B48B824952}" srcId="{286FD19D-FBFD-4E12-B8FA-4A8BEFE18FE3}" destId="{A789EC6E-EE41-432D-A05E-0002FBBBF424}" srcOrd="4" destOrd="0" parTransId="{DCC0BC8B-E767-4FF2-9002-18711F8896D0}" sibTransId="{1E044B71-D3E5-419A-B24C-276ED525C674}"/>
    <dgm:cxn modelId="{8CAFD5E6-F305-42A2-9C1D-D560A3004BFC}" srcId="{286FD19D-FBFD-4E12-B8FA-4A8BEFE18FE3}" destId="{F6013B65-E9BE-4375-A038-922716AA6B15}" srcOrd="5" destOrd="0" parTransId="{45E9824E-1C52-4C93-975C-4687FC9429D1}" sibTransId="{C1887A74-2291-49D8-8F34-93A781DE22D6}"/>
    <dgm:cxn modelId="{F8B029F9-6F72-4FD1-9FAE-F76F971DD22C}" type="presOf" srcId="{F6013B65-E9BE-4375-A038-922716AA6B15}" destId="{EB3939FA-89A2-4C23-95C8-B1AE1EEA1766}" srcOrd="0" destOrd="0" presId="urn:microsoft.com/office/officeart/2005/8/layout/list1"/>
    <dgm:cxn modelId="{324A65FD-CBD3-4740-AA2F-B964143B89E9}" type="presOf" srcId="{1014CFC4-A69D-4BEF-B9EE-B4838C355D35}" destId="{A46BA738-BE35-4F91-94EF-A475E297DEFC}" srcOrd="1" destOrd="0" presId="urn:microsoft.com/office/officeart/2005/8/layout/list1"/>
    <dgm:cxn modelId="{35B84DC9-0286-4C6A-B959-511307F10440}" type="presParOf" srcId="{EF5361F6-8BD6-4164-9380-7D2AF917579F}" destId="{DF731C9F-C712-412A-887F-E639520F2F3B}" srcOrd="0" destOrd="0" presId="urn:microsoft.com/office/officeart/2005/8/layout/list1"/>
    <dgm:cxn modelId="{AB76E763-D464-4C7A-A005-D3147996101E}" type="presParOf" srcId="{DF731C9F-C712-412A-887F-E639520F2F3B}" destId="{5CD00DBA-90F3-4AFB-AD8C-0582A4B9375C}" srcOrd="0" destOrd="0" presId="urn:microsoft.com/office/officeart/2005/8/layout/list1"/>
    <dgm:cxn modelId="{CBB7EB42-CAEA-49E8-A3BB-DA6FD75794EB}" type="presParOf" srcId="{DF731C9F-C712-412A-887F-E639520F2F3B}" destId="{D38A13A9-D3C0-47B5-9410-5B9B828A81D8}" srcOrd="1" destOrd="0" presId="urn:microsoft.com/office/officeart/2005/8/layout/list1"/>
    <dgm:cxn modelId="{CF946845-DA91-40D1-8534-168CAC1249AC}" type="presParOf" srcId="{EF5361F6-8BD6-4164-9380-7D2AF917579F}" destId="{AFDC431D-AC41-4FCE-97DD-FCF59CB855FE}" srcOrd="1" destOrd="0" presId="urn:microsoft.com/office/officeart/2005/8/layout/list1"/>
    <dgm:cxn modelId="{FAC7FBBA-0FFC-41A2-AEFC-97E4B799C257}" type="presParOf" srcId="{EF5361F6-8BD6-4164-9380-7D2AF917579F}" destId="{3F5319C2-4C3F-40A7-8404-60780B6B87B7}" srcOrd="2" destOrd="0" presId="urn:microsoft.com/office/officeart/2005/8/layout/list1"/>
    <dgm:cxn modelId="{82E62771-7CE7-432E-AB46-852DE27C8584}" type="presParOf" srcId="{EF5361F6-8BD6-4164-9380-7D2AF917579F}" destId="{2F9AEEE6-CC0F-426A-AF5B-5C2F4C2EACAA}" srcOrd="3" destOrd="0" presId="urn:microsoft.com/office/officeart/2005/8/layout/list1"/>
    <dgm:cxn modelId="{5D076FDF-150A-4486-B00E-A570D78CF6E8}" type="presParOf" srcId="{EF5361F6-8BD6-4164-9380-7D2AF917579F}" destId="{4F1F971C-085F-40ED-A14E-6674B25E3FC3}" srcOrd="4" destOrd="0" presId="urn:microsoft.com/office/officeart/2005/8/layout/list1"/>
    <dgm:cxn modelId="{6F709A54-08C1-4EB8-9E6A-526AD3830EF5}" type="presParOf" srcId="{4F1F971C-085F-40ED-A14E-6674B25E3FC3}" destId="{C537365E-F444-4563-B851-795F5F313311}" srcOrd="0" destOrd="0" presId="urn:microsoft.com/office/officeart/2005/8/layout/list1"/>
    <dgm:cxn modelId="{EC29709A-3DFC-46C4-A053-E1F86F46B986}" type="presParOf" srcId="{4F1F971C-085F-40ED-A14E-6674B25E3FC3}" destId="{900B222B-C4F3-4252-93D0-9382F68EDA21}" srcOrd="1" destOrd="0" presId="urn:microsoft.com/office/officeart/2005/8/layout/list1"/>
    <dgm:cxn modelId="{937CD8C4-855F-4F5D-86C4-F94F0703AAD2}" type="presParOf" srcId="{EF5361F6-8BD6-4164-9380-7D2AF917579F}" destId="{653EF5D2-858A-4344-BD77-6A1BA9851CA0}" srcOrd="5" destOrd="0" presId="urn:microsoft.com/office/officeart/2005/8/layout/list1"/>
    <dgm:cxn modelId="{7BE8C0C0-69FA-4F1A-98F8-4C5A064D2F5D}" type="presParOf" srcId="{EF5361F6-8BD6-4164-9380-7D2AF917579F}" destId="{1FC01EAD-7E6A-4B24-ADFE-6AA6FC0F2488}" srcOrd="6" destOrd="0" presId="urn:microsoft.com/office/officeart/2005/8/layout/list1"/>
    <dgm:cxn modelId="{E70969AA-3962-4B4D-A628-947539291815}" type="presParOf" srcId="{EF5361F6-8BD6-4164-9380-7D2AF917579F}" destId="{78FB7F0D-6599-4C86-B323-3D4815BB5688}" srcOrd="7" destOrd="0" presId="urn:microsoft.com/office/officeart/2005/8/layout/list1"/>
    <dgm:cxn modelId="{8C9B21EF-750F-46DD-8921-A2F23F805B6E}" type="presParOf" srcId="{EF5361F6-8BD6-4164-9380-7D2AF917579F}" destId="{0A0FAA13-5EC7-4A0D-984E-F27DE7CD6B66}" srcOrd="8" destOrd="0" presId="urn:microsoft.com/office/officeart/2005/8/layout/list1"/>
    <dgm:cxn modelId="{2BC8635C-8D67-4B3F-8C1F-42B360166FC8}" type="presParOf" srcId="{0A0FAA13-5EC7-4A0D-984E-F27DE7CD6B66}" destId="{2E625810-BCFB-433E-ACC9-E181D789CE50}" srcOrd="0" destOrd="0" presId="urn:microsoft.com/office/officeart/2005/8/layout/list1"/>
    <dgm:cxn modelId="{72FB5CB7-06B4-4F6D-AAA6-59573D72089E}" type="presParOf" srcId="{0A0FAA13-5EC7-4A0D-984E-F27DE7CD6B66}" destId="{A46BA738-BE35-4F91-94EF-A475E297DEFC}" srcOrd="1" destOrd="0" presId="urn:microsoft.com/office/officeart/2005/8/layout/list1"/>
    <dgm:cxn modelId="{C1FD6BEF-889F-498C-9862-71B3B951E285}" type="presParOf" srcId="{EF5361F6-8BD6-4164-9380-7D2AF917579F}" destId="{AE2A52D0-C331-4F25-9116-65FA7EC043E7}" srcOrd="9" destOrd="0" presId="urn:microsoft.com/office/officeart/2005/8/layout/list1"/>
    <dgm:cxn modelId="{E7D9BBB8-13E1-47DA-BDA9-8B33CB208A36}" type="presParOf" srcId="{EF5361F6-8BD6-4164-9380-7D2AF917579F}" destId="{8F1D557D-1CAE-41FC-B5B4-CF570324EF05}" srcOrd="10" destOrd="0" presId="urn:microsoft.com/office/officeart/2005/8/layout/list1"/>
    <dgm:cxn modelId="{E2A9B93D-6AE9-4F1E-B446-B4EBD69A46B5}" type="presParOf" srcId="{EF5361F6-8BD6-4164-9380-7D2AF917579F}" destId="{38FA64A3-0DB4-4374-9D32-1892427AEF10}" srcOrd="11" destOrd="0" presId="urn:microsoft.com/office/officeart/2005/8/layout/list1"/>
    <dgm:cxn modelId="{BACCED00-BEC8-439A-9508-B32A27D5D911}" type="presParOf" srcId="{EF5361F6-8BD6-4164-9380-7D2AF917579F}" destId="{83225B1B-6B51-45F5-B07D-52E580E24FF7}" srcOrd="12" destOrd="0" presId="urn:microsoft.com/office/officeart/2005/8/layout/list1"/>
    <dgm:cxn modelId="{80476C57-BEF3-466B-8556-F884F18F4319}" type="presParOf" srcId="{83225B1B-6B51-45F5-B07D-52E580E24FF7}" destId="{EE9C78A1-7C0A-4D3D-9A42-2D14C2C223AC}" srcOrd="0" destOrd="0" presId="urn:microsoft.com/office/officeart/2005/8/layout/list1"/>
    <dgm:cxn modelId="{5BB17004-DC65-42EB-BFB4-6914603FEE6C}" type="presParOf" srcId="{83225B1B-6B51-45F5-B07D-52E580E24FF7}" destId="{4D4A0EEF-1FA2-4674-A2B7-6403097B166B}" srcOrd="1" destOrd="0" presId="urn:microsoft.com/office/officeart/2005/8/layout/list1"/>
    <dgm:cxn modelId="{6A4B40BD-46E2-409E-A086-B0E5B38AAD0E}" type="presParOf" srcId="{EF5361F6-8BD6-4164-9380-7D2AF917579F}" destId="{7B13533B-C1DE-4C28-B914-97BC58A1A3AE}" srcOrd="13" destOrd="0" presId="urn:microsoft.com/office/officeart/2005/8/layout/list1"/>
    <dgm:cxn modelId="{E9947652-4F40-4C6C-8212-D2BEB2EF4DBC}" type="presParOf" srcId="{EF5361F6-8BD6-4164-9380-7D2AF917579F}" destId="{75FC4994-CBCF-4B40-A62C-962C22C11C35}" srcOrd="14" destOrd="0" presId="urn:microsoft.com/office/officeart/2005/8/layout/list1"/>
    <dgm:cxn modelId="{A8C5DF69-17E8-401B-9159-61B22AEE1C83}" type="presParOf" srcId="{EF5361F6-8BD6-4164-9380-7D2AF917579F}" destId="{CE979EB8-6A28-4030-B870-9260069D259A}" srcOrd="15" destOrd="0" presId="urn:microsoft.com/office/officeart/2005/8/layout/list1"/>
    <dgm:cxn modelId="{D6719EF3-57F4-489E-90A6-53EE2E4D5DE0}" type="presParOf" srcId="{EF5361F6-8BD6-4164-9380-7D2AF917579F}" destId="{F8DA0832-76B5-4E8F-9F69-B9B3F747D5C1}" srcOrd="16" destOrd="0" presId="urn:microsoft.com/office/officeart/2005/8/layout/list1"/>
    <dgm:cxn modelId="{0283ED0A-4F43-46DD-8513-42EFFF588A00}" type="presParOf" srcId="{F8DA0832-76B5-4E8F-9F69-B9B3F747D5C1}" destId="{E77876EC-6956-48F8-BCCF-9C8B2EFD62DA}" srcOrd="0" destOrd="0" presId="urn:microsoft.com/office/officeart/2005/8/layout/list1"/>
    <dgm:cxn modelId="{74A23DE7-E68E-4B3D-89A9-70EDD848BE30}" type="presParOf" srcId="{F8DA0832-76B5-4E8F-9F69-B9B3F747D5C1}" destId="{6CD278AE-723F-45E0-9595-5320C1BC1CE0}" srcOrd="1" destOrd="0" presId="urn:microsoft.com/office/officeart/2005/8/layout/list1"/>
    <dgm:cxn modelId="{2DDD9D58-15A4-43A4-B088-321018D5D5E9}" type="presParOf" srcId="{EF5361F6-8BD6-4164-9380-7D2AF917579F}" destId="{F8253469-5FBD-4144-B685-44B49B86304F}" srcOrd="17" destOrd="0" presId="urn:microsoft.com/office/officeart/2005/8/layout/list1"/>
    <dgm:cxn modelId="{789EB244-89C5-4647-B75B-687FB620299D}" type="presParOf" srcId="{EF5361F6-8BD6-4164-9380-7D2AF917579F}" destId="{15DFC331-EC58-44C1-849C-40D72E4B15FE}" srcOrd="18" destOrd="0" presId="urn:microsoft.com/office/officeart/2005/8/layout/list1"/>
    <dgm:cxn modelId="{0A5940E5-3AA0-4FB1-A308-D4F06944F83B}" type="presParOf" srcId="{EF5361F6-8BD6-4164-9380-7D2AF917579F}" destId="{516AEB9C-903E-4B39-B60C-ECE71D1C839E}" srcOrd="19" destOrd="0" presId="urn:microsoft.com/office/officeart/2005/8/layout/list1"/>
    <dgm:cxn modelId="{79EF9A13-5CB1-451D-A7C5-A303FEDE3B25}" type="presParOf" srcId="{EF5361F6-8BD6-4164-9380-7D2AF917579F}" destId="{13A8A16D-57A5-45CD-98FE-05D4DD496739}" srcOrd="20" destOrd="0" presId="urn:microsoft.com/office/officeart/2005/8/layout/list1"/>
    <dgm:cxn modelId="{30BC2D47-FCE0-4D7C-B811-344ABAC3B339}" type="presParOf" srcId="{13A8A16D-57A5-45CD-98FE-05D4DD496739}" destId="{EB3939FA-89A2-4C23-95C8-B1AE1EEA1766}" srcOrd="0" destOrd="0" presId="urn:microsoft.com/office/officeart/2005/8/layout/list1"/>
    <dgm:cxn modelId="{2ED9C6A2-774A-44CC-B942-59CCDD9CC5C6}" type="presParOf" srcId="{13A8A16D-57A5-45CD-98FE-05D4DD496739}" destId="{EF836ACA-E250-4360-87A6-E8A98C666DFF}" srcOrd="1" destOrd="0" presId="urn:microsoft.com/office/officeart/2005/8/layout/list1"/>
    <dgm:cxn modelId="{4ED0B27D-3F86-4CE3-86AE-A295443B574F}" type="presParOf" srcId="{EF5361F6-8BD6-4164-9380-7D2AF917579F}" destId="{F049E981-F4C3-47C3-BD8B-4A5A7039C9EF}" srcOrd="21" destOrd="0" presId="urn:microsoft.com/office/officeart/2005/8/layout/list1"/>
    <dgm:cxn modelId="{DF4BC312-93A5-4650-A4B1-21AC3B1ACD79}" type="presParOf" srcId="{EF5361F6-8BD6-4164-9380-7D2AF917579F}" destId="{FF8188CE-1381-40C9-BD4C-185FA4C21918}" srcOrd="22" destOrd="0" presId="urn:microsoft.com/office/officeart/2005/8/layout/list1"/>
    <dgm:cxn modelId="{92C868F8-E185-4749-9D82-4B9DA8DD2645}" type="presParOf" srcId="{EF5361F6-8BD6-4164-9380-7D2AF917579F}" destId="{7E5362D1-E860-4652-96EA-F85C1FED1CB2}" srcOrd="23" destOrd="0" presId="urn:microsoft.com/office/officeart/2005/8/layout/list1"/>
    <dgm:cxn modelId="{0056A586-3580-4463-B7B4-F2922F93110D}" type="presParOf" srcId="{EF5361F6-8BD6-4164-9380-7D2AF917579F}" destId="{537E6D4F-33DA-4557-9699-210DC3C6F61A}" srcOrd="24" destOrd="0" presId="urn:microsoft.com/office/officeart/2005/8/layout/list1"/>
    <dgm:cxn modelId="{D6CB7F42-036C-46B8-AA52-9325E097D826}" type="presParOf" srcId="{537E6D4F-33DA-4557-9699-210DC3C6F61A}" destId="{439F602F-3F5A-48E0-98AD-58F763C561F7}" srcOrd="0" destOrd="0" presId="urn:microsoft.com/office/officeart/2005/8/layout/list1"/>
    <dgm:cxn modelId="{44AC16EF-1493-492A-9165-6524423E05B4}" type="presParOf" srcId="{537E6D4F-33DA-4557-9699-210DC3C6F61A}" destId="{6946EF61-45FB-4796-A4E6-055831441742}" srcOrd="1" destOrd="0" presId="urn:microsoft.com/office/officeart/2005/8/layout/list1"/>
    <dgm:cxn modelId="{767E0989-0E63-496E-969F-530C7E14FFA4}" type="presParOf" srcId="{EF5361F6-8BD6-4164-9380-7D2AF917579F}" destId="{FC309A2C-9B41-4895-8990-C38F5310EDD0}" srcOrd="25" destOrd="0" presId="urn:microsoft.com/office/officeart/2005/8/layout/list1"/>
    <dgm:cxn modelId="{4FF018E7-C1BC-49B5-BCED-86E56E5C948F}" type="presParOf" srcId="{EF5361F6-8BD6-4164-9380-7D2AF917579F}" destId="{75090CD6-65B1-4734-8076-A93ABF8BA73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7C1510-B473-44A5-B829-0CB69D555653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50B96609-4E02-4524-A7B4-1CAC709922FE}">
      <dgm:prSet phldrT="[Κείμενο]"/>
      <dgm:spPr/>
      <dgm:t>
        <a:bodyPr/>
        <a:lstStyle/>
        <a:p>
          <a:r>
            <a:rPr lang="el-GR" dirty="0"/>
            <a:t>1. Φάση προετοιμασίας</a:t>
          </a:r>
        </a:p>
      </dgm:t>
    </dgm:pt>
    <dgm:pt modelId="{FB858B74-69A4-4192-AD26-08862F405465}" type="parTrans" cxnId="{295CC77F-72CB-4B96-9A7B-3E03A817660E}">
      <dgm:prSet/>
      <dgm:spPr/>
      <dgm:t>
        <a:bodyPr/>
        <a:lstStyle/>
        <a:p>
          <a:endParaRPr lang="el-GR"/>
        </a:p>
      </dgm:t>
    </dgm:pt>
    <dgm:pt modelId="{1764784A-65A8-4C5D-878B-60966EE30EDE}" type="sibTrans" cxnId="{295CC77F-72CB-4B96-9A7B-3E03A817660E}">
      <dgm:prSet/>
      <dgm:spPr/>
      <dgm:t>
        <a:bodyPr/>
        <a:lstStyle/>
        <a:p>
          <a:endParaRPr lang="el-GR"/>
        </a:p>
      </dgm:t>
    </dgm:pt>
    <dgm:pt modelId="{8FAB2486-7E21-496B-9B9D-FA96F0B450F8}">
      <dgm:prSet phldrT="[Κείμενο]" custT="1"/>
      <dgm:spPr/>
      <dgm:t>
        <a:bodyPr/>
        <a:lstStyle/>
        <a:p>
          <a:r>
            <a:rPr lang="el-GR" sz="1100" dirty="0"/>
            <a:t>Εξασφάλιση της ετήσιας άδειας από το Υπουργείο Παιδείας</a:t>
          </a:r>
        </a:p>
      </dgm:t>
    </dgm:pt>
    <dgm:pt modelId="{EC8A7A4F-ADEC-44EA-8AF4-BDE7E771BCEB}" type="parTrans" cxnId="{C2213F6D-AF2E-4EF0-BA0B-CEDD0342DA58}">
      <dgm:prSet/>
      <dgm:spPr/>
      <dgm:t>
        <a:bodyPr/>
        <a:lstStyle/>
        <a:p>
          <a:endParaRPr lang="el-GR"/>
        </a:p>
      </dgm:t>
    </dgm:pt>
    <dgm:pt modelId="{D1FCD6C6-BBF7-4F8E-84EC-BB1B0E25394E}" type="sibTrans" cxnId="{C2213F6D-AF2E-4EF0-BA0B-CEDD0342DA58}">
      <dgm:prSet/>
      <dgm:spPr/>
      <dgm:t>
        <a:bodyPr/>
        <a:lstStyle/>
        <a:p>
          <a:endParaRPr lang="el-GR"/>
        </a:p>
      </dgm:t>
    </dgm:pt>
    <dgm:pt modelId="{15B428E9-3DBD-41B1-995F-8D4B76E14663}">
      <dgm:prSet phldrT="[Κείμενο]" custT="1"/>
      <dgm:spPr/>
      <dgm:t>
        <a:bodyPr/>
        <a:lstStyle/>
        <a:p>
          <a:r>
            <a:rPr lang="el-GR" sz="1100" dirty="0"/>
            <a:t>Πρώτη επικοινωνία</a:t>
          </a:r>
        </a:p>
      </dgm:t>
    </dgm:pt>
    <dgm:pt modelId="{16811428-BDE4-476D-A621-24C0B7465902}" type="parTrans" cxnId="{F06E0C9C-4E6F-49AA-B6CA-F064D3804A0E}">
      <dgm:prSet/>
      <dgm:spPr/>
      <dgm:t>
        <a:bodyPr/>
        <a:lstStyle/>
        <a:p>
          <a:endParaRPr lang="el-GR"/>
        </a:p>
      </dgm:t>
    </dgm:pt>
    <dgm:pt modelId="{E93051DD-8E3C-410D-8F23-E8793CE621B1}" type="sibTrans" cxnId="{F06E0C9C-4E6F-49AA-B6CA-F064D3804A0E}">
      <dgm:prSet/>
      <dgm:spPr/>
      <dgm:t>
        <a:bodyPr/>
        <a:lstStyle/>
        <a:p>
          <a:endParaRPr lang="el-GR"/>
        </a:p>
      </dgm:t>
    </dgm:pt>
    <dgm:pt modelId="{8BFBA1C6-18FA-4E9B-97B7-B5C681CAB515}">
      <dgm:prSet custT="1"/>
      <dgm:spPr/>
      <dgm:t>
        <a:bodyPr/>
        <a:lstStyle/>
        <a:p>
          <a:r>
            <a:rPr lang="el-GR" sz="1100" dirty="0"/>
            <a:t>Επίσκεψη διευκρίνησης αιτήματος</a:t>
          </a:r>
        </a:p>
      </dgm:t>
    </dgm:pt>
    <dgm:pt modelId="{A276B211-FF95-46F7-8755-E908435A01EB}" type="parTrans" cxnId="{6CBBAC46-1DD5-4B45-BFD2-AAE32B244ECF}">
      <dgm:prSet/>
      <dgm:spPr/>
      <dgm:t>
        <a:bodyPr/>
        <a:lstStyle/>
        <a:p>
          <a:endParaRPr lang="el-GR"/>
        </a:p>
      </dgm:t>
    </dgm:pt>
    <dgm:pt modelId="{76BE5EEB-C016-4B21-85AC-A536D6573B22}" type="sibTrans" cxnId="{6CBBAC46-1DD5-4B45-BFD2-AAE32B244ECF}">
      <dgm:prSet/>
      <dgm:spPr/>
      <dgm:t>
        <a:bodyPr/>
        <a:lstStyle/>
        <a:p>
          <a:endParaRPr lang="el-GR"/>
        </a:p>
      </dgm:t>
    </dgm:pt>
    <dgm:pt modelId="{6A20D4BA-0256-4A39-AF61-3C0388512310}">
      <dgm:prSet phldrT="[Κείμενο]" custT="1"/>
      <dgm:spPr/>
      <dgm:t>
        <a:bodyPr/>
        <a:lstStyle/>
        <a:p>
          <a:r>
            <a:rPr lang="el-GR" sz="1100" dirty="0"/>
            <a:t>Συμπλήρωση φόρμας υποδοχής αιτήματος στα σχολεία </a:t>
          </a:r>
        </a:p>
      </dgm:t>
    </dgm:pt>
    <dgm:pt modelId="{FCB70FC2-FD67-43BB-AAF8-9F27BB6172D4}" type="parTrans" cxnId="{9CE7F7A8-9097-4FB8-952F-38185582FC7E}">
      <dgm:prSet/>
      <dgm:spPr/>
      <dgm:t>
        <a:bodyPr/>
        <a:lstStyle/>
        <a:p>
          <a:endParaRPr lang="el-GR"/>
        </a:p>
      </dgm:t>
    </dgm:pt>
    <dgm:pt modelId="{7F5B4548-F006-4931-B7C3-254A220607E8}" type="sibTrans" cxnId="{9CE7F7A8-9097-4FB8-952F-38185582FC7E}">
      <dgm:prSet/>
      <dgm:spPr/>
      <dgm:t>
        <a:bodyPr/>
        <a:lstStyle/>
        <a:p>
          <a:endParaRPr lang="el-GR"/>
        </a:p>
      </dgm:t>
    </dgm:pt>
    <dgm:pt modelId="{4BC95090-6804-46C9-B4BB-2EF2EBA84BF8}">
      <dgm:prSet custT="1"/>
      <dgm:spPr/>
      <dgm:t>
        <a:bodyPr/>
        <a:lstStyle/>
        <a:p>
          <a:r>
            <a:rPr lang="el-GR" sz="1100" dirty="0"/>
            <a:t>Συντάσσεται φόρμα προγραμματισμού </a:t>
          </a:r>
        </a:p>
      </dgm:t>
    </dgm:pt>
    <dgm:pt modelId="{D454B5DC-34CC-464D-9668-48AB0695C71D}" type="parTrans" cxnId="{4A11BFFB-3137-4F91-A659-851864502036}">
      <dgm:prSet/>
      <dgm:spPr/>
      <dgm:t>
        <a:bodyPr/>
        <a:lstStyle/>
        <a:p>
          <a:endParaRPr lang="el-GR"/>
        </a:p>
      </dgm:t>
    </dgm:pt>
    <dgm:pt modelId="{E13D74C7-C6FA-48C9-994C-B34BCA0B89D8}" type="sibTrans" cxnId="{4A11BFFB-3137-4F91-A659-851864502036}">
      <dgm:prSet/>
      <dgm:spPr/>
      <dgm:t>
        <a:bodyPr/>
        <a:lstStyle/>
        <a:p>
          <a:endParaRPr lang="el-GR"/>
        </a:p>
      </dgm:t>
    </dgm:pt>
    <dgm:pt modelId="{F3E7EFAD-22C5-4A17-AE7C-2B0D33EEDE53}">
      <dgm:prSet custT="1"/>
      <dgm:spPr/>
      <dgm:t>
        <a:bodyPr/>
        <a:lstStyle/>
        <a:p>
          <a:r>
            <a:rPr lang="el-GR" sz="1100"/>
            <a:t>Αποστολή ενημερωτικής επιστολής στα σχολεία με συνημμένα: υπόδειγμα συμφώνου συνεργασίας και βεβαίωσης υλοποίησης της δράσης </a:t>
          </a:r>
        </a:p>
      </dgm:t>
    </dgm:pt>
    <dgm:pt modelId="{1D72E1BF-A38F-4FB5-9DE1-F6D92D18949E}" type="parTrans" cxnId="{A78CDA63-37B2-4337-A015-ACBABDFDB4CE}">
      <dgm:prSet/>
      <dgm:spPr/>
      <dgm:t>
        <a:bodyPr/>
        <a:lstStyle/>
        <a:p>
          <a:endParaRPr lang="el-GR"/>
        </a:p>
      </dgm:t>
    </dgm:pt>
    <dgm:pt modelId="{3FDE5762-BBF8-4252-8DBA-92E73DFF1F4E}" type="sibTrans" cxnId="{A78CDA63-37B2-4337-A015-ACBABDFDB4CE}">
      <dgm:prSet/>
      <dgm:spPr/>
      <dgm:t>
        <a:bodyPr/>
        <a:lstStyle/>
        <a:p>
          <a:endParaRPr lang="el-GR"/>
        </a:p>
      </dgm:t>
    </dgm:pt>
    <dgm:pt modelId="{8CF51FF3-556A-4A62-9AFB-7CFAE55A3281}">
      <dgm:prSet/>
      <dgm:spPr/>
      <dgm:t>
        <a:bodyPr/>
        <a:lstStyle/>
        <a:p>
          <a:r>
            <a:rPr lang="el-GR" b="1"/>
            <a:t>3. Φάση Υλοποίησης</a:t>
          </a:r>
          <a:endParaRPr lang="el-GR"/>
        </a:p>
      </dgm:t>
    </dgm:pt>
    <dgm:pt modelId="{6A9DD5DE-5279-4261-997B-194E62CD7FDD}" type="parTrans" cxnId="{24D12D96-E5F4-4BDB-9F8D-4315D72956E1}">
      <dgm:prSet/>
      <dgm:spPr/>
      <dgm:t>
        <a:bodyPr/>
        <a:lstStyle/>
        <a:p>
          <a:endParaRPr lang="el-GR"/>
        </a:p>
      </dgm:t>
    </dgm:pt>
    <dgm:pt modelId="{1E76C655-B611-44AF-9128-C9A153F87BC8}" type="sibTrans" cxnId="{24D12D96-E5F4-4BDB-9F8D-4315D72956E1}">
      <dgm:prSet/>
      <dgm:spPr/>
      <dgm:t>
        <a:bodyPr/>
        <a:lstStyle/>
        <a:p>
          <a:endParaRPr lang="el-GR"/>
        </a:p>
      </dgm:t>
    </dgm:pt>
    <dgm:pt modelId="{A32F8761-833F-4586-9333-C199979CCC34}">
      <dgm:prSet/>
      <dgm:spPr/>
      <dgm:t>
        <a:bodyPr/>
        <a:lstStyle/>
        <a:p>
          <a:r>
            <a:rPr lang="el-GR" b="1"/>
            <a:t>2. Φάση Προγραμματισμού- Σχεδιασμού δράσης</a:t>
          </a:r>
          <a:endParaRPr lang="el-GR"/>
        </a:p>
      </dgm:t>
    </dgm:pt>
    <dgm:pt modelId="{508D23BA-9302-47AE-AADF-B24628CE3082}" type="sibTrans" cxnId="{364CE682-D72A-401F-B680-4E543F70DA46}">
      <dgm:prSet/>
      <dgm:spPr/>
      <dgm:t>
        <a:bodyPr/>
        <a:lstStyle/>
        <a:p>
          <a:endParaRPr lang="el-GR"/>
        </a:p>
      </dgm:t>
    </dgm:pt>
    <dgm:pt modelId="{B1C4D60B-4A61-4625-B084-73BE32BEDEE4}" type="parTrans" cxnId="{364CE682-D72A-401F-B680-4E543F70DA46}">
      <dgm:prSet/>
      <dgm:spPr/>
      <dgm:t>
        <a:bodyPr/>
        <a:lstStyle/>
        <a:p>
          <a:endParaRPr lang="el-GR"/>
        </a:p>
      </dgm:t>
    </dgm:pt>
    <dgm:pt modelId="{20CCD332-88CA-4E15-BDDD-C1F68FDA223D}">
      <dgm:prSet custT="1"/>
      <dgm:spPr/>
      <dgm:t>
        <a:bodyPr/>
        <a:lstStyle/>
        <a:p>
          <a:r>
            <a:rPr lang="el-GR" sz="1100" dirty="0"/>
            <a:t> Οργανώνεται το περιεχόμενο και το υλικό που απαιτείται για τη δράση</a:t>
          </a:r>
        </a:p>
      </dgm:t>
    </dgm:pt>
    <dgm:pt modelId="{43AA60BE-D131-4798-AB28-BEB33C0E5FB8}" type="parTrans" cxnId="{9B50FF42-D738-452F-B99C-003F2A6CA7AD}">
      <dgm:prSet/>
      <dgm:spPr/>
      <dgm:t>
        <a:bodyPr/>
        <a:lstStyle/>
        <a:p>
          <a:endParaRPr lang="el-GR"/>
        </a:p>
      </dgm:t>
    </dgm:pt>
    <dgm:pt modelId="{3E0AD161-63D2-407E-831A-9855E71A81B0}" type="sibTrans" cxnId="{9B50FF42-D738-452F-B99C-003F2A6CA7AD}">
      <dgm:prSet/>
      <dgm:spPr/>
      <dgm:t>
        <a:bodyPr/>
        <a:lstStyle/>
        <a:p>
          <a:endParaRPr lang="el-GR"/>
        </a:p>
      </dgm:t>
    </dgm:pt>
    <dgm:pt modelId="{B5469CDA-C682-4C13-A017-79DFC40D1FB0}">
      <dgm:prSet custT="1"/>
      <dgm:spPr/>
      <dgm:t>
        <a:bodyPr/>
        <a:lstStyle/>
        <a:p>
          <a:r>
            <a:rPr lang="el-GR" sz="1100" dirty="0"/>
            <a:t> Διανέμεται έντυπο αξιολόγησης </a:t>
          </a:r>
        </a:p>
      </dgm:t>
    </dgm:pt>
    <dgm:pt modelId="{F45C149E-14D4-46CF-9121-60EDF5CBE9A7}" type="parTrans" cxnId="{69501DEE-7002-4621-B56B-4D1EA22B7896}">
      <dgm:prSet/>
      <dgm:spPr/>
      <dgm:t>
        <a:bodyPr/>
        <a:lstStyle/>
        <a:p>
          <a:endParaRPr lang="el-GR"/>
        </a:p>
      </dgm:t>
    </dgm:pt>
    <dgm:pt modelId="{70205CD9-4058-4F90-942F-D7405BA05B4B}" type="sibTrans" cxnId="{69501DEE-7002-4621-B56B-4D1EA22B7896}">
      <dgm:prSet/>
      <dgm:spPr/>
      <dgm:t>
        <a:bodyPr/>
        <a:lstStyle/>
        <a:p>
          <a:endParaRPr lang="el-GR"/>
        </a:p>
      </dgm:t>
    </dgm:pt>
    <dgm:pt modelId="{C2EF922A-16F6-40C9-AB48-5DC28C0CBAE2}">
      <dgm:prSet/>
      <dgm:spPr/>
      <dgm:t>
        <a:bodyPr/>
        <a:lstStyle/>
        <a:p>
          <a:r>
            <a:rPr lang="el-GR" b="1"/>
            <a:t>4. Απολογιστικά- Αποδεικτικά στοιχεία </a:t>
          </a:r>
          <a:endParaRPr lang="el-GR"/>
        </a:p>
      </dgm:t>
    </dgm:pt>
    <dgm:pt modelId="{8BDFE959-4443-4D5A-BEB0-4752AEEBEF5A}" type="parTrans" cxnId="{2C58975D-C946-4E3C-82CB-22B49649462A}">
      <dgm:prSet/>
      <dgm:spPr/>
      <dgm:t>
        <a:bodyPr/>
        <a:lstStyle/>
        <a:p>
          <a:endParaRPr lang="el-GR"/>
        </a:p>
      </dgm:t>
    </dgm:pt>
    <dgm:pt modelId="{6E164DA3-C2C4-4623-817C-6CF798835260}" type="sibTrans" cxnId="{2C58975D-C946-4E3C-82CB-22B49649462A}">
      <dgm:prSet/>
      <dgm:spPr/>
      <dgm:t>
        <a:bodyPr/>
        <a:lstStyle/>
        <a:p>
          <a:endParaRPr lang="el-GR"/>
        </a:p>
      </dgm:t>
    </dgm:pt>
    <dgm:pt modelId="{7C91BD48-25AB-4DEA-A500-3A9160099C71}">
      <dgm:prSet custT="1"/>
      <dgm:spPr/>
      <dgm:t>
        <a:bodyPr/>
        <a:lstStyle/>
        <a:p>
          <a:r>
            <a:rPr lang="el-GR" sz="1100" dirty="0"/>
            <a:t> Κοινοποιείται υλικό στο γραφείο επικοινωνίας </a:t>
          </a:r>
        </a:p>
      </dgm:t>
    </dgm:pt>
    <dgm:pt modelId="{A8C44F10-F6A1-4B6C-B2D8-621CDFF9E8BD}" type="parTrans" cxnId="{E2BA6F8F-011B-45EA-9E4D-E923ABF7BD34}">
      <dgm:prSet/>
      <dgm:spPr/>
      <dgm:t>
        <a:bodyPr/>
        <a:lstStyle/>
        <a:p>
          <a:endParaRPr lang="el-GR"/>
        </a:p>
      </dgm:t>
    </dgm:pt>
    <dgm:pt modelId="{E7A8C017-27CB-4B55-BCB1-8CBCEBAEAC78}" type="sibTrans" cxnId="{E2BA6F8F-011B-45EA-9E4D-E923ABF7BD34}">
      <dgm:prSet/>
      <dgm:spPr/>
      <dgm:t>
        <a:bodyPr/>
        <a:lstStyle/>
        <a:p>
          <a:endParaRPr lang="el-GR"/>
        </a:p>
      </dgm:t>
    </dgm:pt>
    <dgm:pt modelId="{05D93F1B-1570-4A00-B4EB-8621E4601107}">
      <dgm:prSet custT="1"/>
      <dgm:spPr/>
      <dgm:t>
        <a:bodyPr/>
        <a:lstStyle/>
        <a:p>
          <a:r>
            <a:rPr lang="el-GR" sz="1100" dirty="0"/>
            <a:t> Έντυπο Αγωγής Κοινότητας </a:t>
          </a:r>
        </a:p>
      </dgm:t>
    </dgm:pt>
    <dgm:pt modelId="{99E441D6-F0A9-4966-8ECC-2CD0ACC65403}" type="parTrans" cxnId="{F0FD3035-4D34-4ADB-8A69-103CEDA4B2DB}">
      <dgm:prSet/>
      <dgm:spPr/>
      <dgm:t>
        <a:bodyPr/>
        <a:lstStyle/>
        <a:p>
          <a:endParaRPr lang="el-GR"/>
        </a:p>
      </dgm:t>
    </dgm:pt>
    <dgm:pt modelId="{FC17BBCC-21B2-44C1-986A-AAE1474B58EF}" type="sibTrans" cxnId="{F0FD3035-4D34-4ADB-8A69-103CEDA4B2DB}">
      <dgm:prSet/>
      <dgm:spPr/>
      <dgm:t>
        <a:bodyPr/>
        <a:lstStyle/>
        <a:p>
          <a:endParaRPr lang="el-GR"/>
        </a:p>
      </dgm:t>
    </dgm:pt>
    <dgm:pt modelId="{8743E937-7FFB-4B4F-AB6E-A21DC11F23D0}">
      <dgm:prSet custT="1"/>
      <dgm:spPr/>
      <dgm:t>
        <a:bodyPr/>
        <a:lstStyle/>
        <a:p>
          <a:r>
            <a:rPr lang="el-GR" sz="1100" dirty="0"/>
            <a:t> Βεβαίωση υλοποίησης </a:t>
          </a:r>
        </a:p>
      </dgm:t>
    </dgm:pt>
    <dgm:pt modelId="{799E3F00-55FB-4797-B568-0FB51A0192EC}" type="parTrans" cxnId="{950255E5-A8EB-4338-B474-84B9AC9A618E}">
      <dgm:prSet/>
      <dgm:spPr/>
      <dgm:t>
        <a:bodyPr/>
        <a:lstStyle/>
        <a:p>
          <a:endParaRPr lang="el-GR"/>
        </a:p>
      </dgm:t>
    </dgm:pt>
    <dgm:pt modelId="{8AACE1AE-E2DA-4DD7-BDD2-92118518FF06}" type="sibTrans" cxnId="{950255E5-A8EB-4338-B474-84B9AC9A618E}">
      <dgm:prSet/>
      <dgm:spPr/>
      <dgm:t>
        <a:bodyPr/>
        <a:lstStyle/>
        <a:p>
          <a:endParaRPr lang="el-GR"/>
        </a:p>
      </dgm:t>
    </dgm:pt>
    <dgm:pt modelId="{F913412F-AF13-47B9-815B-139144494EAD}">
      <dgm:prSet/>
      <dgm:spPr/>
      <dgm:t>
        <a:bodyPr/>
        <a:lstStyle/>
        <a:p>
          <a:r>
            <a:rPr lang="el-GR" b="1" dirty="0"/>
            <a:t>5. Φάση αξιολόγησης- εξαγωγής αποτελεσμάτων</a:t>
          </a:r>
          <a:endParaRPr lang="el-GR" dirty="0"/>
        </a:p>
      </dgm:t>
    </dgm:pt>
    <dgm:pt modelId="{5F34AA23-4710-4984-96E8-B536D33BB2DD}" type="parTrans" cxnId="{1EE8F26F-30F1-4B40-A3DC-6A69DC79C995}">
      <dgm:prSet/>
      <dgm:spPr/>
      <dgm:t>
        <a:bodyPr/>
        <a:lstStyle/>
        <a:p>
          <a:endParaRPr lang="el-GR"/>
        </a:p>
      </dgm:t>
    </dgm:pt>
    <dgm:pt modelId="{E70DA981-4E41-4AFE-871A-B399B20C7C1F}" type="sibTrans" cxnId="{1EE8F26F-30F1-4B40-A3DC-6A69DC79C995}">
      <dgm:prSet/>
      <dgm:spPr/>
      <dgm:t>
        <a:bodyPr/>
        <a:lstStyle/>
        <a:p>
          <a:endParaRPr lang="el-GR"/>
        </a:p>
      </dgm:t>
    </dgm:pt>
    <dgm:pt modelId="{422A6D3E-7DA1-4688-9FFA-7AA023A1BF0E}">
      <dgm:prSet custT="1"/>
      <dgm:spPr/>
      <dgm:t>
        <a:bodyPr/>
        <a:lstStyle/>
        <a:p>
          <a:r>
            <a:rPr lang="el-GR" sz="1100" dirty="0"/>
            <a:t>Γραπτές αναφορές και ενημερώσεις σε εσωτερικό επίπεδο </a:t>
          </a:r>
        </a:p>
      </dgm:t>
    </dgm:pt>
    <dgm:pt modelId="{6608159A-AE37-4354-B30E-7CD02079A912}" type="parTrans" cxnId="{89A90AC5-A9F1-4338-B1F2-E5471BA41578}">
      <dgm:prSet/>
      <dgm:spPr/>
      <dgm:t>
        <a:bodyPr/>
        <a:lstStyle/>
        <a:p>
          <a:endParaRPr lang="el-GR"/>
        </a:p>
      </dgm:t>
    </dgm:pt>
    <dgm:pt modelId="{ABD125AD-D755-4BC7-940A-0EF86C6323F5}" type="sibTrans" cxnId="{89A90AC5-A9F1-4338-B1F2-E5471BA41578}">
      <dgm:prSet/>
      <dgm:spPr/>
      <dgm:t>
        <a:bodyPr/>
        <a:lstStyle/>
        <a:p>
          <a:endParaRPr lang="el-GR"/>
        </a:p>
      </dgm:t>
    </dgm:pt>
    <dgm:pt modelId="{66B05F4C-96BD-4709-B383-F37C2251D19B}">
      <dgm:prSet/>
      <dgm:spPr/>
      <dgm:t>
        <a:bodyPr/>
        <a:lstStyle/>
        <a:p>
          <a:r>
            <a:rPr lang="el-GR" b="1"/>
            <a:t>6. Τελικός Απολογισμός- Προτάσεις επανασχεδιασμού</a:t>
          </a:r>
          <a:endParaRPr lang="el-GR"/>
        </a:p>
      </dgm:t>
    </dgm:pt>
    <dgm:pt modelId="{2E5A0E09-3736-40B5-94A2-40943D6ECA5E}" type="parTrans" cxnId="{927A0DC1-C385-4DF2-BDD7-EC7283BC0D4C}">
      <dgm:prSet/>
      <dgm:spPr/>
      <dgm:t>
        <a:bodyPr/>
        <a:lstStyle/>
        <a:p>
          <a:endParaRPr lang="el-GR"/>
        </a:p>
      </dgm:t>
    </dgm:pt>
    <dgm:pt modelId="{0F546D82-4C42-4C56-A409-896FB87565CC}" type="sibTrans" cxnId="{927A0DC1-C385-4DF2-BDD7-EC7283BC0D4C}">
      <dgm:prSet/>
      <dgm:spPr/>
      <dgm:t>
        <a:bodyPr/>
        <a:lstStyle/>
        <a:p>
          <a:endParaRPr lang="el-GR"/>
        </a:p>
      </dgm:t>
    </dgm:pt>
    <dgm:pt modelId="{FCF8B4F5-A657-49CC-B01F-64E58B414DE1}">
      <dgm:prSet custT="1"/>
      <dgm:spPr/>
      <dgm:t>
        <a:bodyPr/>
        <a:lstStyle/>
        <a:p>
          <a:r>
            <a:rPr lang="el-GR" sz="1000"/>
            <a:t>Απολογιστικά σε ετήσια βάση για τα πεπραγμένα της ΕΚΨ&amp;ΨΥ</a:t>
          </a:r>
        </a:p>
      </dgm:t>
    </dgm:pt>
    <dgm:pt modelId="{FDA72A64-689D-4E6D-96FA-183ED055134C}" type="parTrans" cxnId="{DF84F10E-180F-40BD-BB8E-BC7038E99CBF}">
      <dgm:prSet/>
      <dgm:spPr/>
      <dgm:t>
        <a:bodyPr/>
        <a:lstStyle/>
        <a:p>
          <a:endParaRPr lang="el-GR"/>
        </a:p>
      </dgm:t>
    </dgm:pt>
    <dgm:pt modelId="{D9252ADC-F638-4191-AA72-206C80C0FFA4}" type="sibTrans" cxnId="{DF84F10E-180F-40BD-BB8E-BC7038E99CBF}">
      <dgm:prSet/>
      <dgm:spPr/>
      <dgm:t>
        <a:bodyPr/>
        <a:lstStyle/>
        <a:p>
          <a:endParaRPr lang="el-GR"/>
        </a:p>
      </dgm:t>
    </dgm:pt>
    <dgm:pt modelId="{46D0D2C8-131E-4DCB-AE6E-5F62B7F82500}">
      <dgm:prSet custT="1"/>
      <dgm:spPr/>
      <dgm:t>
        <a:bodyPr/>
        <a:lstStyle/>
        <a:p>
          <a:r>
            <a:rPr lang="el-GR" sz="1000" dirty="0"/>
            <a:t>Απολογιστικά σε ετήσια βάση για το Υπουργείο Παιδείας</a:t>
          </a:r>
        </a:p>
      </dgm:t>
    </dgm:pt>
    <dgm:pt modelId="{3B0001D9-DDE8-4464-9595-1A91D4CDD3DA}" type="parTrans" cxnId="{1533AE9B-A698-4786-B47B-FC54B2DA40B7}">
      <dgm:prSet/>
      <dgm:spPr/>
      <dgm:t>
        <a:bodyPr/>
        <a:lstStyle/>
        <a:p>
          <a:endParaRPr lang="el-GR"/>
        </a:p>
      </dgm:t>
    </dgm:pt>
    <dgm:pt modelId="{C10F22AF-4CBF-4431-9B8F-13AB74AC620D}" type="sibTrans" cxnId="{1533AE9B-A698-4786-B47B-FC54B2DA40B7}">
      <dgm:prSet/>
      <dgm:spPr/>
      <dgm:t>
        <a:bodyPr/>
        <a:lstStyle/>
        <a:p>
          <a:endParaRPr lang="el-GR"/>
        </a:p>
      </dgm:t>
    </dgm:pt>
    <dgm:pt modelId="{A92C2EC0-A4F0-475E-A39C-EDCDD4CBBD0B}">
      <dgm:prSet custT="1"/>
      <dgm:spPr/>
      <dgm:t>
        <a:bodyPr/>
        <a:lstStyle/>
        <a:p>
          <a:r>
            <a:rPr lang="el-GR" sz="1000"/>
            <a:t>Απολογιστικά σε ετήσια βάση για το Υπουργείο Υγείας- Χρηματοδότηση δράσεων Αγωγής Κοινότητας</a:t>
          </a:r>
        </a:p>
      </dgm:t>
    </dgm:pt>
    <dgm:pt modelId="{D6CC8300-CCDB-4C10-8B68-9188D6CA5230}" type="parTrans" cxnId="{6416E389-5153-4869-9AB3-112ADDC6AD02}">
      <dgm:prSet/>
      <dgm:spPr/>
      <dgm:t>
        <a:bodyPr/>
        <a:lstStyle/>
        <a:p>
          <a:endParaRPr lang="el-GR"/>
        </a:p>
      </dgm:t>
    </dgm:pt>
    <dgm:pt modelId="{703A1D94-0F3A-4570-A259-734C671258C9}" type="sibTrans" cxnId="{6416E389-5153-4869-9AB3-112ADDC6AD02}">
      <dgm:prSet/>
      <dgm:spPr/>
      <dgm:t>
        <a:bodyPr/>
        <a:lstStyle/>
        <a:p>
          <a:endParaRPr lang="el-GR"/>
        </a:p>
      </dgm:t>
    </dgm:pt>
    <dgm:pt modelId="{37EB3684-CEEA-4C68-86C5-864AF549872C}">
      <dgm:prSet custT="1"/>
      <dgm:spPr/>
      <dgm:t>
        <a:bodyPr/>
        <a:lstStyle/>
        <a:p>
          <a:r>
            <a:rPr lang="el-GR" sz="1000"/>
            <a:t>Σύνταξη πεπραγμένων της Αγωγής Κοινότητας </a:t>
          </a:r>
        </a:p>
      </dgm:t>
    </dgm:pt>
    <dgm:pt modelId="{46584F48-2050-464A-BB97-EA65C9996707}" type="parTrans" cxnId="{84E51C47-BFE4-4181-9C5A-1FEF3CE155AA}">
      <dgm:prSet/>
      <dgm:spPr/>
      <dgm:t>
        <a:bodyPr/>
        <a:lstStyle/>
        <a:p>
          <a:endParaRPr lang="el-GR"/>
        </a:p>
      </dgm:t>
    </dgm:pt>
    <dgm:pt modelId="{77EB85C9-2B20-41FA-AF62-1713B30FA9BB}" type="sibTrans" cxnId="{84E51C47-BFE4-4181-9C5A-1FEF3CE155AA}">
      <dgm:prSet/>
      <dgm:spPr/>
      <dgm:t>
        <a:bodyPr/>
        <a:lstStyle/>
        <a:p>
          <a:endParaRPr lang="el-GR"/>
        </a:p>
      </dgm:t>
    </dgm:pt>
    <dgm:pt modelId="{C0263AF5-E388-4EA1-AF77-64E7DEB771EC}" type="pres">
      <dgm:prSet presAssocID="{AE7C1510-B473-44A5-B829-0CB69D555653}" presName="Name0" presStyleCnt="0">
        <dgm:presLayoutVars>
          <dgm:dir/>
          <dgm:animLvl val="lvl"/>
          <dgm:resizeHandles/>
        </dgm:presLayoutVars>
      </dgm:prSet>
      <dgm:spPr/>
    </dgm:pt>
    <dgm:pt modelId="{E6EF599C-A623-40AF-9593-F74BBE0EEE57}" type="pres">
      <dgm:prSet presAssocID="{50B96609-4E02-4524-A7B4-1CAC709922FE}" presName="linNode" presStyleCnt="0"/>
      <dgm:spPr/>
    </dgm:pt>
    <dgm:pt modelId="{6D9493EF-E8A5-4DB4-970C-BC7BACCF63B9}" type="pres">
      <dgm:prSet presAssocID="{50B96609-4E02-4524-A7B4-1CAC709922FE}" presName="parentShp" presStyleLbl="node1" presStyleIdx="0" presStyleCnt="6">
        <dgm:presLayoutVars>
          <dgm:bulletEnabled val="1"/>
        </dgm:presLayoutVars>
      </dgm:prSet>
      <dgm:spPr/>
    </dgm:pt>
    <dgm:pt modelId="{10562858-C48C-4E9F-A531-DC584F17BD6D}" type="pres">
      <dgm:prSet presAssocID="{50B96609-4E02-4524-A7B4-1CAC709922FE}" presName="childShp" presStyleLbl="bgAccFollowNode1" presStyleIdx="0" presStyleCnt="6" custScaleY="134223">
        <dgm:presLayoutVars>
          <dgm:bulletEnabled val="1"/>
        </dgm:presLayoutVars>
      </dgm:prSet>
      <dgm:spPr/>
    </dgm:pt>
    <dgm:pt modelId="{240CBD28-A5CF-478E-994F-601A120E815C}" type="pres">
      <dgm:prSet presAssocID="{1764784A-65A8-4C5D-878B-60966EE30EDE}" presName="spacing" presStyleCnt="0"/>
      <dgm:spPr/>
    </dgm:pt>
    <dgm:pt modelId="{D3D47F0A-3940-479B-9A94-A28FFD85341F}" type="pres">
      <dgm:prSet presAssocID="{A32F8761-833F-4586-9333-C199979CCC34}" presName="linNode" presStyleCnt="0"/>
      <dgm:spPr/>
    </dgm:pt>
    <dgm:pt modelId="{845B7388-E2A8-4E75-B7A0-A86234EA7198}" type="pres">
      <dgm:prSet presAssocID="{A32F8761-833F-4586-9333-C199979CCC34}" presName="parentShp" presStyleLbl="node1" presStyleIdx="1" presStyleCnt="6">
        <dgm:presLayoutVars>
          <dgm:bulletEnabled val="1"/>
        </dgm:presLayoutVars>
      </dgm:prSet>
      <dgm:spPr/>
    </dgm:pt>
    <dgm:pt modelId="{344691DF-BBBB-4EBD-AF03-CA42150ECC9F}" type="pres">
      <dgm:prSet presAssocID="{A32F8761-833F-4586-9333-C199979CCC34}" presName="childShp" presStyleLbl="bgAccFollowNode1" presStyleIdx="1" presStyleCnt="6">
        <dgm:presLayoutVars>
          <dgm:bulletEnabled val="1"/>
        </dgm:presLayoutVars>
      </dgm:prSet>
      <dgm:spPr/>
    </dgm:pt>
    <dgm:pt modelId="{140DD2EB-88F9-41FF-BABC-517E99227F45}" type="pres">
      <dgm:prSet presAssocID="{508D23BA-9302-47AE-AADF-B24628CE3082}" presName="spacing" presStyleCnt="0"/>
      <dgm:spPr/>
    </dgm:pt>
    <dgm:pt modelId="{9CE0BF4B-5444-4271-ABFC-B3FDDD215A5A}" type="pres">
      <dgm:prSet presAssocID="{8CF51FF3-556A-4A62-9AFB-7CFAE55A3281}" presName="linNode" presStyleCnt="0"/>
      <dgm:spPr/>
    </dgm:pt>
    <dgm:pt modelId="{D8613905-17BE-4C2D-A57E-E4A9A75CB0CA}" type="pres">
      <dgm:prSet presAssocID="{8CF51FF3-556A-4A62-9AFB-7CFAE55A3281}" presName="parentShp" presStyleLbl="node1" presStyleIdx="2" presStyleCnt="6">
        <dgm:presLayoutVars>
          <dgm:bulletEnabled val="1"/>
        </dgm:presLayoutVars>
      </dgm:prSet>
      <dgm:spPr/>
    </dgm:pt>
    <dgm:pt modelId="{C2523A1A-61E2-45E4-B086-BCC4FC829E5A}" type="pres">
      <dgm:prSet presAssocID="{8CF51FF3-556A-4A62-9AFB-7CFAE55A3281}" presName="childShp" presStyleLbl="bgAccFollowNode1" presStyleIdx="2" presStyleCnt="6">
        <dgm:presLayoutVars>
          <dgm:bulletEnabled val="1"/>
        </dgm:presLayoutVars>
      </dgm:prSet>
      <dgm:spPr/>
    </dgm:pt>
    <dgm:pt modelId="{4862FD25-31CA-4C36-A882-D0F2C6FF678F}" type="pres">
      <dgm:prSet presAssocID="{1E76C655-B611-44AF-9128-C9A153F87BC8}" presName="spacing" presStyleCnt="0"/>
      <dgm:spPr/>
    </dgm:pt>
    <dgm:pt modelId="{6C3246C5-D3CE-4718-896E-A8AD30BDAE3C}" type="pres">
      <dgm:prSet presAssocID="{C2EF922A-16F6-40C9-AB48-5DC28C0CBAE2}" presName="linNode" presStyleCnt="0"/>
      <dgm:spPr/>
    </dgm:pt>
    <dgm:pt modelId="{C0490978-423C-40F7-8260-5438EF1788AF}" type="pres">
      <dgm:prSet presAssocID="{C2EF922A-16F6-40C9-AB48-5DC28C0CBAE2}" presName="parentShp" presStyleLbl="node1" presStyleIdx="3" presStyleCnt="6">
        <dgm:presLayoutVars>
          <dgm:bulletEnabled val="1"/>
        </dgm:presLayoutVars>
      </dgm:prSet>
      <dgm:spPr/>
    </dgm:pt>
    <dgm:pt modelId="{17DA367D-CE66-4DCF-809E-7F42B62CA1B8}" type="pres">
      <dgm:prSet presAssocID="{C2EF922A-16F6-40C9-AB48-5DC28C0CBAE2}" presName="childShp" presStyleLbl="bgAccFollowNode1" presStyleIdx="3" presStyleCnt="6">
        <dgm:presLayoutVars>
          <dgm:bulletEnabled val="1"/>
        </dgm:presLayoutVars>
      </dgm:prSet>
      <dgm:spPr/>
    </dgm:pt>
    <dgm:pt modelId="{DF4329DB-7E91-4CF1-BD6B-BC180B4D1615}" type="pres">
      <dgm:prSet presAssocID="{6E164DA3-C2C4-4623-817C-6CF798835260}" presName="spacing" presStyleCnt="0"/>
      <dgm:spPr/>
    </dgm:pt>
    <dgm:pt modelId="{BC996112-4599-48B0-B514-8D0E543342E3}" type="pres">
      <dgm:prSet presAssocID="{F913412F-AF13-47B9-815B-139144494EAD}" presName="linNode" presStyleCnt="0"/>
      <dgm:spPr/>
    </dgm:pt>
    <dgm:pt modelId="{C89F6232-A72E-45F8-814B-C0C53C7C29D0}" type="pres">
      <dgm:prSet presAssocID="{F913412F-AF13-47B9-815B-139144494EAD}" presName="parentShp" presStyleLbl="node1" presStyleIdx="4" presStyleCnt="6">
        <dgm:presLayoutVars>
          <dgm:bulletEnabled val="1"/>
        </dgm:presLayoutVars>
      </dgm:prSet>
      <dgm:spPr/>
    </dgm:pt>
    <dgm:pt modelId="{9D1A2361-A9E9-4E88-B625-5BD9051231C8}" type="pres">
      <dgm:prSet presAssocID="{F913412F-AF13-47B9-815B-139144494EAD}" presName="childShp" presStyleLbl="bgAccFollowNode1" presStyleIdx="4" presStyleCnt="6">
        <dgm:presLayoutVars>
          <dgm:bulletEnabled val="1"/>
        </dgm:presLayoutVars>
      </dgm:prSet>
      <dgm:spPr/>
    </dgm:pt>
    <dgm:pt modelId="{48CA22FC-4604-4D90-9F26-D286A12B5CBF}" type="pres">
      <dgm:prSet presAssocID="{E70DA981-4E41-4AFE-871A-B399B20C7C1F}" presName="spacing" presStyleCnt="0"/>
      <dgm:spPr/>
    </dgm:pt>
    <dgm:pt modelId="{D7471444-8193-431B-B472-97BD93017AB6}" type="pres">
      <dgm:prSet presAssocID="{66B05F4C-96BD-4709-B383-F37C2251D19B}" presName="linNode" presStyleCnt="0"/>
      <dgm:spPr/>
    </dgm:pt>
    <dgm:pt modelId="{FE36A8A0-BD67-425F-8830-5EF6143E0BB4}" type="pres">
      <dgm:prSet presAssocID="{66B05F4C-96BD-4709-B383-F37C2251D19B}" presName="parentShp" presStyleLbl="node1" presStyleIdx="5" presStyleCnt="6">
        <dgm:presLayoutVars>
          <dgm:bulletEnabled val="1"/>
        </dgm:presLayoutVars>
      </dgm:prSet>
      <dgm:spPr/>
    </dgm:pt>
    <dgm:pt modelId="{D49F634C-6F5D-44E6-89FC-42D83702D37E}" type="pres">
      <dgm:prSet presAssocID="{66B05F4C-96BD-4709-B383-F37C2251D19B}" presName="childShp" presStyleLbl="bgAccFollowNode1" presStyleIdx="5" presStyleCnt="6" custScaleY="134654">
        <dgm:presLayoutVars>
          <dgm:bulletEnabled val="1"/>
        </dgm:presLayoutVars>
      </dgm:prSet>
      <dgm:spPr/>
    </dgm:pt>
  </dgm:ptLst>
  <dgm:cxnLst>
    <dgm:cxn modelId="{C96CFB03-CC12-4023-A570-A2C87EA19017}" type="presOf" srcId="{8BFBA1C6-18FA-4E9B-97B7-B5C681CAB515}" destId="{10562858-C48C-4E9F-A531-DC584F17BD6D}" srcOrd="0" destOrd="3" presId="urn:microsoft.com/office/officeart/2005/8/layout/vList6"/>
    <dgm:cxn modelId="{2B5FD308-C035-4BDE-A477-B699B6BEA816}" type="presOf" srcId="{8FAB2486-7E21-496B-9B9D-FA96F0B450F8}" destId="{10562858-C48C-4E9F-A531-DC584F17BD6D}" srcOrd="0" destOrd="0" presId="urn:microsoft.com/office/officeart/2005/8/layout/vList6"/>
    <dgm:cxn modelId="{D9968A0B-CDDB-428A-9FF3-5B7D0F2AAC46}" type="presOf" srcId="{F3E7EFAD-22C5-4A17-AE7C-2B0D33EEDE53}" destId="{344691DF-BBBB-4EBD-AF03-CA42150ECC9F}" srcOrd="0" destOrd="1" presId="urn:microsoft.com/office/officeart/2005/8/layout/vList6"/>
    <dgm:cxn modelId="{DF84F10E-180F-40BD-BB8E-BC7038E99CBF}" srcId="{66B05F4C-96BD-4709-B383-F37C2251D19B}" destId="{FCF8B4F5-A657-49CC-B01F-64E58B414DE1}" srcOrd="0" destOrd="0" parTransId="{FDA72A64-689D-4E6D-96FA-183ED055134C}" sibTransId="{D9252ADC-F638-4191-AA72-206C80C0FFA4}"/>
    <dgm:cxn modelId="{8E12801A-631B-4DEA-A19B-DD986D8B851D}" type="presOf" srcId="{15B428E9-3DBD-41B1-995F-8D4B76E14663}" destId="{10562858-C48C-4E9F-A531-DC584F17BD6D}" srcOrd="0" destOrd="1" presId="urn:microsoft.com/office/officeart/2005/8/layout/vList6"/>
    <dgm:cxn modelId="{AF9D3F34-2F48-4C49-92B4-274E422795CA}" type="presOf" srcId="{37EB3684-CEEA-4C68-86C5-864AF549872C}" destId="{D49F634C-6F5D-44E6-89FC-42D83702D37E}" srcOrd="0" destOrd="3" presId="urn:microsoft.com/office/officeart/2005/8/layout/vList6"/>
    <dgm:cxn modelId="{F0FD3035-4D34-4ADB-8A69-103CEDA4B2DB}" srcId="{C2EF922A-16F6-40C9-AB48-5DC28C0CBAE2}" destId="{05D93F1B-1570-4A00-B4EB-8621E4601107}" srcOrd="1" destOrd="0" parTransId="{99E441D6-F0A9-4966-8ECC-2CD0ACC65403}" sibTransId="{FC17BBCC-21B2-44C1-986A-AAE1474B58EF}"/>
    <dgm:cxn modelId="{B307C43F-67C9-4442-9D75-63D6CC7C8B01}" type="presOf" srcId="{AE7C1510-B473-44A5-B829-0CB69D555653}" destId="{C0263AF5-E388-4EA1-AF77-64E7DEB771EC}" srcOrd="0" destOrd="0" presId="urn:microsoft.com/office/officeart/2005/8/layout/vList6"/>
    <dgm:cxn modelId="{2C58975D-C946-4E3C-82CB-22B49649462A}" srcId="{AE7C1510-B473-44A5-B829-0CB69D555653}" destId="{C2EF922A-16F6-40C9-AB48-5DC28C0CBAE2}" srcOrd="3" destOrd="0" parTransId="{8BDFE959-4443-4D5A-BEB0-4752AEEBEF5A}" sibTransId="{6E164DA3-C2C4-4623-817C-6CF798835260}"/>
    <dgm:cxn modelId="{9B50FF42-D738-452F-B99C-003F2A6CA7AD}" srcId="{8CF51FF3-556A-4A62-9AFB-7CFAE55A3281}" destId="{20CCD332-88CA-4E15-BDDD-C1F68FDA223D}" srcOrd="0" destOrd="0" parTransId="{43AA60BE-D131-4798-AB28-BEB33C0E5FB8}" sibTransId="{3E0AD161-63D2-407E-831A-9855E71A81B0}"/>
    <dgm:cxn modelId="{39022F63-5CE2-4713-B63F-C861DE6C86C0}" type="presOf" srcId="{05D93F1B-1570-4A00-B4EB-8621E4601107}" destId="{17DA367D-CE66-4DCF-809E-7F42B62CA1B8}" srcOrd="0" destOrd="1" presId="urn:microsoft.com/office/officeart/2005/8/layout/vList6"/>
    <dgm:cxn modelId="{A78CDA63-37B2-4337-A015-ACBABDFDB4CE}" srcId="{A32F8761-833F-4586-9333-C199979CCC34}" destId="{F3E7EFAD-22C5-4A17-AE7C-2B0D33EEDE53}" srcOrd="1" destOrd="0" parTransId="{1D72E1BF-A38F-4FB5-9DE1-F6D92D18949E}" sibTransId="{3FDE5762-BBF8-4252-8DBA-92E73DFF1F4E}"/>
    <dgm:cxn modelId="{6CBBAC46-1DD5-4B45-BFD2-AAE32B244ECF}" srcId="{50B96609-4E02-4524-A7B4-1CAC709922FE}" destId="{8BFBA1C6-18FA-4E9B-97B7-B5C681CAB515}" srcOrd="3" destOrd="0" parTransId="{A276B211-FF95-46F7-8755-E908435A01EB}" sibTransId="{76BE5EEB-C016-4B21-85AC-A536D6573B22}"/>
    <dgm:cxn modelId="{84E51C47-BFE4-4181-9C5A-1FEF3CE155AA}" srcId="{66B05F4C-96BD-4709-B383-F37C2251D19B}" destId="{37EB3684-CEEA-4C68-86C5-864AF549872C}" srcOrd="3" destOrd="0" parTransId="{46584F48-2050-464A-BB97-EA65C9996707}" sibTransId="{77EB85C9-2B20-41FA-AF62-1713B30FA9BB}"/>
    <dgm:cxn modelId="{C2213F6D-AF2E-4EF0-BA0B-CEDD0342DA58}" srcId="{50B96609-4E02-4524-A7B4-1CAC709922FE}" destId="{8FAB2486-7E21-496B-9B9D-FA96F0B450F8}" srcOrd="0" destOrd="0" parTransId="{EC8A7A4F-ADEC-44EA-8AF4-BDE7E771BCEB}" sibTransId="{D1FCD6C6-BBF7-4F8E-84EC-BB1B0E25394E}"/>
    <dgm:cxn modelId="{7FE3474F-CBE4-4F78-A5D9-2FFA9BBA80D5}" type="presOf" srcId="{A32F8761-833F-4586-9333-C199979CCC34}" destId="{845B7388-E2A8-4E75-B7A0-A86234EA7198}" srcOrd="0" destOrd="0" presId="urn:microsoft.com/office/officeart/2005/8/layout/vList6"/>
    <dgm:cxn modelId="{FCE4AA4F-E604-40A8-9291-F3E05A7149E4}" type="presOf" srcId="{F913412F-AF13-47B9-815B-139144494EAD}" destId="{C89F6232-A72E-45F8-814B-C0C53C7C29D0}" srcOrd="0" destOrd="0" presId="urn:microsoft.com/office/officeart/2005/8/layout/vList6"/>
    <dgm:cxn modelId="{1EE8F26F-30F1-4B40-A3DC-6A69DC79C995}" srcId="{AE7C1510-B473-44A5-B829-0CB69D555653}" destId="{F913412F-AF13-47B9-815B-139144494EAD}" srcOrd="4" destOrd="0" parTransId="{5F34AA23-4710-4984-96E8-B536D33BB2DD}" sibTransId="{E70DA981-4E41-4AFE-871A-B399B20C7C1F}"/>
    <dgm:cxn modelId="{BED42153-79E9-4F45-966C-B7C4C940ACD3}" type="presOf" srcId="{20CCD332-88CA-4E15-BDDD-C1F68FDA223D}" destId="{C2523A1A-61E2-45E4-B086-BCC4FC829E5A}" srcOrd="0" destOrd="0" presId="urn:microsoft.com/office/officeart/2005/8/layout/vList6"/>
    <dgm:cxn modelId="{7ACA3154-81CE-493D-BF09-23E135CC87B2}" type="presOf" srcId="{6A20D4BA-0256-4A39-AF61-3C0388512310}" destId="{10562858-C48C-4E9F-A531-DC584F17BD6D}" srcOrd="0" destOrd="2" presId="urn:microsoft.com/office/officeart/2005/8/layout/vList6"/>
    <dgm:cxn modelId="{295CC77F-72CB-4B96-9A7B-3E03A817660E}" srcId="{AE7C1510-B473-44A5-B829-0CB69D555653}" destId="{50B96609-4E02-4524-A7B4-1CAC709922FE}" srcOrd="0" destOrd="0" parTransId="{FB858B74-69A4-4192-AD26-08862F405465}" sibTransId="{1764784A-65A8-4C5D-878B-60966EE30EDE}"/>
    <dgm:cxn modelId="{364CE682-D72A-401F-B680-4E543F70DA46}" srcId="{AE7C1510-B473-44A5-B829-0CB69D555653}" destId="{A32F8761-833F-4586-9333-C199979CCC34}" srcOrd="1" destOrd="0" parTransId="{B1C4D60B-4A61-4625-B084-73BE32BEDEE4}" sibTransId="{508D23BA-9302-47AE-AADF-B24628CE3082}"/>
    <dgm:cxn modelId="{02557186-048A-4E14-A0C3-2407743CDD11}" type="presOf" srcId="{8CF51FF3-556A-4A62-9AFB-7CFAE55A3281}" destId="{D8613905-17BE-4C2D-A57E-E4A9A75CB0CA}" srcOrd="0" destOrd="0" presId="urn:microsoft.com/office/officeart/2005/8/layout/vList6"/>
    <dgm:cxn modelId="{6416E389-5153-4869-9AB3-112ADDC6AD02}" srcId="{66B05F4C-96BD-4709-B383-F37C2251D19B}" destId="{A92C2EC0-A4F0-475E-A39C-EDCDD4CBBD0B}" srcOrd="2" destOrd="0" parTransId="{D6CC8300-CCDB-4C10-8B68-9188D6CA5230}" sibTransId="{703A1D94-0F3A-4570-A259-734C671258C9}"/>
    <dgm:cxn modelId="{225F198B-F336-4F5B-9F05-63446D09C7A5}" type="presOf" srcId="{4BC95090-6804-46C9-B4BB-2EF2EBA84BF8}" destId="{344691DF-BBBB-4EBD-AF03-CA42150ECC9F}" srcOrd="0" destOrd="0" presId="urn:microsoft.com/office/officeart/2005/8/layout/vList6"/>
    <dgm:cxn modelId="{E2BA6F8F-011B-45EA-9E4D-E923ABF7BD34}" srcId="{C2EF922A-16F6-40C9-AB48-5DC28C0CBAE2}" destId="{7C91BD48-25AB-4DEA-A500-3A9160099C71}" srcOrd="0" destOrd="0" parTransId="{A8C44F10-F6A1-4B6C-B2D8-621CDFF9E8BD}" sibTransId="{E7A8C017-27CB-4B55-BCB1-8CBCEBAEAC78}"/>
    <dgm:cxn modelId="{431BC090-30F3-4317-BB5F-D8D631468F40}" type="presOf" srcId="{C2EF922A-16F6-40C9-AB48-5DC28C0CBAE2}" destId="{C0490978-423C-40F7-8260-5438EF1788AF}" srcOrd="0" destOrd="0" presId="urn:microsoft.com/office/officeart/2005/8/layout/vList6"/>
    <dgm:cxn modelId="{261EE191-AA2C-4479-B839-B00157DA4C5F}" type="presOf" srcId="{7C91BD48-25AB-4DEA-A500-3A9160099C71}" destId="{17DA367D-CE66-4DCF-809E-7F42B62CA1B8}" srcOrd="0" destOrd="0" presId="urn:microsoft.com/office/officeart/2005/8/layout/vList6"/>
    <dgm:cxn modelId="{5BF7AC92-DB13-4D86-8935-D8687C3D3297}" type="presOf" srcId="{A92C2EC0-A4F0-475E-A39C-EDCDD4CBBD0B}" destId="{D49F634C-6F5D-44E6-89FC-42D83702D37E}" srcOrd="0" destOrd="2" presId="urn:microsoft.com/office/officeart/2005/8/layout/vList6"/>
    <dgm:cxn modelId="{24D12D96-E5F4-4BDB-9F8D-4315D72956E1}" srcId="{AE7C1510-B473-44A5-B829-0CB69D555653}" destId="{8CF51FF3-556A-4A62-9AFB-7CFAE55A3281}" srcOrd="2" destOrd="0" parTransId="{6A9DD5DE-5279-4261-997B-194E62CD7FDD}" sibTransId="{1E76C655-B611-44AF-9128-C9A153F87BC8}"/>
    <dgm:cxn modelId="{1533AE9B-A698-4786-B47B-FC54B2DA40B7}" srcId="{66B05F4C-96BD-4709-B383-F37C2251D19B}" destId="{46D0D2C8-131E-4DCB-AE6E-5F62B7F82500}" srcOrd="1" destOrd="0" parTransId="{3B0001D9-DDE8-4464-9595-1A91D4CDD3DA}" sibTransId="{C10F22AF-4CBF-4431-9B8F-13AB74AC620D}"/>
    <dgm:cxn modelId="{F06E0C9C-4E6F-49AA-B6CA-F064D3804A0E}" srcId="{50B96609-4E02-4524-A7B4-1CAC709922FE}" destId="{15B428E9-3DBD-41B1-995F-8D4B76E14663}" srcOrd="1" destOrd="0" parTransId="{16811428-BDE4-476D-A621-24C0B7465902}" sibTransId="{E93051DD-8E3C-410D-8F23-E8793CE621B1}"/>
    <dgm:cxn modelId="{07B083A0-F1CC-44CB-A09F-E270D644DD61}" type="presOf" srcId="{50B96609-4E02-4524-A7B4-1CAC709922FE}" destId="{6D9493EF-E8A5-4DB4-970C-BC7BACCF63B9}" srcOrd="0" destOrd="0" presId="urn:microsoft.com/office/officeart/2005/8/layout/vList6"/>
    <dgm:cxn modelId="{9CE7F7A8-9097-4FB8-952F-38185582FC7E}" srcId="{50B96609-4E02-4524-A7B4-1CAC709922FE}" destId="{6A20D4BA-0256-4A39-AF61-3C0388512310}" srcOrd="2" destOrd="0" parTransId="{FCB70FC2-FD67-43BB-AAF8-9F27BB6172D4}" sibTransId="{7F5B4548-F006-4931-B7C3-254A220607E8}"/>
    <dgm:cxn modelId="{927A0DC1-C385-4DF2-BDD7-EC7283BC0D4C}" srcId="{AE7C1510-B473-44A5-B829-0CB69D555653}" destId="{66B05F4C-96BD-4709-B383-F37C2251D19B}" srcOrd="5" destOrd="0" parTransId="{2E5A0E09-3736-40B5-94A2-40943D6ECA5E}" sibTransId="{0F546D82-4C42-4C56-A409-896FB87565CC}"/>
    <dgm:cxn modelId="{89A90AC5-A9F1-4338-B1F2-E5471BA41578}" srcId="{F913412F-AF13-47B9-815B-139144494EAD}" destId="{422A6D3E-7DA1-4688-9FFA-7AA023A1BF0E}" srcOrd="0" destOrd="0" parTransId="{6608159A-AE37-4354-B30E-7CD02079A912}" sibTransId="{ABD125AD-D755-4BC7-940A-0EF86C6323F5}"/>
    <dgm:cxn modelId="{C8E942D1-8507-442C-A016-8E72873B2955}" type="presOf" srcId="{8743E937-7FFB-4B4F-AB6E-A21DC11F23D0}" destId="{17DA367D-CE66-4DCF-809E-7F42B62CA1B8}" srcOrd="0" destOrd="2" presId="urn:microsoft.com/office/officeart/2005/8/layout/vList6"/>
    <dgm:cxn modelId="{6FA03AE3-7C0F-4345-B4A7-FB301C6030D2}" type="presOf" srcId="{FCF8B4F5-A657-49CC-B01F-64E58B414DE1}" destId="{D49F634C-6F5D-44E6-89FC-42D83702D37E}" srcOrd="0" destOrd="0" presId="urn:microsoft.com/office/officeart/2005/8/layout/vList6"/>
    <dgm:cxn modelId="{950255E5-A8EB-4338-B474-84B9AC9A618E}" srcId="{C2EF922A-16F6-40C9-AB48-5DC28C0CBAE2}" destId="{8743E937-7FFB-4B4F-AB6E-A21DC11F23D0}" srcOrd="2" destOrd="0" parTransId="{799E3F00-55FB-4797-B568-0FB51A0192EC}" sibTransId="{8AACE1AE-E2DA-4DD7-BDD2-92118518FF06}"/>
    <dgm:cxn modelId="{69501DEE-7002-4621-B56B-4D1EA22B7896}" srcId="{8CF51FF3-556A-4A62-9AFB-7CFAE55A3281}" destId="{B5469CDA-C682-4C13-A017-79DFC40D1FB0}" srcOrd="1" destOrd="0" parTransId="{F45C149E-14D4-46CF-9121-60EDF5CBE9A7}" sibTransId="{70205CD9-4058-4F90-942F-D7405BA05B4B}"/>
    <dgm:cxn modelId="{871CDEEE-9E45-4C26-BB51-354BDE492052}" type="presOf" srcId="{422A6D3E-7DA1-4688-9FFA-7AA023A1BF0E}" destId="{9D1A2361-A9E9-4E88-B625-5BD9051231C8}" srcOrd="0" destOrd="0" presId="urn:microsoft.com/office/officeart/2005/8/layout/vList6"/>
    <dgm:cxn modelId="{CEA6C8F2-5166-4895-9883-DEBB897A6C07}" type="presOf" srcId="{46D0D2C8-131E-4DCB-AE6E-5F62B7F82500}" destId="{D49F634C-6F5D-44E6-89FC-42D83702D37E}" srcOrd="0" destOrd="1" presId="urn:microsoft.com/office/officeart/2005/8/layout/vList6"/>
    <dgm:cxn modelId="{AD34E8FA-3672-4E1D-970B-33EDF2F4F0D4}" type="presOf" srcId="{B5469CDA-C682-4C13-A017-79DFC40D1FB0}" destId="{C2523A1A-61E2-45E4-B086-BCC4FC829E5A}" srcOrd="0" destOrd="1" presId="urn:microsoft.com/office/officeart/2005/8/layout/vList6"/>
    <dgm:cxn modelId="{E7C658FB-8F5F-4EC9-BDFB-EDC2F260F6CA}" type="presOf" srcId="{66B05F4C-96BD-4709-B383-F37C2251D19B}" destId="{FE36A8A0-BD67-425F-8830-5EF6143E0BB4}" srcOrd="0" destOrd="0" presId="urn:microsoft.com/office/officeart/2005/8/layout/vList6"/>
    <dgm:cxn modelId="{4A11BFFB-3137-4F91-A659-851864502036}" srcId="{A32F8761-833F-4586-9333-C199979CCC34}" destId="{4BC95090-6804-46C9-B4BB-2EF2EBA84BF8}" srcOrd="0" destOrd="0" parTransId="{D454B5DC-34CC-464D-9668-48AB0695C71D}" sibTransId="{E13D74C7-C6FA-48C9-994C-B34BCA0B89D8}"/>
    <dgm:cxn modelId="{22A44D08-E754-4B8B-A452-CF0F333FBB0C}" type="presParOf" srcId="{C0263AF5-E388-4EA1-AF77-64E7DEB771EC}" destId="{E6EF599C-A623-40AF-9593-F74BBE0EEE57}" srcOrd="0" destOrd="0" presId="urn:microsoft.com/office/officeart/2005/8/layout/vList6"/>
    <dgm:cxn modelId="{78E2092F-71B0-4C33-92C6-0CC38FC5E948}" type="presParOf" srcId="{E6EF599C-A623-40AF-9593-F74BBE0EEE57}" destId="{6D9493EF-E8A5-4DB4-970C-BC7BACCF63B9}" srcOrd="0" destOrd="0" presId="urn:microsoft.com/office/officeart/2005/8/layout/vList6"/>
    <dgm:cxn modelId="{A8967A4C-F74E-4CE5-B54A-67B16F26D95F}" type="presParOf" srcId="{E6EF599C-A623-40AF-9593-F74BBE0EEE57}" destId="{10562858-C48C-4E9F-A531-DC584F17BD6D}" srcOrd="1" destOrd="0" presId="urn:microsoft.com/office/officeart/2005/8/layout/vList6"/>
    <dgm:cxn modelId="{7C3C459B-55E0-4CB7-81DE-FD8B002ABE03}" type="presParOf" srcId="{C0263AF5-E388-4EA1-AF77-64E7DEB771EC}" destId="{240CBD28-A5CF-478E-994F-601A120E815C}" srcOrd="1" destOrd="0" presId="urn:microsoft.com/office/officeart/2005/8/layout/vList6"/>
    <dgm:cxn modelId="{C8CCD611-DC6C-45C3-A796-57AF35912582}" type="presParOf" srcId="{C0263AF5-E388-4EA1-AF77-64E7DEB771EC}" destId="{D3D47F0A-3940-479B-9A94-A28FFD85341F}" srcOrd="2" destOrd="0" presId="urn:microsoft.com/office/officeart/2005/8/layout/vList6"/>
    <dgm:cxn modelId="{AB5D4388-43E2-449E-A716-551F6ADEE48C}" type="presParOf" srcId="{D3D47F0A-3940-479B-9A94-A28FFD85341F}" destId="{845B7388-E2A8-4E75-B7A0-A86234EA7198}" srcOrd="0" destOrd="0" presId="urn:microsoft.com/office/officeart/2005/8/layout/vList6"/>
    <dgm:cxn modelId="{0683E05C-8D48-467E-BAFC-2E547CE27906}" type="presParOf" srcId="{D3D47F0A-3940-479B-9A94-A28FFD85341F}" destId="{344691DF-BBBB-4EBD-AF03-CA42150ECC9F}" srcOrd="1" destOrd="0" presId="urn:microsoft.com/office/officeart/2005/8/layout/vList6"/>
    <dgm:cxn modelId="{AD42DE61-53AB-4EE9-9EC8-4AC4550F78C9}" type="presParOf" srcId="{C0263AF5-E388-4EA1-AF77-64E7DEB771EC}" destId="{140DD2EB-88F9-41FF-BABC-517E99227F45}" srcOrd="3" destOrd="0" presId="urn:microsoft.com/office/officeart/2005/8/layout/vList6"/>
    <dgm:cxn modelId="{D35CDD3F-4DC4-4FC2-B91C-97167424E0B8}" type="presParOf" srcId="{C0263AF5-E388-4EA1-AF77-64E7DEB771EC}" destId="{9CE0BF4B-5444-4271-ABFC-B3FDDD215A5A}" srcOrd="4" destOrd="0" presId="urn:microsoft.com/office/officeart/2005/8/layout/vList6"/>
    <dgm:cxn modelId="{47F13E1E-F4FB-4942-9C91-896473B2CBED}" type="presParOf" srcId="{9CE0BF4B-5444-4271-ABFC-B3FDDD215A5A}" destId="{D8613905-17BE-4C2D-A57E-E4A9A75CB0CA}" srcOrd="0" destOrd="0" presId="urn:microsoft.com/office/officeart/2005/8/layout/vList6"/>
    <dgm:cxn modelId="{F40941A2-3380-49D7-9657-B8ED82A734A7}" type="presParOf" srcId="{9CE0BF4B-5444-4271-ABFC-B3FDDD215A5A}" destId="{C2523A1A-61E2-45E4-B086-BCC4FC829E5A}" srcOrd="1" destOrd="0" presId="urn:microsoft.com/office/officeart/2005/8/layout/vList6"/>
    <dgm:cxn modelId="{099ACC6B-EEB9-41A2-A028-77664F95ADBF}" type="presParOf" srcId="{C0263AF5-E388-4EA1-AF77-64E7DEB771EC}" destId="{4862FD25-31CA-4C36-A882-D0F2C6FF678F}" srcOrd="5" destOrd="0" presId="urn:microsoft.com/office/officeart/2005/8/layout/vList6"/>
    <dgm:cxn modelId="{948F788F-44F1-4B79-82EF-1FFB11090A68}" type="presParOf" srcId="{C0263AF5-E388-4EA1-AF77-64E7DEB771EC}" destId="{6C3246C5-D3CE-4718-896E-A8AD30BDAE3C}" srcOrd="6" destOrd="0" presId="urn:microsoft.com/office/officeart/2005/8/layout/vList6"/>
    <dgm:cxn modelId="{9C796E42-10BE-4DB5-A5F6-681CD11A02A3}" type="presParOf" srcId="{6C3246C5-D3CE-4718-896E-A8AD30BDAE3C}" destId="{C0490978-423C-40F7-8260-5438EF1788AF}" srcOrd="0" destOrd="0" presId="urn:microsoft.com/office/officeart/2005/8/layout/vList6"/>
    <dgm:cxn modelId="{B4CC3905-8631-41EF-800A-EBFB9E77BABE}" type="presParOf" srcId="{6C3246C5-D3CE-4718-896E-A8AD30BDAE3C}" destId="{17DA367D-CE66-4DCF-809E-7F42B62CA1B8}" srcOrd="1" destOrd="0" presId="urn:microsoft.com/office/officeart/2005/8/layout/vList6"/>
    <dgm:cxn modelId="{8BF8242C-B989-44B7-A094-54D4D80E998C}" type="presParOf" srcId="{C0263AF5-E388-4EA1-AF77-64E7DEB771EC}" destId="{DF4329DB-7E91-4CF1-BD6B-BC180B4D1615}" srcOrd="7" destOrd="0" presId="urn:microsoft.com/office/officeart/2005/8/layout/vList6"/>
    <dgm:cxn modelId="{05822F60-BE38-480B-AB57-605E3C179EFD}" type="presParOf" srcId="{C0263AF5-E388-4EA1-AF77-64E7DEB771EC}" destId="{BC996112-4599-48B0-B514-8D0E543342E3}" srcOrd="8" destOrd="0" presId="urn:microsoft.com/office/officeart/2005/8/layout/vList6"/>
    <dgm:cxn modelId="{0792E17E-35C8-4F91-B5A4-D9366CE19EEA}" type="presParOf" srcId="{BC996112-4599-48B0-B514-8D0E543342E3}" destId="{C89F6232-A72E-45F8-814B-C0C53C7C29D0}" srcOrd="0" destOrd="0" presId="urn:microsoft.com/office/officeart/2005/8/layout/vList6"/>
    <dgm:cxn modelId="{266CC9B4-5D63-49F7-8D3A-FF70C54B7273}" type="presParOf" srcId="{BC996112-4599-48B0-B514-8D0E543342E3}" destId="{9D1A2361-A9E9-4E88-B625-5BD9051231C8}" srcOrd="1" destOrd="0" presId="urn:microsoft.com/office/officeart/2005/8/layout/vList6"/>
    <dgm:cxn modelId="{A475B220-A044-4D27-B3A3-0D8232DB29D3}" type="presParOf" srcId="{C0263AF5-E388-4EA1-AF77-64E7DEB771EC}" destId="{48CA22FC-4604-4D90-9F26-D286A12B5CBF}" srcOrd="9" destOrd="0" presId="urn:microsoft.com/office/officeart/2005/8/layout/vList6"/>
    <dgm:cxn modelId="{38B120A2-F683-4D21-86A2-F868B8FC2B2C}" type="presParOf" srcId="{C0263AF5-E388-4EA1-AF77-64E7DEB771EC}" destId="{D7471444-8193-431B-B472-97BD93017AB6}" srcOrd="10" destOrd="0" presId="urn:microsoft.com/office/officeart/2005/8/layout/vList6"/>
    <dgm:cxn modelId="{0E6A8AD4-DA62-4BE7-8ED4-31FDB8BC148E}" type="presParOf" srcId="{D7471444-8193-431B-B472-97BD93017AB6}" destId="{FE36A8A0-BD67-425F-8830-5EF6143E0BB4}" srcOrd="0" destOrd="0" presId="urn:microsoft.com/office/officeart/2005/8/layout/vList6"/>
    <dgm:cxn modelId="{05D58189-47F6-4D01-95AA-C78CF2CCE432}" type="presParOf" srcId="{D7471444-8193-431B-B472-97BD93017AB6}" destId="{D49F634C-6F5D-44E6-89FC-42D83702D3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85C2-B24C-4DF4-AF33-A81E229619D5}">
      <dsp:nvSpPr>
        <dsp:cNvPr id="0" name=""/>
        <dsp:cNvSpPr/>
      </dsp:nvSpPr>
      <dsp:spPr>
        <a:xfrm>
          <a:off x="0" y="130490"/>
          <a:ext cx="5572164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spc="15" dirty="0">
              <a:latin typeface="Arial Narrow" pitchFamily="34" charset="0"/>
              <a:cs typeface="Arial"/>
            </a:rPr>
            <a:t>Άνθ</a:t>
          </a:r>
          <a:r>
            <a:rPr lang="el-GR" sz="1700" kern="1200" spc="10" dirty="0">
              <a:latin typeface="Arial Narrow" pitchFamily="34" charset="0"/>
              <a:cs typeface="Arial"/>
            </a:rPr>
            <a:t>ρω</a:t>
          </a:r>
          <a:r>
            <a:rPr lang="el-GR" sz="1700" kern="1200" spc="15" dirty="0">
              <a:latin typeface="Arial Narrow" pitchFamily="34" charset="0"/>
              <a:cs typeface="Arial"/>
            </a:rPr>
            <a:t>πο</a:t>
          </a:r>
          <a:r>
            <a:rPr lang="el-GR" sz="1700" kern="1200" dirty="0">
              <a:latin typeface="Arial Narrow" pitchFamily="34" charset="0"/>
              <a:cs typeface="Arial"/>
            </a:rPr>
            <a:t>ι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κα</a:t>
          </a:r>
          <a:r>
            <a:rPr lang="el-GR" sz="1700" kern="1200" dirty="0">
              <a:latin typeface="Arial Narrow" pitchFamily="34" charset="0"/>
              <a:cs typeface="Arial"/>
            </a:rPr>
            <a:t>ι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ο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γανισμο</a:t>
          </a:r>
          <a:r>
            <a:rPr lang="el-GR" sz="1700" kern="1200" dirty="0">
              <a:latin typeface="Arial Narrow" pitchFamily="34" charset="0"/>
              <a:cs typeface="Arial"/>
            </a:rPr>
            <a:t>ί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πο</a:t>
          </a:r>
          <a:r>
            <a:rPr lang="el-GR" sz="1700" kern="1200" dirty="0">
              <a:latin typeface="Arial Narrow" pitchFamily="34" charset="0"/>
              <a:cs typeface="Arial"/>
            </a:rPr>
            <a:t>υ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αποτ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λού</a:t>
          </a:r>
          <a:r>
            <a:rPr lang="el-GR" sz="1700" kern="1200" dirty="0">
              <a:latin typeface="Arial Narrow" pitchFamily="34" charset="0"/>
              <a:cs typeface="Arial"/>
            </a:rPr>
            <a:t>ν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τ</a:t>
          </a:r>
          <a:r>
            <a:rPr lang="el-GR" sz="1700" kern="1200" dirty="0">
              <a:latin typeface="Arial Narrow" pitchFamily="34" charset="0"/>
              <a:cs typeface="Arial"/>
            </a:rPr>
            <a:t>ο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άμ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σ</a:t>
          </a:r>
          <a:r>
            <a:rPr lang="el-GR" sz="1700" kern="1200" dirty="0">
              <a:latin typeface="Arial Narrow" pitchFamily="34" charset="0"/>
              <a:cs typeface="Arial"/>
            </a:rPr>
            <a:t>ο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π</a:t>
          </a:r>
          <a:r>
            <a:rPr lang="el-GR" sz="1700" kern="1200" spc="10" dirty="0">
              <a:latin typeface="Arial Narrow" pitchFamily="34" charset="0"/>
              <a:cs typeface="Arial"/>
            </a:rPr>
            <a:t>ερ</a:t>
          </a:r>
          <a:r>
            <a:rPr lang="el-GR" sz="1700" kern="1200" spc="15" dirty="0">
              <a:latin typeface="Arial Narrow" pitchFamily="34" charset="0"/>
              <a:cs typeface="Arial"/>
            </a:rPr>
            <a:t>ιβάλλο</a:t>
          </a:r>
          <a:r>
            <a:rPr lang="el-GR" sz="1700" kern="1200" dirty="0">
              <a:latin typeface="Arial Narrow" pitchFamily="34" charset="0"/>
              <a:cs typeface="Arial"/>
            </a:rPr>
            <a:t>ν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τ</a:t>
          </a:r>
          <a:r>
            <a:rPr lang="el-GR" sz="1700" kern="1200" spc="10" dirty="0">
              <a:latin typeface="Arial Narrow" pitchFamily="34" charset="0"/>
              <a:cs typeface="Arial"/>
            </a:rPr>
            <a:t>ω</a:t>
          </a:r>
          <a:r>
            <a:rPr lang="el-GR" sz="1700" kern="1200" dirty="0">
              <a:latin typeface="Arial Narrow" pitchFamily="34" charset="0"/>
              <a:cs typeface="Arial"/>
            </a:rPr>
            <a:t>ν </a:t>
          </a:r>
          <a:r>
            <a:rPr lang="el-GR" sz="1700" kern="1200" spc="15" dirty="0">
              <a:latin typeface="Arial Narrow" pitchFamily="34" charset="0"/>
              <a:cs typeface="Arial"/>
            </a:rPr>
            <a:t>ατόμ</a:t>
          </a:r>
          <a:r>
            <a:rPr lang="el-GR" sz="1700" kern="1200" spc="10" dirty="0">
              <a:latin typeface="Arial Narrow" pitchFamily="34" charset="0"/>
              <a:cs typeface="Arial"/>
            </a:rPr>
            <a:t>ω</a:t>
          </a:r>
          <a:r>
            <a:rPr lang="el-GR" sz="1700" kern="1200" dirty="0">
              <a:latin typeface="Arial Narrow" pitchFamily="34" charset="0"/>
              <a:cs typeface="Arial"/>
            </a:rPr>
            <a:t>ν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μ</a:t>
          </a:r>
          <a:r>
            <a:rPr lang="el-GR" sz="1700" kern="1200" dirty="0">
              <a:latin typeface="Arial Narrow" pitchFamily="34" charset="0"/>
              <a:cs typeface="Arial"/>
            </a:rPr>
            <a:t>ε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αναπη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ί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dirty="0">
              <a:latin typeface="Arial Narrow" pitchFamily="34" charset="0"/>
              <a:cs typeface="Arial"/>
            </a:rPr>
            <a:t>ς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dirty="0">
              <a:latin typeface="Arial Narrow" pitchFamily="34" charset="0"/>
              <a:cs typeface="Arial"/>
            </a:rPr>
            <a:t>ή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μ</a:t>
          </a:r>
          <a:r>
            <a:rPr lang="el-GR" sz="1700" kern="1200" dirty="0">
              <a:latin typeface="Arial Narrow" pitchFamily="34" charset="0"/>
              <a:cs typeface="Arial"/>
            </a:rPr>
            <a:t>ε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π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οβλήματ</a:t>
          </a:r>
          <a:r>
            <a:rPr lang="el-GR" sz="1700" kern="1200" dirty="0">
              <a:latin typeface="Arial Narrow" pitchFamily="34" charset="0"/>
              <a:cs typeface="Arial"/>
            </a:rPr>
            <a:t>α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ψυχική</a:t>
          </a:r>
          <a:r>
            <a:rPr lang="el-GR" sz="1700" kern="1200" dirty="0">
              <a:latin typeface="Arial Narrow" pitchFamily="34" charset="0"/>
              <a:cs typeface="Arial"/>
            </a:rPr>
            <a:t>ς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υγ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ίας</a:t>
          </a:r>
          <a:r>
            <a:rPr lang="el-GR" sz="1700" kern="1200" spc="-100" dirty="0">
              <a:latin typeface="Arial Narrow" pitchFamily="34" charset="0"/>
              <a:cs typeface="Arial"/>
            </a:rPr>
            <a:t>.</a:t>
          </a:r>
          <a:r>
            <a:rPr lang="el-GR" sz="1700" kern="1200" dirty="0">
              <a:latin typeface="Arial Narrow" pitchFamily="34" charset="0"/>
              <a:cs typeface="Arial"/>
            </a:rPr>
            <a:t> </a:t>
          </a:r>
          <a:r>
            <a:rPr lang="el-GR" sz="1700" kern="1200" spc="-200" dirty="0">
              <a:latin typeface="Arial Narrow" pitchFamily="34" charset="0"/>
              <a:cs typeface="Arial"/>
            </a:rPr>
            <a:t> </a:t>
          </a:r>
          <a:r>
            <a:rPr lang="el-GR" sz="1700" kern="1200" spc="10" dirty="0">
              <a:latin typeface="Arial Narrow" pitchFamily="34" charset="0"/>
              <a:cs typeface="Arial"/>
            </a:rPr>
            <a:t>Γ</a:t>
          </a:r>
          <a:r>
            <a:rPr lang="el-GR" sz="1700" kern="1200" spc="15" dirty="0">
              <a:latin typeface="Arial Narrow" pitchFamily="34" charset="0"/>
              <a:cs typeface="Arial"/>
            </a:rPr>
            <a:t>ι</a:t>
          </a:r>
          <a:r>
            <a:rPr lang="el-GR" sz="1700" kern="1200" dirty="0">
              <a:latin typeface="Arial Narrow" pitchFamily="34" charset="0"/>
              <a:cs typeface="Arial"/>
            </a:rPr>
            <a:t>α </a:t>
          </a:r>
          <a:r>
            <a:rPr lang="el-GR" sz="1700" kern="1200" spc="15" dirty="0">
              <a:latin typeface="Arial Narrow" pitchFamily="34" charset="0"/>
              <a:cs typeface="Arial"/>
            </a:rPr>
            <a:t>πα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άδ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ιγμα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οικογ</a:t>
          </a:r>
          <a:r>
            <a:rPr lang="el-GR" sz="1700" kern="1200" spc="10" dirty="0">
              <a:latin typeface="Arial Narrow" pitchFamily="34" charset="0"/>
              <a:cs typeface="Arial"/>
            </a:rPr>
            <a:t>έ</a:t>
          </a:r>
          <a:r>
            <a:rPr lang="el-GR" sz="1700" kern="1200" spc="15" dirty="0">
              <a:latin typeface="Arial Narrow" pitchFamily="34" charset="0"/>
              <a:cs typeface="Arial"/>
            </a:rPr>
            <a:t>ν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ι</a:t>
          </a:r>
          <a:r>
            <a:rPr lang="el-GR" sz="1700" kern="1200" spc="10" dirty="0">
              <a:latin typeface="Arial Narrow" pitchFamily="34" charset="0"/>
              <a:cs typeface="Arial"/>
            </a:rPr>
            <a:t>α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φίλο</a:t>
          </a:r>
          <a:r>
            <a:rPr lang="el-GR" sz="1700" kern="1200" spc="10" dirty="0">
              <a:latin typeface="Arial Narrow" pitchFamily="34" charset="0"/>
              <a:cs typeface="Arial"/>
            </a:rPr>
            <a:t>ι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γ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ιτονι</a:t>
          </a:r>
          <a:r>
            <a:rPr lang="el-GR" sz="1700" kern="1200" spc="10" dirty="0">
              <a:latin typeface="Arial Narrow" pitchFamily="34" charset="0"/>
              <a:cs typeface="Arial"/>
            </a:rPr>
            <a:t>ά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τοπικ</a:t>
          </a:r>
          <a:r>
            <a:rPr lang="el-GR" sz="1700" kern="1200" dirty="0">
              <a:latin typeface="Arial Narrow" pitchFamily="34" charset="0"/>
              <a:cs typeface="Arial"/>
            </a:rPr>
            <a:t>ή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αγο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ά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τοπικ</a:t>
          </a:r>
          <a:r>
            <a:rPr lang="el-GR" sz="1700" kern="1200" spc="10" dirty="0">
              <a:latin typeface="Arial Narrow" pitchFamily="34" charset="0"/>
              <a:cs typeface="Arial"/>
            </a:rPr>
            <a:t>έ</a:t>
          </a:r>
          <a:r>
            <a:rPr lang="el-GR" sz="1700" kern="1200" dirty="0">
              <a:latin typeface="Arial Narrow" pitchFamily="34" charset="0"/>
              <a:cs typeface="Arial"/>
            </a:rPr>
            <a:t>ς </a:t>
          </a:r>
          <a:r>
            <a:rPr lang="el-GR" sz="1700" kern="1200" spc="15" dirty="0">
              <a:latin typeface="Arial Narrow" pitchFamily="34" charset="0"/>
              <a:cs typeface="Arial"/>
            </a:rPr>
            <a:t>καφ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τ</a:t>
          </a:r>
          <a:r>
            <a:rPr lang="el-GR" sz="1700" kern="1200" spc="10" dirty="0">
              <a:latin typeface="Arial Narrow" pitchFamily="34" charset="0"/>
              <a:cs typeface="Arial"/>
            </a:rPr>
            <a:t>έρ</a:t>
          </a:r>
          <a:r>
            <a:rPr lang="el-GR" sz="1700" kern="1200" spc="15" dirty="0">
              <a:latin typeface="Arial Narrow" pitchFamily="34" charset="0"/>
              <a:cs typeface="Arial"/>
            </a:rPr>
            <a:t>ι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ς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παγγ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λματί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dirty="0">
              <a:latin typeface="Arial Narrow" pitchFamily="34" charset="0"/>
              <a:cs typeface="Arial"/>
            </a:rPr>
            <a:t>ς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ψυχική</a:t>
          </a:r>
          <a:r>
            <a:rPr lang="el-GR" sz="1700" kern="1200" dirty="0">
              <a:latin typeface="Arial Narrow" pitchFamily="34" charset="0"/>
              <a:cs typeface="Arial"/>
            </a:rPr>
            <a:t>ς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υγ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ίας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γιατ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ο</a:t>
          </a:r>
          <a:r>
            <a:rPr lang="el-GR" sz="1700" kern="1200" dirty="0">
              <a:latin typeface="Arial Narrow" pitchFamily="34" charset="0"/>
              <a:cs typeface="Arial"/>
            </a:rPr>
            <a:t>ί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κτλ</a:t>
          </a:r>
          <a:r>
            <a:rPr lang="el-GR" sz="1700" kern="1200" spc="-100" dirty="0">
              <a:latin typeface="Arial Narrow" pitchFamily="34" charset="0"/>
              <a:cs typeface="Arial"/>
            </a:rPr>
            <a:t>.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dirty="0">
              <a:latin typeface="Arial Narrow" pitchFamily="34" charset="0"/>
              <a:cs typeface="Arial"/>
            </a:rPr>
            <a:t>Η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Αγ</a:t>
          </a:r>
          <a:r>
            <a:rPr lang="el-GR" sz="1700" kern="1200" spc="10" dirty="0">
              <a:latin typeface="Arial Narrow" pitchFamily="34" charset="0"/>
              <a:cs typeface="Arial"/>
            </a:rPr>
            <a:t>ω</a:t>
          </a:r>
          <a:r>
            <a:rPr lang="el-GR" sz="1700" kern="1200" spc="15" dirty="0">
              <a:latin typeface="Arial Narrow" pitchFamily="34" charset="0"/>
              <a:cs typeface="Arial"/>
            </a:rPr>
            <a:t>γ</a:t>
          </a:r>
          <a:r>
            <a:rPr lang="el-GR" sz="1700" kern="1200" dirty="0">
              <a:latin typeface="Arial Narrow" pitchFamily="34" charset="0"/>
              <a:cs typeface="Arial"/>
            </a:rPr>
            <a:t>ή </a:t>
          </a:r>
          <a:r>
            <a:rPr lang="el-GR" sz="1700" kern="1200" spc="15" dirty="0">
              <a:latin typeface="Arial Narrow" pitchFamily="34" charset="0"/>
              <a:cs typeface="Arial"/>
            </a:rPr>
            <a:t>Κοινότητα</a:t>
          </a:r>
          <a:r>
            <a:rPr lang="el-GR" sz="1700" kern="1200" dirty="0">
              <a:latin typeface="Arial Narrow" pitchFamily="34" charset="0"/>
              <a:cs typeface="Arial"/>
            </a:rPr>
            <a:t>ς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πο</a:t>
          </a:r>
          <a:r>
            <a:rPr lang="el-GR" sz="1700" kern="1200" dirty="0">
              <a:latin typeface="Arial Narrow" pitchFamily="34" charset="0"/>
              <a:cs typeface="Arial"/>
            </a:rPr>
            <a:t>υ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απ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υθύν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τα</a:t>
          </a:r>
          <a:r>
            <a:rPr lang="el-GR" sz="1700" kern="1200" dirty="0">
              <a:latin typeface="Arial Narrow" pitchFamily="34" charset="0"/>
              <a:cs typeface="Arial"/>
            </a:rPr>
            <a:t>ι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στ</a:t>
          </a:r>
          <a:r>
            <a:rPr lang="el-GR" sz="1700" kern="1200" dirty="0">
              <a:latin typeface="Arial Narrow" pitchFamily="34" charset="0"/>
              <a:cs typeface="Arial"/>
            </a:rPr>
            <a:t>ο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άμ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σ</a:t>
          </a:r>
          <a:r>
            <a:rPr lang="el-GR" sz="1700" kern="1200" dirty="0">
              <a:latin typeface="Arial Narrow" pitchFamily="34" charset="0"/>
              <a:cs typeface="Arial"/>
            </a:rPr>
            <a:t>ο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π</a:t>
          </a:r>
          <a:r>
            <a:rPr lang="el-GR" sz="1700" kern="1200" spc="10" dirty="0">
              <a:latin typeface="Arial Narrow" pitchFamily="34" charset="0"/>
              <a:cs typeface="Arial"/>
            </a:rPr>
            <a:t>ερ</a:t>
          </a:r>
          <a:r>
            <a:rPr lang="el-GR" sz="1700" kern="1200" spc="15" dirty="0">
              <a:latin typeface="Arial Narrow" pitchFamily="34" charset="0"/>
              <a:cs typeface="Arial"/>
            </a:rPr>
            <a:t>ιβάλλον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θ</a:t>
          </a:r>
          <a:r>
            <a:rPr lang="el-GR" sz="1700" kern="1200" dirty="0">
              <a:latin typeface="Arial Narrow" pitchFamily="34" charset="0"/>
              <a:cs typeface="Arial"/>
            </a:rPr>
            <a:t>α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μπο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ούσ</a:t>
          </a:r>
          <a:r>
            <a:rPr lang="el-GR" sz="1700" kern="1200" dirty="0">
              <a:latin typeface="Arial Narrow" pitchFamily="34" charset="0"/>
              <a:cs typeface="Arial"/>
            </a:rPr>
            <a:t>ε </a:t>
          </a:r>
          <a:r>
            <a:rPr lang="el-GR" sz="1700" kern="1200" spc="15" dirty="0">
              <a:latin typeface="Arial Narrow" pitchFamily="34" charset="0"/>
              <a:cs typeface="Arial"/>
            </a:rPr>
            <a:t>ν</a:t>
          </a:r>
          <a:r>
            <a:rPr lang="el-GR" sz="1700" kern="1200" dirty="0">
              <a:latin typeface="Arial Narrow" pitchFamily="34" charset="0"/>
              <a:cs typeface="Arial"/>
            </a:rPr>
            <a:t>α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χα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ακτη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ιστ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dirty="0">
              <a:latin typeface="Arial Narrow" pitchFamily="34" charset="0"/>
              <a:cs typeface="Arial"/>
            </a:rPr>
            <a:t>ί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0" dirty="0">
              <a:latin typeface="Arial Narrow" pitchFamily="34" charset="0"/>
              <a:cs typeface="Arial"/>
            </a:rPr>
            <a:t>ω</a:t>
          </a:r>
          <a:r>
            <a:rPr lang="el-GR" sz="1700" kern="1200" dirty="0">
              <a:latin typeface="Arial Narrow" pitchFamily="34" charset="0"/>
              <a:cs typeface="Arial"/>
            </a:rPr>
            <a:t>ς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b="1" kern="1200" spc="15" dirty="0">
              <a:latin typeface="Arial Narrow" pitchFamily="34" charset="0"/>
              <a:cs typeface="Arial"/>
            </a:rPr>
            <a:t>Άτ</a:t>
          </a:r>
          <a:r>
            <a:rPr lang="el-GR" sz="1700" b="1" kern="1200" spc="10" dirty="0">
              <a:latin typeface="Arial Narrow" pitchFamily="34" charset="0"/>
              <a:cs typeface="Arial"/>
            </a:rPr>
            <a:t>υπ</a:t>
          </a:r>
          <a:r>
            <a:rPr lang="el-GR" sz="1700" b="1" kern="1200" spc="15" dirty="0">
              <a:latin typeface="Arial Narrow" pitchFamily="34" charset="0"/>
              <a:cs typeface="Arial"/>
            </a:rPr>
            <a:t>η</a:t>
          </a:r>
          <a:r>
            <a:rPr lang="el-GR" sz="1700" b="1" kern="1200" spc="-30" dirty="0">
              <a:latin typeface="Arial Narrow" pitchFamily="34" charset="0"/>
              <a:cs typeface="Calibri"/>
            </a:rPr>
            <a:t>/</a:t>
          </a:r>
          <a:r>
            <a:rPr lang="el-GR" sz="1700" b="1" kern="1200" spc="-10" dirty="0">
              <a:latin typeface="Arial Narrow" pitchFamily="34" charset="0"/>
              <a:cs typeface="Calibri"/>
            </a:rPr>
            <a:t> </a:t>
          </a:r>
          <a:r>
            <a:rPr lang="el-GR" sz="1700" b="1" kern="1200" spc="15" dirty="0">
              <a:latin typeface="Arial Narrow" pitchFamily="34" charset="0"/>
              <a:cs typeface="Arial"/>
            </a:rPr>
            <a:t>Αν</a:t>
          </a:r>
          <a:r>
            <a:rPr lang="el-GR" sz="1700" b="1" kern="1200" spc="10" dirty="0">
              <a:latin typeface="Arial Narrow" pitchFamily="34" charset="0"/>
              <a:cs typeface="Arial"/>
            </a:rPr>
            <a:t>επ</a:t>
          </a:r>
          <a:r>
            <a:rPr lang="el-GR" sz="1700" b="1" kern="1200" spc="15" dirty="0">
              <a:latin typeface="Arial Narrow" pitchFamily="34" charset="0"/>
              <a:cs typeface="Arial"/>
            </a:rPr>
            <a:t>ί</a:t>
          </a:r>
          <a:r>
            <a:rPr lang="el-GR" sz="1700" b="1" kern="1200" spc="10" dirty="0">
              <a:latin typeface="Arial Narrow" pitchFamily="34" charset="0"/>
              <a:cs typeface="Arial"/>
            </a:rPr>
            <a:t>σ</a:t>
          </a:r>
          <a:r>
            <a:rPr lang="el-GR" sz="1700" b="1" kern="1200" spc="15" dirty="0">
              <a:latin typeface="Arial Narrow" pitchFamily="34" charset="0"/>
              <a:cs typeface="Arial"/>
            </a:rPr>
            <a:t>η</a:t>
          </a:r>
          <a:r>
            <a:rPr lang="el-GR" sz="1700" b="1" kern="1200" spc="10" dirty="0">
              <a:latin typeface="Arial Narrow" pitchFamily="34" charset="0"/>
              <a:cs typeface="Arial"/>
            </a:rPr>
            <a:t>μ</a:t>
          </a:r>
          <a:r>
            <a:rPr lang="el-GR" sz="1700" b="1" kern="1200" spc="15" dirty="0">
              <a:latin typeface="Arial Narrow" pitchFamily="34" charset="0"/>
              <a:cs typeface="Arial"/>
            </a:rPr>
            <a:t>η</a:t>
          </a:r>
          <a:r>
            <a:rPr lang="el-GR" sz="1700" b="1" kern="1200" dirty="0">
              <a:latin typeface="Arial Narrow" pitchFamily="34" charset="0"/>
              <a:cs typeface="Calibri"/>
            </a:rPr>
            <a:t>.</a:t>
          </a:r>
        </a:p>
      </dsp:txBody>
      <dsp:txXfrm>
        <a:off x="79618" y="210108"/>
        <a:ext cx="5412928" cy="1471744"/>
      </dsp:txXfrm>
    </dsp:sp>
    <dsp:sp modelId="{478EDD59-47ED-4416-B728-36E0A88AE786}">
      <dsp:nvSpPr>
        <dsp:cNvPr id="0" name=""/>
        <dsp:cNvSpPr/>
      </dsp:nvSpPr>
      <dsp:spPr>
        <a:xfrm>
          <a:off x="0" y="1810430"/>
          <a:ext cx="5572164" cy="1630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spc="15" dirty="0">
              <a:latin typeface="Arial Narrow" pitchFamily="34" charset="0"/>
              <a:cs typeface="Arial"/>
            </a:rPr>
            <a:t>Άνθ</a:t>
          </a:r>
          <a:r>
            <a:rPr lang="el-GR" sz="1700" kern="1200" spc="10" dirty="0">
              <a:latin typeface="Arial Narrow" pitchFamily="34" charset="0"/>
              <a:cs typeface="Arial"/>
            </a:rPr>
            <a:t>ρω</a:t>
          </a:r>
          <a:r>
            <a:rPr lang="el-GR" sz="1700" kern="1200" spc="15" dirty="0">
              <a:latin typeface="Arial Narrow" pitchFamily="34" charset="0"/>
              <a:cs typeface="Arial"/>
            </a:rPr>
            <a:t>πο</a:t>
          </a:r>
          <a:r>
            <a:rPr lang="el-GR" sz="1700" kern="1200" dirty="0">
              <a:latin typeface="Arial Narrow" pitchFamily="34" charset="0"/>
              <a:cs typeface="Arial"/>
            </a:rPr>
            <a:t>ι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κα</a:t>
          </a:r>
          <a:r>
            <a:rPr lang="el-GR" sz="1700" kern="1200" dirty="0">
              <a:latin typeface="Arial Narrow" pitchFamily="34" charset="0"/>
              <a:cs typeface="Arial"/>
            </a:rPr>
            <a:t>ι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ο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γανισμο</a:t>
          </a:r>
          <a:r>
            <a:rPr lang="el-GR" sz="1700" kern="1200" dirty="0">
              <a:latin typeface="Arial Narrow" pitchFamily="34" charset="0"/>
              <a:cs typeface="Arial"/>
            </a:rPr>
            <a:t>ί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απ</a:t>
          </a:r>
          <a:r>
            <a:rPr lang="el-GR" sz="1700" kern="1200" dirty="0">
              <a:latin typeface="Arial Narrow" pitchFamily="34" charset="0"/>
              <a:cs typeface="Arial"/>
            </a:rPr>
            <a:t>ό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το</a:t>
          </a:r>
          <a:r>
            <a:rPr lang="el-GR" sz="1700" kern="1200" dirty="0">
              <a:latin typeface="Arial Narrow" pitchFamily="34" charset="0"/>
              <a:cs typeface="Arial"/>
            </a:rPr>
            <a:t>ν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υ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ύτ</a:t>
          </a:r>
          <a:r>
            <a:rPr lang="el-GR" sz="1700" kern="1200" spc="10" dirty="0">
              <a:latin typeface="Arial Narrow" pitchFamily="34" charset="0"/>
              <a:cs typeface="Arial"/>
            </a:rPr>
            <a:t>ερ</a:t>
          </a:r>
          <a:r>
            <a:rPr lang="el-GR" sz="1700" kern="1200" dirty="0">
              <a:latin typeface="Arial Narrow" pitchFamily="34" charset="0"/>
              <a:cs typeface="Arial"/>
            </a:rPr>
            <a:t>ο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πληθυσμ</a:t>
          </a:r>
          <a:r>
            <a:rPr lang="el-GR" sz="1700" kern="1200" dirty="0">
              <a:latin typeface="Arial Narrow" pitchFamily="34" charset="0"/>
              <a:cs typeface="Arial"/>
            </a:rPr>
            <a:t>ό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κα</a:t>
          </a:r>
          <a:r>
            <a:rPr lang="el-GR" sz="1700" kern="1200" dirty="0">
              <a:latin typeface="Arial Narrow" pitchFamily="34" charset="0"/>
              <a:cs typeface="Arial"/>
            </a:rPr>
            <a:t>ι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τι</a:t>
          </a:r>
          <a:r>
            <a:rPr lang="el-GR" sz="1700" kern="1200" dirty="0">
              <a:latin typeface="Arial Narrow" pitchFamily="34" charset="0"/>
              <a:cs typeface="Arial"/>
            </a:rPr>
            <a:t>ς 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πίσημ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dirty="0">
              <a:latin typeface="Arial Narrow" pitchFamily="34" charset="0"/>
              <a:cs typeface="Arial"/>
            </a:rPr>
            <a:t>ς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α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χ</a:t>
          </a:r>
          <a:r>
            <a:rPr lang="el-GR" sz="1700" kern="1200" spc="10" dirty="0">
              <a:latin typeface="Arial Narrow" pitchFamily="34" charset="0"/>
              <a:cs typeface="Arial"/>
            </a:rPr>
            <a:t>έ</a:t>
          </a:r>
          <a:r>
            <a:rPr lang="el-GR" sz="1700" kern="1200" dirty="0">
              <a:latin typeface="Arial Narrow" pitchFamily="34" charset="0"/>
              <a:cs typeface="Arial"/>
            </a:rPr>
            <a:t>ς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τόσ</a:t>
          </a:r>
          <a:r>
            <a:rPr lang="el-GR" sz="1700" kern="1200" dirty="0">
              <a:latin typeface="Arial Narrow" pitchFamily="34" charset="0"/>
              <a:cs typeface="Arial"/>
            </a:rPr>
            <a:t>ο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σ</a:t>
          </a:r>
          <a:r>
            <a:rPr lang="el-GR" sz="1700" kern="1200" dirty="0">
              <a:latin typeface="Arial Narrow" pitchFamily="34" charset="0"/>
              <a:cs typeface="Arial"/>
            </a:rPr>
            <a:t>ε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τοπικ</a:t>
          </a:r>
          <a:r>
            <a:rPr lang="el-GR" sz="1700" kern="1200" dirty="0">
              <a:latin typeface="Arial Narrow" pitchFamily="34" charset="0"/>
              <a:cs typeface="Arial"/>
            </a:rPr>
            <a:t>ό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όσ</a:t>
          </a:r>
          <a:r>
            <a:rPr lang="el-GR" sz="1700" kern="1200" dirty="0">
              <a:latin typeface="Arial Narrow" pitchFamily="34" charset="0"/>
              <a:cs typeface="Arial"/>
            </a:rPr>
            <a:t>ο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κα</a:t>
          </a:r>
          <a:r>
            <a:rPr lang="el-GR" sz="1700" kern="1200" dirty="0">
              <a:latin typeface="Arial Narrow" pitchFamily="34" charset="0"/>
              <a:cs typeface="Arial"/>
            </a:rPr>
            <a:t>ι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θνικ</a:t>
          </a:r>
          <a:r>
            <a:rPr lang="el-GR" sz="1700" kern="1200" dirty="0">
              <a:latin typeface="Arial Narrow" pitchFamily="34" charset="0"/>
              <a:cs typeface="Arial"/>
            </a:rPr>
            <a:t>ό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πίπ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δο</a:t>
          </a:r>
          <a:r>
            <a:rPr lang="el-GR" sz="1700" kern="1200" spc="-100" dirty="0">
              <a:latin typeface="Arial Narrow" pitchFamily="34" charset="0"/>
              <a:cs typeface="Arial"/>
            </a:rPr>
            <a:t>.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0" dirty="0">
              <a:latin typeface="Arial Narrow" pitchFamily="34" charset="0"/>
              <a:cs typeface="Arial"/>
            </a:rPr>
            <a:t>Γ</a:t>
          </a:r>
          <a:r>
            <a:rPr lang="el-GR" sz="1700" kern="1200" spc="15" dirty="0">
              <a:latin typeface="Arial Narrow" pitchFamily="34" charset="0"/>
              <a:cs typeface="Arial"/>
            </a:rPr>
            <a:t>ι</a:t>
          </a:r>
          <a:r>
            <a:rPr lang="el-GR" sz="1700" kern="1200" dirty="0">
              <a:latin typeface="Arial Narrow" pitchFamily="34" charset="0"/>
              <a:cs typeface="Arial"/>
            </a:rPr>
            <a:t>α </a:t>
          </a:r>
          <a:r>
            <a:rPr lang="el-GR" sz="1700" kern="1200" spc="15" dirty="0">
              <a:latin typeface="Arial Narrow" pitchFamily="34" charset="0"/>
              <a:cs typeface="Arial"/>
            </a:rPr>
            <a:t>πα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άδ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ιγμα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σχολ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ί</a:t>
          </a:r>
          <a:r>
            <a:rPr lang="el-GR" sz="1700" kern="1200" spc="10" dirty="0">
              <a:latin typeface="Arial Narrow" pitchFamily="34" charset="0"/>
              <a:cs typeface="Arial"/>
            </a:rPr>
            <a:t>α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δήμοι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κκλησί</a:t>
          </a:r>
          <a:r>
            <a:rPr lang="el-GR" sz="1700" kern="1200" spc="10" dirty="0">
              <a:latin typeface="Arial Narrow" pitchFamily="34" charset="0"/>
              <a:cs typeface="Arial"/>
            </a:rPr>
            <a:t>α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αστυνομί</a:t>
          </a:r>
          <a:r>
            <a:rPr lang="el-GR" sz="1700" kern="1200" spc="10" dirty="0">
              <a:latin typeface="Arial Narrow" pitchFamily="34" charset="0"/>
              <a:cs typeface="Arial"/>
            </a:rPr>
            <a:t>α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0" dirty="0">
              <a:latin typeface="Arial Narrow" pitchFamily="34" charset="0"/>
              <a:cs typeface="Arial"/>
            </a:rPr>
            <a:t>ερ</a:t>
          </a:r>
          <a:r>
            <a:rPr lang="el-GR" sz="1700" kern="1200" spc="15" dirty="0">
              <a:latin typeface="Arial Narrow" pitchFamily="34" charset="0"/>
              <a:cs typeface="Arial"/>
            </a:rPr>
            <a:t>γοδότ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ς</a:t>
          </a:r>
          <a:r>
            <a:rPr lang="el-GR" sz="1700" kern="1200" spc="-100" dirty="0">
              <a:latin typeface="Arial Narrow" pitchFamily="34" charset="0"/>
              <a:cs typeface="Arial"/>
            </a:rPr>
            <a:t>, 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κπαιδ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υτικοί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πιστημονικ</a:t>
          </a:r>
          <a:r>
            <a:rPr lang="el-GR" sz="1700" kern="1200" dirty="0">
              <a:latin typeface="Arial Narrow" pitchFamily="34" charset="0"/>
              <a:cs typeface="Arial"/>
            </a:rPr>
            <a:t>ή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κοινότητ</a:t>
          </a:r>
          <a:r>
            <a:rPr lang="el-GR" sz="1700" kern="1200" spc="10" dirty="0">
              <a:latin typeface="Arial Narrow" pitchFamily="34" charset="0"/>
              <a:cs typeface="Arial"/>
            </a:rPr>
            <a:t>α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π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όνοι</a:t>
          </a:r>
          <a:r>
            <a:rPr lang="el-GR" sz="1700" kern="1200" dirty="0">
              <a:latin typeface="Arial Narrow" pitchFamily="34" charset="0"/>
              <a:cs typeface="Arial"/>
            </a:rPr>
            <a:t>α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κα</a:t>
          </a:r>
          <a:r>
            <a:rPr lang="el-GR" sz="1700" kern="1200" dirty="0">
              <a:latin typeface="Arial Narrow" pitchFamily="34" charset="0"/>
              <a:cs typeface="Arial"/>
            </a:rPr>
            <a:t>ι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κοιν</a:t>
          </a:r>
          <a:r>
            <a:rPr lang="el-GR" sz="1700" kern="1200" spc="10" dirty="0">
              <a:latin typeface="Arial Narrow" pitchFamily="34" charset="0"/>
              <a:cs typeface="Arial"/>
            </a:rPr>
            <a:t>ω</a:t>
          </a:r>
          <a:r>
            <a:rPr lang="el-GR" sz="1700" kern="1200" spc="15" dirty="0">
              <a:latin typeface="Arial Narrow" pitchFamily="34" charset="0"/>
              <a:cs typeface="Arial"/>
            </a:rPr>
            <a:t>νικ</a:t>
          </a:r>
          <a:r>
            <a:rPr lang="el-GR" sz="1700" kern="1200" spc="10" dirty="0">
              <a:latin typeface="Arial Narrow" pitchFamily="34" charset="0"/>
              <a:cs typeface="Arial"/>
            </a:rPr>
            <a:t>έ</a:t>
          </a:r>
          <a:r>
            <a:rPr lang="el-GR" sz="1700" kern="1200" dirty="0">
              <a:latin typeface="Arial Narrow" pitchFamily="34" charset="0"/>
              <a:cs typeface="Arial"/>
            </a:rPr>
            <a:t>ς </a:t>
          </a:r>
          <a:r>
            <a:rPr lang="el-GR" sz="1700" kern="1200" spc="15" dirty="0">
              <a:latin typeface="Arial Narrow" pitchFamily="34" charset="0"/>
              <a:cs typeface="Arial"/>
            </a:rPr>
            <a:t>υπη</a:t>
          </a:r>
          <a:r>
            <a:rPr lang="el-GR" sz="1700" kern="1200" spc="10" dirty="0">
              <a:latin typeface="Arial Narrow" pitchFamily="34" charset="0"/>
              <a:cs typeface="Arial"/>
            </a:rPr>
            <a:t>ρε</a:t>
          </a:r>
          <a:r>
            <a:rPr lang="el-GR" sz="1700" kern="1200" spc="15" dirty="0">
              <a:latin typeface="Arial Narrow" pitchFamily="34" charset="0"/>
              <a:cs typeface="Arial"/>
            </a:rPr>
            <a:t>σί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ς</a:t>
          </a:r>
          <a:r>
            <a:rPr lang="el-GR" sz="1700" kern="1200" spc="-100" dirty="0">
              <a:latin typeface="Arial Narrow" pitchFamily="34" charset="0"/>
              <a:cs typeface="Arial"/>
            </a:rPr>
            <a:t>,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δικαστ</a:t>
          </a:r>
          <a:r>
            <a:rPr lang="el-GR" sz="1700" kern="1200" spc="10" dirty="0">
              <a:latin typeface="Arial Narrow" pitchFamily="34" charset="0"/>
              <a:cs typeface="Arial"/>
            </a:rPr>
            <a:t>έ</a:t>
          </a:r>
          <a:r>
            <a:rPr lang="el-GR" sz="1700" kern="1200" dirty="0">
              <a:latin typeface="Arial Narrow" pitchFamily="34" charset="0"/>
              <a:cs typeface="Arial"/>
            </a:rPr>
            <a:t>ς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κλπ</a:t>
          </a:r>
          <a:r>
            <a:rPr lang="el-GR" sz="1700" kern="1200" spc="-100" dirty="0">
              <a:latin typeface="Arial Narrow" pitchFamily="34" charset="0"/>
              <a:cs typeface="Arial"/>
            </a:rPr>
            <a:t>.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Αυτ</a:t>
          </a:r>
          <a:r>
            <a:rPr lang="el-GR" sz="1700" kern="1200" dirty="0">
              <a:latin typeface="Arial Narrow" pitchFamily="34" charset="0"/>
              <a:cs typeface="Arial"/>
            </a:rPr>
            <a:t>ή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θ</a:t>
          </a:r>
          <a:r>
            <a:rPr lang="el-GR" sz="1700" kern="1200" dirty="0">
              <a:latin typeface="Arial Narrow" pitchFamily="34" charset="0"/>
              <a:cs typeface="Arial"/>
            </a:rPr>
            <a:t>α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μπο</a:t>
          </a:r>
          <a:r>
            <a:rPr lang="el-GR" sz="1700" kern="1200" spc="10" dirty="0">
              <a:latin typeface="Arial Narrow" pitchFamily="34" charset="0"/>
              <a:cs typeface="Arial"/>
            </a:rPr>
            <a:t>ρ</a:t>
          </a:r>
          <a:r>
            <a:rPr lang="el-GR" sz="1700" kern="1200" spc="15" dirty="0">
              <a:latin typeface="Arial Narrow" pitchFamily="34" charset="0"/>
              <a:cs typeface="Arial"/>
            </a:rPr>
            <a:t>ούσ</a:t>
          </a:r>
          <a:r>
            <a:rPr lang="el-GR" sz="1700" kern="1200" dirty="0">
              <a:latin typeface="Arial Narrow" pitchFamily="34" charset="0"/>
              <a:cs typeface="Arial"/>
            </a:rPr>
            <a:t>ε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5" dirty="0">
              <a:latin typeface="Arial Narrow" pitchFamily="34" charset="0"/>
              <a:cs typeface="Arial"/>
            </a:rPr>
            <a:t>ν</a:t>
          </a:r>
          <a:r>
            <a:rPr lang="el-GR" sz="1700" kern="1200" dirty="0">
              <a:latin typeface="Arial Narrow" pitchFamily="34" charset="0"/>
              <a:cs typeface="Arial"/>
            </a:rPr>
            <a:t>α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spc="10" dirty="0">
              <a:latin typeface="Arial Narrow" pitchFamily="34" charset="0"/>
              <a:cs typeface="Arial"/>
            </a:rPr>
            <a:t>ε</a:t>
          </a:r>
          <a:r>
            <a:rPr lang="el-GR" sz="1700" kern="1200" spc="15" dirty="0">
              <a:latin typeface="Arial Narrow" pitchFamily="34" charset="0"/>
              <a:cs typeface="Arial"/>
            </a:rPr>
            <a:t>ίνα</a:t>
          </a:r>
          <a:r>
            <a:rPr lang="el-GR" sz="1700" kern="1200" dirty="0">
              <a:latin typeface="Arial Narrow" pitchFamily="34" charset="0"/>
              <a:cs typeface="Arial"/>
            </a:rPr>
            <a:t>ι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kern="1200" dirty="0">
              <a:latin typeface="Arial Narrow" pitchFamily="34" charset="0"/>
              <a:cs typeface="Arial"/>
            </a:rPr>
            <a:t>η</a:t>
          </a:r>
          <a:r>
            <a:rPr lang="el-GR" sz="1700" kern="1200" spc="-95" dirty="0">
              <a:latin typeface="Arial Narrow" pitchFamily="34" charset="0"/>
              <a:cs typeface="Arial"/>
            </a:rPr>
            <a:t> </a:t>
          </a:r>
          <a:r>
            <a:rPr lang="el-GR" sz="1700" b="1" kern="1200" spc="15" dirty="0">
              <a:latin typeface="Arial Narrow" pitchFamily="34" charset="0"/>
              <a:cs typeface="Arial"/>
            </a:rPr>
            <a:t>Τ</a:t>
          </a:r>
          <a:r>
            <a:rPr lang="el-GR" sz="1700" b="1" kern="1200" spc="10" dirty="0">
              <a:latin typeface="Arial Narrow" pitchFamily="34" charset="0"/>
              <a:cs typeface="Arial"/>
            </a:rPr>
            <a:t>υπ</a:t>
          </a:r>
          <a:r>
            <a:rPr lang="el-GR" sz="1700" b="1" kern="1200" spc="15" dirty="0">
              <a:latin typeface="Arial Narrow" pitchFamily="34" charset="0"/>
              <a:cs typeface="Arial"/>
            </a:rPr>
            <a:t>ι</a:t>
          </a:r>
          <a:r>
            <a:rPr lang="el-GR" sz="1700" b="1" kern="1200" spc="10" dirty="0">
              <a:latin typeface="Arial Narrow" pitchFamily="34" charset="0"/>
              <a:cs typeface="Arial"/>
            </a:rPr>
            <a:t>κ</a:t>
          </a:r>
          <a:r>
            <a:rPr lang="el-GR" sz="1700" b="1" kern="1200" spc="15" dirty="0">
              <a:latin typeface="Arial Narrow" pitchFamily="34" charset="0"/>
              <a:cs typeface="Arial"/>
            </a:rPr>
            <a:t>ή</a:t>
          </a:r>
          <a:r>
            <a:rPr lang="el-GR" sz="1700" b="1" kern="1200" spc="-25" dirty="0">
              <a:latin typeface="Arial Narrow" pitchFamily="34" charset="0"/>
              <a:cs typeface="Calibri"/>
            </a:rPr>
            <a:t>/ </a:t>
          </a:r>
          <a:r>
            <a:rPr lang="el-GR" sz="1700" b="1" kern="1200" spc="15" dirty="0">
              <a:latin typeface="Arial Narrow" pitchFamily="34" charset="0"/>
              <a:cs typeface="Arial"/>
            </a:rPr>
            <a:t>Ε</a:t>
          </a:r>
          <a:r>
            <a:rPr lang="el-GR" sz="1700" b="1" kern="1200" spc="10" dirty="0">
              <a:latin typeface="Arial Narrow" pitchFamily="34" charset="0"/>
              <a:cs typeface="Arial"/>
            </a:rPr>
            <a:t>π</a:t>
          </a:r>
          <a:r>
            <a:rPr lang="el-GR" sz="1700" b="1" kern="1200" spc="15" dirty="0">
              <a:latin typeface="Arial Narrow" pitchFamily="34" charset="0"/>
              <a:cs typeface="Arial"/>
            </a:rPr>
            <a:t>ί</a:t>
          </a:r>
          <a:r>
            <a:rPr lang="el-GR" sz="1700" b="1" kern="1200" spc="10" dirty="0">
              <a:latin typeface="Arial Narrow" pitchFamily="34" charset="0"/>
              <a:cs typeface="Arial"/>
            </a:rPr>
            <a:t>σ</a:t>
          </a:r>
          <a:r>
            <a:rPr lang="el-GR" sz="1700" b="1" kern="1200" spc="15" dirty="0">
              <a:latin typeface="Arial Narrow" pitchFamily="34" charset="0"/>
              <a:cs typeface="Arial"/>
            </a:rPr>
            <a:t>η</a:t>
          </a:r>
          <a:r>
            <a:rPr lang="el-GR" sz="1700" b="1" kern="1200" spc="10" dirty="0">
              <a:latin typeface="Arial Narrow" pitchFamily="34" charset="0"/>
              <a:cs typeface="Arial"/>
            </a:rPr>
            <a:t>μ</a:t>
          </a:r>
          <a:r>
            <a:rPr lang="el-GR" sz="1700" b="1" kern="1200" dirty="0">
              <a:latin typeface="Arial Narrow" pitchFamily="34" charset="0"/>
              <a:cs typeface="Arial"/>
            </a:rPr>
            <a:t>η</a:t>
          </a:r>
          <a:r>
            <a:rPr lang="el-GR" sz="1700" b="1" kern="1200" spc="-95" dirty="0">
              <a:latin typeface="Arial Narrow" pitchFamily="34" charset="0"/>
              <a:cs typeface="Arial"/>
            </a:rPr>
            <a:t> </a:t>
          </a:r>
          <a:r>
            <a:rPr lang="el-GR" sz="1700" b="1" kern="1200" spc="15" dirty="0">
              <a:latin typeface="Arial Narrow" pitchFamily="34" charset="0"/>
              <a:cs typeface="Arial"/>
            </a:rPr>
            <a:t>Αγ</a:t>
          </a:r>
          <a:r>
            <a:rPr lang="el-GR" sz="1700" b="1" kern="1200" spc="10" dirty="0">
              <a:latin typeface="Arial Narrow" pitchFamily="34" charset="0"/>
              <a:cs typeface="Arial"/>
            </a:rPr>
            <a:t>ω</a:t>
          </a:r>
          <a:r>
            <a:rPr lang="el-GR" sz="1700" b="1" kern="1200" spc="15" dirty="0">
              <a:latin typeface="Arial Narrow" pitchFamily="34" charset="0"/>
              <a:cs typeface="Arial"/>
            </a:rPr>
            <a:t>γ</a:t>
          </a:r>
          <a:r>
            <a:rPr lang="el-GR" sz="1700" b="1" kern="1200" dirty="0">
              <a:latin typeface="Arial Narrow" pitchFamily="34" charset="0"/>
              <a:cs typeface="Arial"/>
            </a:rPr>
            <a:t>ή</a:t>
          </a:r>
          <a:r>
            <a:rPr lang="el-GR" sz="1700" b="1" kern="1200" spc="-95" dirty="0">
              <a:latin typeface="Arial Narrow" pitchFamily="34" charset="0"/>
              <a:cs typeface="Arial"/>
            </a:rPr>
            <a:t> </a:t>
          </a:r>
          <a:r>
            <a:rPr lang="el-GR" sz="1700" b="1" kern="1200" spc="15" dirty="0">
              <a:latin typeface="Arial Narrow" pitchFamily="34" charset="0"/>
              <a:cs typeface="Arial"/>
            </a:rPr>
            <a:t>Κοινότητ</a:t>
          </a:r>
          <a:r>
            <a:rPr lang="el-GR" sz="1700" b="1" kern="1200" spc="10" dirty="0">
              <a:latin typeface="Arial Narrow" pitchFamily="34" charset="0"/>
              <a:cs typeface="Arial"/>
            </a:rPr>
            <a:t>α</a:t>
          </a:r>
          <a:r>
            <a:rPr lang="el-GR" sz="1700" b="1" kern="1200" spc="15" dirty="0">
              <a:latin typeface="Arial Narrow" pitchFamily="34" charset="0"/>
              <a:cs typeface="Arial"/>
            </a:rPr>
            <a:t>ς</a:t>
          </a:r>
          <a:r>
            <a:rPr lang="el-GR" sz="1700" b="1" kern="1200" dirty="0">
              <a:latin typeface="Arial Narrow" pitchFamily="34" charset="0"/>
              <a:cs typeface="Calibri"/>
            </a:rPr>
            <a:t>.</a:t>
          </a:r>
          <a:endParaRPr lang="el-GR" sz="1700" kern="1200" dirty="0">
            <a:latin typeface="Arial Narrow" pitchFamily="34" charset="0"/>
            <a:cs typeface="Calibri"/>
          </a:endParaRPr>
        </a:p>
      </dsp:txBody>
      <dsp:txXfrm>
        <a:off x="79618" y="1890048"/>
        <a:ext cx="5412928" cy="1471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972DE-3C82-418D-9FD5-9D6621BF4C78}">
      <dsp:nvSpPr>
        <dsp:cNvPr id="0" name=""/>
        <dsp:cNvSpPr/>
      </dsp:nvSpPr>
      <dsp:spPr>
        <a:xfrm>
          <a:off x="690913" y="1731620"/>
          <a:ext cx="1341685" cy="1341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solidFill>
                <a:srgbClr val="FFCE1A"/>
              </a:solidFill>
              <a:latin typeface="Arial"/>
              <a:cs typeface="Arial"/>
            </a:rPr>
            <a:t>Καταγραφή</a:t>
          </a:r>
          <a:endParaRPr lang="el-GR" sz="1300" kern="1200" dirty="0"/>
        </a:p>
      </dsp:txBody>
      <dsp:txXfrm>
        <a:off x="887398" y="1928105"/>
        <a:ext cx="948715" cy="948715"/>
      </dsp:txXfrm>
    </dsp:sp>
    <dsp:sp modelId="{50E12C9F-3ED3-46A7-8877-6E425CCA710D}">
      <dsp:nvSpPr>
        <dsp:cNvPr id="0" name=""/>
        <dsp:cNvSpPr/>
      </dsp:nvSpPr>
      <dsp:spPr>
        <a:xfrm rot="10800000">
          <a:off x="1126961" y="3190703"/>
          <a:ext cx="469589" cy="24888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7DA58-5AB0-4960-BECB-FA08F1141320}">
      <dsp:nvSpPr>
        <dsp:cNvPr id="0" name=""/>
        <dsp:cNvSpPr/>
      </dsp:nvSpPr>
      <dsp:spPr>
        <a:xfrm>
          <a:off x="547245" y="3542895"/>
          <a:ext cx="1629021" cy="15184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FFC000"/>
              </a:solidFill>
            </a:rPr>
            <a:t>Τήρηση ημερολογίου </a:t>
          </a:r>
        </a:p>
      </dsp:txBody>
      <dsp:txXfrm>
        <a:off x="785810" y="3765261"/>
        <a:ext cx="1151891" cy="1073678"/>
      </dsp:txXfrm>
    </dsp:sp>
    <dsp:sp modelId="{28CA2709-B7A9-47F0-86AA-73A5606552E5}">
      <dsp:nvSpPr>
        <dsp:cNvPr id="0" name=""/>
        <dsp:cNvSpPr/>
      </dsp:nvSpPr>
      <dsp:spPr>
        <a:xfrm rot="5499763">
          <a:off x="2283976" y="4211245"/>
          <a:ext cx="469589" cy="24888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D2893-3874-4AAE-BB73-A111F698823A}">
      <dsp:nvSpPr>
        <dsp:cNvPr id="0" name=""/>
        <dsp:cNvSpPr/>
      </dsp:nvSpPr>
      <dsp:spPr>
        <a:xfrm>
          <a:off x="2847109" y="3676594"/>
          <a:ext cx="1635133" cy="1384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FFC000"/>
              </a:solidFill>
            </a:rPr>
            <a:t>Δομημένη επικοινωνιακή στρατηγική</a:t>
          </a:r>
        </a:p>
      </dsp:txBody>
      <dsp:txXfrm>
        <a:off x="3086569" y="3879380"/>
        <a:ext cx="1156213" cy="979140"/>
      </dsp:txXfrm>
    </dsp:sp>
    <dsp:sp modelId="{7383DC0E-93AB-4181-A18E-9B3A60C54091}">
      <dsp:nvSpPr>
        <dsp:cNvPr id="0" name=""/>
        <dsp:cNvSpPr/>
      </dsp:nvSpPr>
      <dsp:spPr>
        <a:xfrm>
          <a:off x="3429881" y="3310314"/>
          <a:ext cx="469589" cy="24888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2160E-56D8-429B-92FC-F5BA48558667}">
      <dsp:nvSpPr>
        <dsp:cNvPr id="0" name=""/>
        <dsp:cNvSpPr/>
      </dsp:nvSpPr>
      <dsp:spPr>
        <a:xfrm>
          <a:off x="2916169" y="1817862"/>
          <a:ext cx="1497013" cy="1389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FFC000"/>
              </a:solidFill>
            </a:rPr>
            <a:t>Διασύνδεση με τοπικά δίκτυα</a:t>
          </a:r>
        </a:p>
      </dsp:txBody>
      <dsp:txXfrm>
        <a:off x="3135401" y="2021297"/>
        <a:ext cx="1058549" cy="982271"/>
      </dsp:txXfrm>
    </dsp:sp>
    <dsp:sp modelId="{DFB12C83-A1AD-4E23-9924-E69A48491832}">
      <dsp:nvSpPr>
        <dsp:cNvPr id="0" name=""/>
        <dsp:cNvSpPr/>
      </dsp:nvSpPr>
      <dsp:spPr>
        <a:xfrm>
          <a:off x="3429881" y="1451582"/>
          <a:ext cx="469589" cy="24888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11622-25F9-4CDA-87D4-B6E3D38BD7EB}">
      <dsp:nvSpPr>
        <dsp:cNvPr id="0" name=""/>
        <dsp:cNvSpPr/>
      </dsp:nvSpPr>
      <dsp:spPr>
        <a:xfrm>
          <a:off x="3028614" y="1235"/>
          <a:ext cx="1272124" cy="1347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FFC000"/>
              </a:solidFill>
            </a:rPr>
            <a:t>Συνέχεια στις επαφές</a:t>
          </a:r>
        </a:p>
      </dsp:txBody>
      <dsp:txXfrm>
        <a:off x="3214912" y="198504"/>
        <a:ext cx="899528" cy="952498"/>
      </dsp:txXfrm>
    </dsp:sp>
    <dsp:sp modelId="{212A4DDB-07CB-433B-8081-3624758504C7}">
      <dsp:nvSpPr>
        <dsp:cNvPr id="0" name=""/>
        <dsp:cNvSpPr/>
      </dsp:nvSpPr>
      <dsp:spPr>
        <a:xfrm rot="5451776">
          <a:off x="4499169" y="566418"/>
          <a:ext cx="469589" cy="24888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43A13-4828-4667-AD84-EC6B317300E2}">
      <dsp:nvSpPr>
        <dsp:cNvPr id="0" name=""/>
        <dsp:cNvSpPr/>
      </dsp:nvSpPr>
      <dsp:spPr>
        <a:xfrm>
          <a:off x="5153085" y="1235"/>
          <a:ext cx="1431139" cy="1413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FFC000"/>
              </a:solidFill>
            </a:rPr>
            <a:t>Οργάνωση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FFC000"/>
              </a:solidFill>
            </a:rPr>
            <a:t>Επικοινωνίας με ομάδα στόχου</a:t>
          </a:r>
        </a:p>
      </dsp:txBody>
      <dsp:txXfrm>
        <a:off x="5362670" y="208227"/>
        <a:ext cx="1011969" cy="999445"/>
      </dsp:txXfrm>
    </dsp:sp>
    <dsp:sp modelId="{1D34B199-FC96-42F3-AB48-77A97FFB6ACA}">
      <dsp:nvSpPr>
        <dsp:cNvPr id="0" name=""/>
        <dsp:cNvSpPr/>
      </dsp:nvSpPr>
      <dsp:spPr>
        <a:xfrm rot="10800000">
          <a:off x="5633860" y="1557402"/>
          <a:ext cx="469589" cy="24888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F0D92-ECB4-4FD8-AFC8-27CE3B9B3416}">
      <dsp:nvSpPr>
        <dsp:cNvPr id="0" name=""/>
        <dsp:cNvSpPr/>
      </dsp:nvSpPr>
      <dsp:spPr>
        <a:xfrm>
          <a:off x="5270618" y="1934933"/>
          <a:ext cx="1196075" cy="1240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FFC000"/>
              </a:solidFill>
            </a:rPr>
            <a:t>Τήρηση αρχείου επαφών</a:t>
          </a:r>
        </a:p>
      </dsp:txBody>
      <dsp:txXfrm>
        <a:off x="5445779" y="2116575"/>
        <a:ext cx="845753" cy="877044"/>
      </dsp:txXfrm>
    </dsp:sp>
    <dsp:sp modelId="{3EB2DFBA-572C-4A32-9A32-FF798F3D2A23}">
      <dsp:nvSpPr>
        <dsp:cNvPr id="0" name=""/>
        <dsp:cNvSpPr/>
      </dsp:nvSpPr>
      <dsp:spPr>
        <a:xfrm rot="10800000">
          <a:off x="5633860" y="3351036"/>
          <a:ext cx="469589" cy="24888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02B77-65CF-471F-A2EE-048D97ACBDC8}">
      <dsp:nvSpPr>
        <dsp:cNvPr id="0" name=""/>
        <dsp:cNvSpPr/>
      </dsp:nvSpPr>
      <dsp:spPr>
        <a:xfrm>
          <a:off x="5165292" y="3761606"/>
          <a:ext cx="1406726" cy="1209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FFC000"/>
              </a:solidFill>
            </a:rPr>
            <a:t>Μέσα και μαζί στην κοινότητα</a:t>
          </a:r>
        </a:p>
      </dsp:txBody>
      <dsp:txXfrm>
        <a:off x="5371302" y="3938738"/>
        <a:ext cx="994706" cy="855270"/>
      </dsp:txXfrm>
    </dsp:sp>
    <dsp:sp modelId="{7D7BC36E-4B4F-4DA5-AC59-60F95ADD2AD5}">
      <dsp:nvSpPr>
        <dsp:cNvPr id="0" name=""/>
        <dsp:cNvSpPr/>
      </dsp:nvSpPr>
      <dsp:spPr>
        <a:xfrm rot="5400000">
          <a:off x="6715038" y="4241932"/>
          <a:ext cx="469589" cy="24888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44777-56D0-4D22-89C1-F64F6815DBFC}">
      <dsp:nvSpPr>
        <dsp:cNvPr id="0" name=""/>
        <dsp:cNvSpPr/>
      </dsp:nvSpPr>
      <dsp:spPr>
        <a:xfrm>
          <a:off x="7313559" y="3727716"/>
          <a:ext cx="1224703" cy="12773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FFC000"/>
              </a:solidFill>
            </a:rPr>
            <a:t>Οργάνωση φόρουμ</a:t>
          </a:r>
        </a:p>
      </dsp:txBody>
      <dsp:txXfrm>
        <a:off x="7492913" y="3914774"/>
        <a:ext cx="865995" cy="903198"/>
      </dsp:txXfrm>
    </dsp:sp>
    <dsp:sp modelId="{63CCB624-51D8-4A48-9B24-D554012FF10C}">
      <dsp:nvSpPr>
        <dsp:cNvPr id="0" name=""/>
        <dsp:cNvSpPr/>
      </dsp:nvSpPr>
      <dsp:spPr>
        <a:xfrm>
          <a:off x="7691116" y="3345343"/>
          <a:ext cx="469589" cy="248882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68CBC-46D8-4800-B195-556FD6B07DE8}">
      <dsp:nvSpPr>
        <dsp:cNvPr id="0" name=""/>
        <dsp:cNvSpPr/>
      </dsp:nvSpPr>
      <dsp:spPr>
        <a:xfrm>
          <a:off x="7255068" y="1884255"/>
          <a:ext cx="1341685" cy="1341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FFC000"/>
              </a:solidFill>
            </a:rPr>
            <a:t>Αξιοποίηση</a:t>
          </a:r>
          <a:r>
            <a:rPr lang="el-GR" sz="1300" b="1" kern="1200" dirty="0">
              <a:solidFill>
                <a:srgbClr val="FFC000"/>
              </a:solidFill>
            </a:rPr>
            <a:t> εθελοντών</a:t>
          </a:r>
        </a:p>
      </dsp:txBody>
      <dsp:txXfrm>
        <a:off x="7451553" y="2080740"/>
        <a:ext cx="948715" cy="948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319C2-4C3F-40A7-8404-60780B6B87B7}">
      <dsp:nvSpPr>
        <dsp:cNvPr id="0" name=""/>
        <dsp:cNvSpPr/>
      </dsp:nvSpPr>
      <dsp:spPr>
        <a:xfrm>
          <a:off x="0" y="927329"/>
          <a:ext cx="82296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A13A9-D3C0-47B5-9410-5B9B828A81D8}">
      <dsp:nvSpPr>
        <dsp:cNvPr id="0" name=""/>
        <dsp:cNvSpPr/>
      </dsp:nvSpPr>
      <dsp:spPr>
        <a:xfrm>
          <a:off x="411078" y="305291"/>
          <a:ext cx="5755094" cy="7105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spc="15" dirty="0">
              <a:latin typeface="Arial"/>
              <a:cs typeface="Arial"/>
            </a:rPr>
            <a:t>Ε</a:t>
          </a:r>
          <a:r>
            <a:rPr lang="el-GR" sz="1400" b="1" kern="1200" spc="10" dirty="0">
              <a:latin typeface="Arial"/>
              <a:cs typeface="Arial"/>
            </a:rPr>
            <a:t>πα</a:t>
          </a:r>
          <a:r>
            <a:rPr lang="el-GR" sz="1400" b="1" kern="1200" spc="15" dirty="0">
              <a:latin typeface="Arial"/>
              <a:cs typeface="Arial"/>
            </a:rPr>
            <a:t>φέ</a:t>
          </a:r>
          <a:r>
            <a:rPr lang="el-GR" sz="1400" b="1" kern="1200" dirty="0">
              <a:latin typeface="Arial"/>
              <a:cs typeface="Arial"/>
            </a:rPr>
            <a:t>ς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0" dirty="0">
              <a:latin typeface="Arial"/>
              <a:cs typeface="Arial"/>
            </a:rPr>
            <a:t>μ</a:t>
          </a:r>
          <a:r>
            <a:rPr lang="el-GR" sz="1400" b="1" kern="1200" dirty="0">
              <a:latin typeface="Arial"/>
              <a:cs typeface="Arial"/>
            </a:rPr>
            <a:t>ε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0" dirty="0">
              <a:latin typeface="Arial"/>
              <a:cs typeface="Arial"/>
            </a:rPr>
            <a:t>π</a:t>
          </a:r>
          <a:r>
            <a:rPr lang="el-GR" sz="1400" b="1" kern="1200" spc="15" dirty="0">
              <a:latin typeface="Arial"/>
              <a:cs typeface="Arial"/>
            </a:rPr>
            <a:t>ι</a:t>
          </a:r>
          <a:r>
            <a:rPr lang="el-GR" sz="1400" b="1" kern="1200" spc="10" dirty="0">
              <a:latin typeface="Arial"/>
              <a:cs typeface="Arial"/>
            </a:rPr>
            <a:t>θα</a:t>
          </a:r>
          <a:r>
            <a:rPr lang="el-GR" sz="1400" b="1" kern="1200" spc="15" dirty="0">
              <a:latin typeface="Arial"/>
              <a:cs typeface="Arial"/>
            </a:rPr>
            <a:t>νο</a:t>
          </a:r>
          <a:r>
            <a:rPr lang="el-GR" sz="1400" b="1" kern="1200" spc="10" dirty="0">
              <a:latin typeface="Arial"/>
              <a:cs typeface="Arial"/>
            </a:rPr>
            <a:t>ύ</a:t>
          </a:r>
          <a:r>
            <a:rPr lang="el-GR" sz="1400" b="1" kern="1200" dirty="0">
              <a:latin typeface="Arial"/>
              <a:cs typeface="Arial"/>
            </a:rPr>
            <a:t>ς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0" dirty="0">
              <a:latin typeface="Arial"/>
              <a:cs typeface="Arial"/>
            </a:rPr>
            <a:t>ε</a:t>
          </a:r>
          <a:r>
            <a:rPr lang="el-GR" sz="1400" b="1" kern="1200" spc="15" dirty="0">
              <a:latin typeface="Arial"/>
              <a:cs typeface="Arial"/>
            </a:rPr>
            <a:t>ργοδότ</a:t>
          </a:r>
          <a:r>
            <a:rPr lang="el-GR" sz="1400" b="1" kern="1200" spc="10" dirty="0">
              <a:latin typeface="Arial"/>
              <a:cs typeface="Arial"/>
            </a:rPr>
            <a:t>ε</a:t>
          </a:r>
          <a:r>
            <a:rPr lang="el-GR" sz="1400" b="1" kern="1200" spc="15" dirty="0">
              <a:latin typeface="Arial"/>
              <a:cs typeface="Arial"/>
            </a:rPr>
            <a:t>ς</a:t>
          </a:r>
          <a:endParaRPr lang="el-GR" sz="1400" kern="1200" dirty="0"/>
        </a:p>
      </dsp:txBody>
      <dsp:txXfrm>
        <a:off x="445767" y="339980"/>
        <a:ext cx="5685716" cy="641220"/>
      </dsp:txXfrm>
    </dsp:sp>
    <dsp:sp modelId="{1FC01EAD-7E6A-4B24-ADFE-6AA6FC0F2488}">
      <dsp:nvSpPr>
        <dsp:cNvPr id="0" name=""/>
        <dsp:cNvSpPr/>
      </dsp:nvSpPr>
      <dsp:spPr>
        <a:xfrm>
          <a:off x="0" y="1752389"/>
          <a:ext cx="82296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B222B-C4F3-4252-93D0-9382F68EDA21}">
      <dsp:nvSpPr>
        <dsp:cNvPr id="0" name=""/>
        <dsp:cNvSpPr/>
      </dsp:nvSpPr>
      <dsp:spPr>
        <a:xfrm>
          <a:off x="411078" y="1110929"/>
          <a:ext cx="5755094" cy="7300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kern="1200" spc="15" dirty="0">
              <a:latin typeface="Arial"/>
              <a:cs typeface="Arial"/>
            </a:rPr>
            <a:t>Ε</a:t>
          </a:r>
          <a:r>
            <a:rPr lang="el-GR" sz="1400" b="1" kern="1200" spc="10" dirty="0">
              <a:latin typeface="Arial"/>
              <a:cs typeface="Arial"/>
            </a:rPr>
            <a:t>κπα</a:t>
          </a:r>
          <a:r>
            <a:rPr lang="el-GR" sz="1400" b="1" kern="1200" spc="15" dirty="0">
              <a:latin typeface="Arial"/>
              <a:cs typeface="Arial"/>
            </a:rPr>
            <a:t>ιδ</a:t>
          </a:r>
          <a:r>
            <a:rPr lang="el-GR" sz="1400" b="1" kern="1200" spc="10" dirty="0">
              <a:latin typeface="Arial"/>
              <a:cs typeface="Arial"/>
            </a:rPr>
            <a:t>ευ</a:t>
          </a:r>
          <a:r>
            <a:rPr lang="el-GR" sz="1400" b="1" kern="1200" spc="15" dirty="0">
              <a:latin typeface="Arial"/>
              <a:cs typeface="Arial"/>
            </a:rPr>
            <a:t>τι</a:t>
          </a:r>
          <a:r>
            <a:rPr lang="el-GR" sz="1400" b="1" kern="1200" spc="10" dirty="0">
              <a:latin typeface="Arial"/>
              <a:cs typeface="Arial"/>
            </a:rPr>
            <a:t>κ</a:t>
          </a:r>
          <a:r>
            <a:rPr lang="el-GR" sz="1400" b="1" kern="1200" spc="15" dirty="0">
              <a:latin typeface="Arial"/>
              <a:cs typeface="Arial"/>
            </a:rPr>
            <a:t>έ</a:t>
          </a:r>
          <a:r>
            <a:rPr lang="el-GR" sz="1400" b="1" kern="1200" dirty="0">
              <a:latin typeface="Arial"/>
              <a:cs typeface="Arial"/>
            </a:rPr>
            <a:t>ς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5" dirty="0">
              <a:latin typeface="Arial"/>
              <a:cs typeface="Arial"/>
            </a:rPr>
            <a:t>ο</a:t>
          </a:r>
          <a:r>
            <a:rPr lang="el-GR" sz="1400" b="1" kern="1200" spc="10" dirty="0">
              <a:latin typeface="Arial"/>
              <a:cs typeface="Arial"/>
            </a:rPr>
            <a:t>μ</a:t>
          </a:r>
          <a:r>
            <a:rPr lang="el-GR" sz="1400" b="1" kern="1200" spc="15" dirty="0">
              <a:latin typeface="Arial"/>
              <a:cs typeface="Arial"/>
            </a:rPr>
            <a:t>ιλί</a:t>
          </a:r>
          <a:r>
            <a:rPr lang="el-GR" sz="1400" b="1" kern="1200" spc="10" dirty="0">
              <a:latin typeface="Arial"/>
              <a:cs typeface="Arial"/>
            </a:rPr>
            <a:t>ε</a:t>
          </a:r>
          <a:r>
            <a:rPr lang="el-GR" sz="1400" b="1" kern="1200" dirty="0">
              <a:latin typeface="Arial"/>
              <a:cs typeface="Arial"/>
            </a:rPr>
            <a:t>ς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0" dirty="0">
              <a:latin typeface="Arial"/>
              <a:cs typeface="Arial"/>
            </a:rPr>
            <a:t>σ</a:t>
          </a:r>
          <a:r>
            <a:rPr lang="el-GR" sz="1400" b="1" kern="1200" dirty="0">
              <a:latin typeface="Arial"/>
              <a:cs typeface="Arial"/>
            </a:rPr>
            <a:t>ε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0" dirty="0">
              <a:latin typeface="Arial"/>
              <a:cs typeface="Arial"/>
            </a:rPr>
            <a:t>σ</a:t>
          </a:r>
          <a:r>
            <a:rPr lang="el-GR" sz="1400" b="1" kern="1200" spc="15" dirty="0">
              <a:latin typeface="Arial"/>
              <a:cs typeface="Arial"/>
            </a:rPr>
            <a:t>χολ</a:t>
          </a:r>
          <a:r>
            <a:rPr lang="el-GR" sz="1400" b="1" kern="1200" spc="10" dirty="0">
              <a:latin typeface="Arial"/>
              <a:cs typeface="Arial"/>
            </a:rPr>
            <a:t>ε</a:t>
          </a:r>
          <a:r>
            <a:rPr lang="el-GR" sz="1400" b="1" kern="1200" spc="15" dirty="0">
              <a:latin typeface="Arial"/>
              <a:cs typeface="Arial"/>
            </a:rPr>
            <a:t>ία</a:t>
          </a:r>
          <a:r>
            <a:rPr lang="el-GR" sz="1400" b="1" kern="1200" dirty="0">
              <a:latin typeface="Calibri"/>
              <a:cs typeface="Calibri"/>
            </a:rPr>
            <a:t>.</a:t>
          </a:r>
          <a:r>
            <a:rPr lang="el-GR" sz="1400" b="1" kern="1200" spc="-10" dirty="0">
              <a:latin typeface="Calibri"/>
              <a:cs typeface="Calibri"/>
            </a:rPr>
            <a:t> </a:t>
          </a:r>
          <a:r>
            <a:rPr lang="el-GR" sz="1400" b="1" kern="1200" spc="10" dirty="0">
              <a:latin typeface="Arial"/>
              <a:cs typeface="Arial"/>
            </a:rPr>
            <a:t>μ</a:t>
          </a:r>
          <a:r>
            <a:rPr lang="el-GR" sz="1400" b="1" kern="1200" dirty="0">
              <a:latin typeface="Arial"/>
              <a:cs typeface="Arial"/>
            </a:rPr>
            <a:t>ε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5" dirty="0">
              <a:latin typeface="Arial"/>
              <a:cs typeface="Arial"/>
            </a:rPr>
            <a:t>διττ</a:t>
          </a:r>
          <a:r>
            <a:rPr lang="el-GR" sz="1400" b="1" kern="1200" dirty="0">
              <a:latin typeface="Arial"/>
              <a:cs typeface="Arial"/>
            </a:rPr>
            <a:t>ό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0" dirty="0">
              <a:latin typeface="Arial"/>
              <a:cs typeface="Arial"/>
            </a:rPr>
            <a:t>σ</a:t>
          </a:r>
          <a:r>
            <a:rPr lang="el-GR" sz="1400" b="1" kern="1200" spc="15" dirty="0">
              <a:latin typeface="Arial"/>
              <a:cs typeface="Arial"/>
            </a:rPr>
            <a:t>τόχο</a:t>
          </a:r>
          <a:r>
            <a:rPr lang="el-GR" sz="1400" b="1" kern="1200" spc="-20" dirty="0">
              <a:latin typeface="Calibri"/>
              <a:cs typeface="Calibri"/>
            </a:rPr>
            <a:t>:</a:t>
          </a:r>
          <a:r>
            <a:rPr lang="el-GR" sz="1400" b="1" kern="1200" spc="-10" dirty="0">
              <a:latin typeface="Calibri"/>
              <a:cs typeface="Calibri"/>
            </a:rPr>
            <a:t> </a:t>
          </a:r>
          <a:r>
            <a:rPr lang="el-GR" sz="1400" b="1" kern="1200" spc="165" dirty="0">
              <a:latin typeface="Calibri"/>
              <a:cs typeface="Calibri"/>
            </a:rPr>
            <a:t>1</a:t>
          </a:r>
          <a:r>
            <a:rPr lang="el-GR" sz="1400" b="1" kern="1200" spc="80" dirty="0">
              <a:latin typeface="Calibri"/>
              <a:cs typeface="Calibri"/>
            </a:rPr>
            <a:t>)</a:t>
          </a:r>
          <a:r>
            <a:rPr lang="el-GR" sz="1400" b="1" kern="1200" spc="-10" dirty="0">
              <a:latin typeface="Calibri"/>
              <a:cs typeface="Calibri"/>
            </a:rPr>
            <a:t> </a:t>
          </a:r>
          <a:r>
            <a:rPr lang="el-GR" sz="1400" b="1" kern="1200" spc="15" dirty="0">
              <a:latin typeface="Arial"/>
              <a:cs typeface="Arial"/>
            </a:rPr>
            <a:t>τη</a:t>
          </a:r>
          <a:r>
            <a:rPr lang="el-GR" sz="1400" b="1" kern="1200" dirty="0">
              <a:latin typeface="Arial"/>
              <a:cs typeface="Arial"/>
            </a:rPr>
            <a:t>ν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0" dirty="0">
              <a:latin typeface="Arial"/>
              <a:cs typeface="Arial"/>
            </a:rPr>
            <a:t>π</a:t>
          </a:r>
          <a:r>
            <a:rPr lang="el-GR" sz="1400" b="1" kern="1200" spc="15" dirty="0">
              <a:latin typeface="Arial"/>
              <a:cs typeface="Arial"/>
            </a:rPr>
            <a:t>ρο</a:t>
          </a:r>
          <a:r>
            <a:rPr lang="el-GR" sz="1400" b="1" kern="1200" spc="10" dirty="0">
              <a:latin typeface="Arial"/>
              <a:cs typeface="Arial"/>
            </a:rPr>
            <a:t>α</a:t>
          </a:r>
          <a:r>
            <a:rPr lang="el-GR" sz="1400" b="1" kern="1200" spc="15" dirty="0">
              <a:latin typeface="Arial"/>
              <a:cs typeface="Arial"/>
            </a:rPr>
            <a:t>γ</a:t>
          </a:r>
          <a:r>
            <a:rPr lang="el-GR" sz="1400" b="1" kern="1200" spc="10" dirty="0">
              <a:latin typeface="Arial"/>
              <a:cs typeface="Arial"/>
            </a:rPr>
            <a:t>ω</a:t>
          </a:r>
          <a:r>
            <a:rPr lang="el-GR" sz="1400" b="1" kern="1200" spc="15" dirty="0">
              <a:latin typeface="Arial"/>
              <a:cs typeface="Arial"/>
            </a:rPr>
            <a:t>γ</a:t>
          </a:r>
          <a:r>
            <a:rPr lang="el-GR" sz="1400" b="1" kern="1200" dirty="0">
              <a:latin typeface="Arial"/>
              <a:cs typeface="Arial"/>
            </a:rPr>
            <a:t>ή </a:t>
          </a:r>
          <a:r>
            <a:rPr lang="el-GR" sz="1400" b="1" kern="1200" spc="15" dirty="0">
              <a:latin typeface="Arial"/>
              <a:cs typeface="Arial"/>
            </a:rPr>
            <a:t>τη</a:t>
          </a:r>
          <a:r>
            <a:rPr lang="el-GR" sz="1400" b="1" kern="1200" dirty="0">
              <a:latin typeface="Arial"/>
              <a:cs typeface="Arial"/>
            </a:rPr>
            <a:t>ς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5" dirty="0">
              <a:latin typeface="Arial"/>
              <a:cs typeface="Arial"/>
            </a:rPr>
            <a:t>ψ</a:t>
          </a:r>
          <a:r>
            <a:rPr lang="el-GR" sz="1400" b="1" kern="1200" spc="10" dirty="0">
              <a:latin typeface="Arial"/>
              <a:cs typeface="Arial"/>
            </a:rPr>
            <a:t>υ</a:t>
          </a:r>
          <a:r>
            <a:rPr lang="el-GR" sz="1400" b="1" kern="1200" spc="15" dirty="0">
              <a:latin typeface="Arial"/>
              <a:cs typeface="Arial"/>
            </a:rPr>
            <a:t>χι</a:t>
          </a:r>
          <a:r>
            <a:rPr lang="el-GR" sz="1400" b="1" kern="1200" spc="10" dirty="0">
              <a:latin typeface="Arial"/>
              <a:cs typeface="Arial"/>
            </a:rPr>
            <a:t>κ</a:t>
          </a:r>
          <a:r>
            <a:rPr lang="el-GR" sz="1400" b="1" kern="1200" spc="15" dirty="0">
              <a:latin typeface="Arial"/>
              <a:cs typeface="Arial"/>
            </a:rPr>
            <a:t>ή</a:t>
          </a:r>
          <a:r>
            <a:rPr lang="el-GR" sz="1400" b="1" kern="1200" dirty="0">
              <a:latin typeface="Arial"/>
              <a:cs typeface="Arial"/>
            </a:rPr>
            <a:t>ς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0" dirty="0">
              <a:latin typeface="Arial"/>
              <a:cs typeface="Arial"/>
            </a:rPr>
            <a:t>υ</a:t>
          </a:r>
          <a:r>
            <a:rPr lang="el-GR" sz="1400" b="1" kern="1200" spc="15" dirty="0">
              <a:latin typeface="Arial"/>
              <a:cs typeface="Arial"/>
            </a:rPr>
            <a:t>γ</a:t>
          </a:r>
          <a:r>
            <a:rPr lang="el-GR" sz="1400" b="1" kern="1200" spc="10" dirty="0">
              <a:latin typeface="Arial"/>
              <a:cs typeface="Arial"/>
            </a:rPr>
            <a:t>ε</a:t>
          </a:r>
          <a:r>
            <a:rPr lang="el-GR" sz="1400" b="1" kern="1200" spc="15" dirty="0">
              <a:latin typeface="Arial"/>
              <a:cs typeface="Arial"/>
            </a:rPr>
            <a:t>ί</a:t>
          </a:r>
          <a:r>
            <a:rPr lang="el-GR" sz="1400" b="1" kern="1200" spc="10" dirty="0">
              <a:latin typeface="Arial"/>
              <a:cs typeface="Arial"/>
            </a:rPr>
            <a:t>α</a:t>
          </a:r>
          <a:r>
            <a:rPr lang="el-GR" sz="1400" b="1" kern="1200" dirty="0">
              <a:latin typeface="Arial"/>
              <a:cs typeface="Arial"/>
            </a:rPr>
            <a:t>ς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5" dirty="0">
              <a:latin typeface="Arial"/>
              <a:cs typeface="Arial"/>
            </a:rPr>
            <a:t>τ</a:t>
          </a:r>
          <a:r>
            <a:rPr lang="el-GR" sz="1400" b="1" kern="1200" spc="10" dirty="0">
              <a:latin typeface="Arial"/>
              <a:cs typeface="Arial"/>
            </a:rPr>
            <a:t>ω</a:t>
          </a:r>
          <a:r>
            <a:rPr lang="el-GR" sz="1400" b="1" kern="1200" dirty="0">
              <a:latin typeface="Arial"/>
              <a:cs typeface="Arial"/>
            </a:rPr>
            <a:t>ν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0" dirty="0">
              <a:latin typeface="Arial"/>
              <a:cs typeface="Arial"/>
            </a:rPr>
            <a:t>μαθ</a:t>
          </a:r>
          <a:r>
            <a:rPr lang="el-GR" sz="1400" b="1" kern="1200" spc="15" dirty="0">
              <a:latin typeface="Arial"/>
              <a:cs typeface="Arial"/>
            </a:rPr>
            <a:t>ητ</a:t>
          </a:r>
          <a:r>
            <a:rPr lang="el-GR" sz="1400" b="1" kern="1200" spc="10" dirty="0">
              <a:latin typeface="Arial"/>
              <a:cs typeface="Arial"/>
            </a:rPr>
            <a:t>ώ</a:t>
          </a:r>
          <a:r>
            <a:rPr lang="el-GR" sz="1400" b="1" kern="1200" dirty="0">
              <a:latin typeface="Arial"/>
              <a:cs typeface="Arial"/>
            </a:rPr>
            <a:t>ν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0" dirty="0">
              <a:latin typeface="Arial"/>
              <a:cs typeface="Arial"/>
            </a:rPr>
            <a:t>κα</a:t>
          </a:r>
          <a:r>
            <a:rPr lang="el-GR" sz="1400" b="1" kern="1200" dirty="0">
              <a:latin typeface="Arial"/>
              <a:cs typeface="Arial"/>
            </a:rPr>
            <a:t>ι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65" dirty="0">
              <a:latin typeface="Calibri"/>
              <a:cs typeface="Calibri"/>
            </a:rPr>
            <a:t>2</a:t>
          </a:r>
          <a:r>
            <a:rPr lang="el-GR" sz="1400" b="1" kern="1200" spc="80" dirty="0">
              <a:latin typeface="Calibri"/>
              <a:cs typeface="Calibri"/>
            </a:rPr>
            <a:t>)</a:t>
          </a:r>
          <a:r>
            <a:rPr lang="el-GR" sz="1400" b="1" kern="1200" spc="-10" dirty="0">
              <a:latin typeface="Calibri"/>
              <a:cs typeface="Calibri"/>
            </a:rPr>
            <a:t> </a:t>
          </a:r>
          <a:r>
            <a:rPr lang="el-GR" sz="1400" b="1" kern="1200" spc="15" dirty="0">
              <a:latin typeface="Arial"/>
              <a:cs typeface="Arial"/>
            </a:rPr>
            <a:t>τη</a:t>
          </a:r>
          <a:r>
            <a:rPr lang="el-GR" sz="1400" b="1" kern="1200" dirty="0">
              <a:latin typeface="Arial"/>
              <a:cs typeface="Arial"/>
            </a:rPr>
            <a:t>ν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0" dirty="0">
              <a:latin typeface="Arial"/>
              <a:cs typeface="Arial"/>
            </a:rPr>
            <a:t>κα</a:t>
          </a:r>
          <a:r>
            <a:rPr lang="el-GR" sz="1400" b="1" kern="1200" spc="15" dirty="0">
              <a:latin typeface="Arial"/>
              <a:cs typeface="Arial"/>
            </a:rPr>
            <a:t>τ</a:t>
          </a:r>
          <a:r>
            <a:rPr lang="el-GR" sz="1400" b="1" kern="1200" spc="10" dirty="0">
              <a:latin typeface="Arial"/>
              <a:cs typeface="Arial"/>
            </a:rPr>
            <a:t>απ</a:t>
          </a:r>
          <a:r>
            <a:rPr lang="el-GR" sz="1400" b="1" kern="1200" spc="15" dirty="0">
              <a:latin typeface="Arial"/>
              <a:cs typeface="Arial"/>
            </a:rPr>
            <a:t>ολέ</a:t>
          </a:r>
          <a:r>
            <a:rPr lang="el-GR" sz="1400" b="1" kern="1200" spc="10" dirty="0">
              <a:latin typeface="Arial"/>
              <a:cs typeface="Arial"/>
            </a:rPr>
            <a:t>μ</a:t>
          </a:r>
          <a:r>
            <a:rPr lang="el-GR" sz="1400" b="1" kern="1200" spc="15" dirty="0">
              <a:latin typeface="Arial"/>
              <a:cs typeface="Arial"/>
            </a:rPr>
            <a:t>η</a:t>
          </a:r>
          <a:r>
            <a:rPr lang="el-GR" sz="1400" b="1" kern="1200" spc="10" dirty="0">
              <a:latin typeface="Arial"/>
              <a:cs typeface="Arial"/>
            </a:rPr>
            <a:t>σ</a:t>
          </a:r>
          <a:r>
            <a:rPr lang="el-GR" sz="1400" b="1" kern="1200" dirty="0">
              <a:latin typeface="Arial"/>
              <a:cs typeface="Arial"/>
            </a:rPr>
            <a:t>η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5" dirty="0">
              <a:latin typeface="Arial"/>
              <a:cs typeface="Arial"/>
            </a:rPr>
            <a:t>το</a:t>
          </a:r>
          <a:r>
            <a:rPr lang="el-GR" sz="1400" b="1" kern="1200" dirty="0">
              <a:latin typeface="Arial"/>
              <a:cs typeface="Arial"/>
            </a:rPr>
            <a:t>υ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0" dirty="0">
              <a:latin typeface="Arial"/>
              <a:cs typeface="Arial"/>
            </a:rPr>
            <a:t>σ</a:t>
          </a:r>
          <a:r>
            <a:rPr lang="el-GR" sz="1400" b="1" kern="1200" spc="15" dirty="0">
              <a:latin typeface="Arial"/>
              <a:cs typeface="Arial"/>
            </a:rPr>
            <a:t>τίγ</a:t>
          </a:r>
          <a:r>
            <a:rPr lang="el-GR" sz="1400" b="1" kern="1200" spc="10" dirty="0">
              <a:latin typeface="Arial"/>
              <a:cs typeface="Arial"/>
            </a:rPr>
            <a:t>μα</a:t>
          </a:r>
          <a:r>
            <a:rPr lang="el-GR" sz="1400" b="1" kern="1200" spc="15" dirty="0">
              <a:latin typeface="Arial"/>
              <a:cs typeface="Arial"/>
            </a:rPr>
            <a:t>το</a:t>
          </a:r>
          <a:r>
            <a:rPr lang="el-GR" sz="1400" b="1" kern="1200" dirty="0">
              <a:latin typeface="Arial"/>
              <a:cs typeface="Arial"/>
            </a:rPr>
            <a:t>ς </a:t>
          </a:r>
          <a:r>
            <a:rPr lang="el-GR" sz="1400" b="1" kern="1200" spc="10" dirty="0">
              <a:latin typeface="Arial"/>
              <a:cs typeface="Arial"/>
            </a:rPr>
            <a:t>κα</a:t>
          </a:r>
          <a:r>
            <a:rPr lang="el-GR" sz="1400" b="1" kern="1200" dirty="0">
              <a:latin typeface="Arial"/>
              <a:cs typeface="Arial"/>
            </a:rPr>
            <a:t>ι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5" dirty="0">
              <a:latin typeface="Arial"/>
              <a:cs typeface="Arial"/>
            </a:rPr>
            <a:t>τ</a:t>
          </a:r>
          <a:r>
            <a:rPr lang="el-GR" sz="1400" b="1" kern="1200" spc="10" dirty="0">
              <a:latin typeface="Arial"/>
              <a:cs typeface="Arial"/>
            </a:rPr>
            <a:t>ω</a:t>
          </a:r>
          <a:r>
            <a:rPr lang="el-GR" sz="1400" b="1" kern="1200" dirty="0">
              <a:latin typeface="Arial"/>
              <a:cs typeface="Arial"/>
            </a:rPr>
            <a:t>ν</a:t>
          </a:r>
          <a:r>
            <a:rPr lang="el-GR" sz="1400" b="1" kern="1200" spc="-95" dirty="0">
              <a:latin typeface="Arial"/>
              <a:cs typeface="Arial"/>
            </a:rPr>
            <a:t> </a:t>
          </a:r>
          <a:r>
            <a:rPr lang="el-GR" sz="1400" b="1" kern="1200" spc="15" dirty="0">
              <a:latin typeface="Arial"/>
              <a:cs typeface="Arial"/>
            </a:rPr>
            <a:t>δι</a:t>
          </a:r>
          <a:r>
            <a:rPr lang="el-GR" sz="1400" b="1" kern="1200" spc="10" dirty="0">
              <a:latin typeface="Arial"/>
              <a:cs typeface="Arial"/>
            </a:rPr>
            <a:t>ακ</a:t>
          </a:r>
          <a:r>
            <a:rPr lang="el-GR" sz="1400" b="1" kern="1200" spc="15" dirty="0">
              <a:latin typeface="Arial"/>
              <a:cs typeface="Arial"/>
            </a:rPr>
            <a:t>ρί</a:t>
          </a:r>
          <a:r>
            <a:rPr lang="el-GR" sz="1400" b="1" kern="1200" spc="10" dirty="0">
              <a:latin typeface="Arial"/>
              <a:cs typeface="Arial"/>
            </a:rPr>
            <a:t>σεω</a:t>
          </a:r>
          <a:r>
            <a:rPr lang="el-GR" sz="1400" b="1" kern="1200" dirty="0">
              <a:latin typeface="Arial"/>
              <a:cs typeface="Arial"/>
            </a:rPr>
            <a:t>ν</a:t>
          </a:r>
          <a:endParaRPr lang="el-GR" sz="1400" kern="1200" dirty="0">
            <a:latin typeface="Arial"/>
            <a:cs typeface="Arial"/>
          </a:endParaRPr>
        </a:p>
      </dsp:txBody>
      <dsp:txXfrm>
        <a:off x="446715" y="1146566"/>
        <a:ext cx="5683820" cy="658745"/>
      </dsp:txXfrm>
    </dsp:sp>
    <dsp:sp modelId="{8F1D557D-1CAE-41FC-B5B4-CF570324EF05}">
      <dsp:nvSpPr>
        <dsp:cNvPr id="0" name=""/>
        <dsp:cNvSpPr/>
      </dsp:nvSpPr>
      <dsp:spPr>
        <a:xfrm>
          <a:off x="0" y="2673921"/>
          <a:ext cx="82296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BA738-BE35-4F91-94EF-A475E297DEFC}">
      <dsp:nvSpPr>
        <dsp:cNvPr id="0" name=""/>
        <dsp:cNvSpPr/>
      </dsp:nvSpPr>
      <dsp:spPr>
        <a:xfrm>
          <a:off x="411078" y="1935989"/>
          <a:ext cx="5755094" cy="8264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spc="10" dirty="0" err="1">
              <a:solidFill>
                <a:srgbClr val="FFFFFF"/>
              </a:solidFill>
              <a:latin typeface="Arial"/>
              <a:cs typeface="Arial"/>
            </a:rPr>
            <a:t>Οµάδες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υα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σθ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ητο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οίη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η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kern="1200" spc="-90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κα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5" dirty="0" err="1">
              <a:solidFill>
                <a:srgbClr val="FFFFFF"/>
              </a:solidFill>
              <a:latin typeface="Arial"/>
              <a:cs typeface="Arial"/>
            </a:rPr>
            <a:t>Ψ</a:t>
          </a:r>
          <a:r>
            <a:rPr lang="el-GR" sz="1400" b="1" kern="1200" spc="10" dirty="0" err="1">
              <a:solidFill>
                <a:srgbClr val="FFFFFF"/>
              </a:solidFill>
              <a:latin typeface="Arial"/>
              <a:cs typeface="Arial"/>
            </a:rPr>
            <a:t>υ</a:t>
          </a:r>
          <a:r>
            <a:rPr lang="el-GR" sz="1400" b="1" kern="1200" spc="15" dirty="0" err="1">
              <a:solidFill>
                <a:srgbClr val="FFFFFF"/>
              </a:solidFill>
              <a:latin typeface="Arial"/>
              <a:cs typeface="Arial"/>
            </a:rPr>
            <a:t>χο</a:t>
          </a:r>
          <a:r>
            <a:rPr lang="el-GR" sz="1400" b="1" kern="1200" spc="10" dirty="0" err="1">
              <a:solidFill>
                <a:srgbClr val="FFFFFF"/>
              </a:solidFill>
              <a:latin typeface="Arial"/>
              <a:cs typeface="Arial"/>
            </a:rPr>
            <a:t>εκπα</a:t>
          </a:r>
          <a:r>
            <a:rPr lang="el-GR" sz="1400" b="1" kern="1200" spc="15" dirty="0" err="1">
              <a:solidFill>
                <a:srgbClr val="FFFFFF"/>
              </a:solidFill>
              <a:latin typeface="Arial"/>
              <a:cs typeface="Arial"/>
            </a:rPr>
            <a:t>ίδ</a:t>
          </a:r>
          <a:r>
            <a:rPr lang="el-GR" sz="1400" b="1" kern="1200" spc="10" dirty="0" err="1">
              <a:solidFill>
                <a:srgbClr val="FFFFFF"/>
              </a:solidFill>
              <a:latin typeface="Arial"/>
              <a:cs typeface="Arial"/>
            </a:rPr>
            <a:t>ευσ</a:t>
          </a:r>
          <a:r>
            <a:rPr lang="el-GR" sz="1400" b="1" kern="1200" spc="15" dirty="0" err="1">
              <a:solidFill>
                <a:srgbClr val="FFFFFF"/>
              </a:solidFill>
              <a:latin typeface="Arial"/>
              <a:cs typeface="Arial"/>
            </a:rPr>
            <a:t>η</a:t>
          </a:r>
          <a:r>
            <a:rPr lang="el-GR" sz="1400" b="1" kern="1200" dirty="0" err="1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kern="1200" spc="-90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τη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ν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οινότητ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α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γι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α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τη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ν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νί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χ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υσ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η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κα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υπ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ο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τήριξ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η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το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υ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50" dirty="0">
              <a:solidFill>
                <a:srgbClr val="FFFFFF"/>
              </a:solidFill>
              <a:latin typeface="Calibri"/>
              <a:cs typeface="Calibri"/>
            </a:rPr>
            <a:t>«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υ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γιο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ύ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kern="1200" spc="40" dirty="0">
              <a:solidFill>
                <a:srgbClr val="FFFFFF"/>
              </a:solidFill>
              <a:latin typeface="Calibri"/>
              <a:cs typeface="Calibri"/>
            </a:rPr>
            <a:t>»</a:t>
          </a:r>
          <a:r>
            <a:rPr lang="el-GR" sz="1400" b="1" kern="1200" spc="-10" dirty="0">
              <a:solidFill>
                <a:srgbClr val="FFFFFF"/>
              </a:solidFill>
              <a:latin typeface="Calibri"/>
              <a:cs typeface="Calibri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λη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θυσμ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ο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ύ</a:t>
          </a:r>
          <a:endParaRPr lang="el-GR" sz="1400" kern="1200" dirty="0"/>
        </a:p>
      </dsp:txBody>
      <dsp:txXfrm>
        <a:off x="451424" y="1976335"/>
        <a:ext cx="5674402" cy="745799"/>
      </dsp:txXfrm>
    </dsp:sp>
    <dsp:sp modelId="{75FC4994-CBCF-4B40-A62C-962C22C11C35}">
      <dsp:nvSpPr>
        <dsp:cNvPr id="0" name=""/>
        <dsp:cNvSpPr/>
      </dsp:nvSpPr>
      <dsp:spPr>
        <a:xfrm>
          <a:off x="0" y="3356560"/>
          <a:ext cx="82296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A0EEF-1FA2-4674-A2B7-6403097B166B}">
      <dsp:nvSpPr>
        <dsp:cNvPr id="0" name=""/>
        <dsp:cNvSpPr/>
      </dsp:nvSpPr>
      <dsp:spPr>
        <a:xfrm>
          <a:off x="411078" y="2857521"/>
          <a:ext cx="5755094" cy="5875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Παιδότοποι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κα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Κινητέ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Ομά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δ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α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ιχνιδιο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ύ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γι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α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α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ιδι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ά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Αγροτι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έ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ς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ριοχέ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ς</a:t>
          </a:r>
          <a:endParaRPr lang="el-GR" sz="1400" kern="1200" dirty="0"/>
        </a:p>
      </dsp:txBody>
      <dsp:txXfrm>
        <a:off x="439762" y="2886205"/>
        <a:ext cx="5697726" cy="530231"/>
      </dsp:txXfrm>
    </dsp:sp>
    <dsp:sp modelId="{15DFC331-EC58-44C1-849C-40D72E4B15FE}">
      <dsp:nvSpPr>
        <dsp:cNvPr id="0" name=""/>
        <dsp:cNvSpPr/>
      </dsp:nvSpPr>
      <dsp:spPr>
        <a:xfrm>
          <a:off x="0" y="4254940"/>
          <a:ext cx="82296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278AE-723F-45E0-9595-5320C1BC1CE0}">
      <dsp:nvSpPr>
        <dsp:cNvPr id="0" name=""/>
        <dsp:cNvSpPr/>
      </dsp:nvSpPr>
      <dsp:spPr>
        <a:xfrm>
          <a:off x="411078" y="3540160"/>
          <a:ext cx="5755094" cy="8033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Εκπαιδευτικές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συ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ν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α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ντή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σε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μ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φορ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ί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τη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το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ή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αυ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τοδιοί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η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ης</a:t>
          </a:r>
          <a:r>
            <a:rPr lang="el-GR" sz="1400" b="1" kern="1200" spc="10" dirty="0">
              <a:solidFill>
                <a:srgbClr val="FFFFFF"/>
              </a:solidFill>
              <a:latin typeface="Calibri"/>
              <a:cs typeface="Calibri"/>
            </a:rPr>
            <a:t>,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ασ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υ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νο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μ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ία</a:t>
          </a:r>
          <a:r>
            <a:rPr lang="el-GR" sz="1400" b="1" kern="1200" spc="10" dirty="0">
              <a:solidFill>
                <a:srgbClr val="FFFFFF"/>
              </a:solidFill>
              <a:latin typeface="Calibri"/>
              <a:cs typeface="Calibri"/>
            </a:rPr>
            <a:t>,</a:t>
          </a:r>
          <a:r>
            <a:rPr lang="el-GR" sz="1400" b="1" kern="1200" spc="-10" dirty="0">
              <a:solidFill>
                <a:srgbClr val="FFFFFF"/>
              </a:solidFill>
              <a:latin typeface="Calibri"/>
              <a:cs typeface="Calibri"/>
            </a:rPr>
            <a:t>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δι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κασ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τι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ο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ύ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λ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ιτο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υ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ργο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ύ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kern="1200" spc="10" dirty="0">
              <a:solidFill>
                <a:srgbClr val="FFFFFF"/>
              </a:solidFill>
              <a:latin typeface="Calibri"/>
              <a:cs typeface="Calibri"/>
            </a:rPr>
            <a:t>,</a:t>
          </a:r>
          <a:r>
            <a:rPr lang="el-GR" sz="1400" b="1" kern="1200" spc="-10" dirty="0">
              <a:solidFill>
                <a:srgbClr val="FFFFFF"/>
              </a:solidFill>
              <a:latin typeface="Calibri"/>
              <a:cs typeface="Calibri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εκκ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λη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ί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α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λπ</a:t>
          </a:r>
          <a:r>
            <a:rPr lang="el-GR" sz="1400" b="1" kern="1200" dirty="0">
              <a:solidFill>
                <a:srgbClr val="FFFFFF"/>
              </a:solidFill>
              <a:latin typeface="Calibri"/>
              <a:cs typeface="Calibri"/>
            </a:rPr>
            <a:t>.</a:t>
          </a:r>
          <a:endParaRPr lang="el-GR" sz="1400" kern="1200" dirty="0"/>
        </a:p>
      </dsp:txBody>
      <dsp:txXfrm>
        <a:off x="450294" y="3579376"/>
        <a:ext cx="5676662" cy="724908"/>
      </dsp:txXfrm>
    </dsp:sp>
    <dsp:sp modelId="{FF8188CE-1381-40C9-BD4C-185FA4C21918}">
      <dsp:nvSpPr>
        <dsp:cNvPr id="0" name=""/>
        <dsp:cNvSpPr/>
      </dsp:nvSpPr>
      <dsp:spPr>
        <a:xfrm>
          <a:off x="0" y="5064142"/>
          <a:ext cx="82296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36ACA-E250-4360-87A6-E8A98C666DFF}">
      <dsp:nvSpPr>
        <dsp:cNvPr id="0" name=""/>
        <dsp:cNvSpPr/>
      </dsp:nvSpPr>
      <dsp:spPr>
        <a:xfrm>
          <a:off x="411078" y="4438540"/>
          <a:ext cx="5755094" cy="7141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Ομ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ιλί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κα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φ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ν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ία</a:t>
          </a:r>
          <a:r>
            <a:rPr lang="el-GR" sz="1400" b="1" kern="1200" spc="10" dirty="0">
              <a:solidFill>
                <a:srgbClr val="FFFFFF"/>
              </a:solidFill>
              <a:latin typeface="Calibri"/>
              <a:cs typeface="Calibri"/>
            </a:rPr>
            <a:t>,</a:t>
          </a:r>
          <a:r>
            <a:rPr lang="el-GR" sz="1400" b="1" kern="1200" spc="-10" dirty="0">
              <a:solidFill>
                <a:srgbClr val="FFFFFF"/>
              </a:solidFill>
              <a:latin typeface="Calibri"/>
              <a:cs typeface="Calibri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συμμε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τοχ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ή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το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έ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ς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εκ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δηλ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ώσε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ις</a:t>
          </a:r>
          <a:r>
            <a:rPr lang="el-GR" sz="1400" b="1" kern="1200" spc="10" dirty="0">
              <a:solidFill>
                <a:srgbClr val="FFFFFF"/>
              </a:solidFill>
              <a:latin typeface="Calibri"/>
              <a:cs typeface="Calibri"/>
            </a:rPr>
            <a:t>,</a:t>
          </a:r>
          <a:r>
            <a:rPr lang="el-GR" sz="1400" b="1" kern="1200" spc="-10" dirty="0">
              <a:solidFill>
                <a:srgbClr val="FFFFFF"/>
              </a:solidFill>
              <a:latin typeface="Calibri"/>
              <a:cs typeface="Calibri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πε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λ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ά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ς 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το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κώ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ν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κα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ασ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τη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μά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ω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ν</a:t>
          </a:r>
          <a:endParaRPr lang="el-GR" sz="1400" kern="1200" dirty="0">
            <a:latin typeface="Arial"/>
            <a:cs typeface="Arial"/>
          </a:endParaRPr>
        </a:p>
      </dsp:txBody>
      <dsp:txXfrm>
        <a:off x="445941" y="4473403"/>
        <a:ext cx="5685368" cy="644436"/>
      </dsp:txXfrm>
    </dsp:sp>
    <dsp:sp modelId="{75090CD6-65B1-4734-8076-A93ABF8BA73E}">
      <dsp:nvSpPr>
        <dsp:cNvPr id="0" name=""/>
        <dsp:cNvSpPr/>
      </dsp:nvSpPr>
      <dsp:spPr>
        <a:xfrm>
          <a:off x="0" y="5615714"/>
          <a:ext cx="8229600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6EF61-45FB-4796-A4E6-055831441742}">
      <dsp:nvSpPr>
        <dsp:cNvPr id="0" name=""/>
        <dsp:cNvSpPr/>
      </dsp:nvSpPr>
      <dsp:spPr>
        <a:xfrm>
          <a:off x="411480" y="5247742"/>
          <a:ext cx="5760720" cy="4565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Π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α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ρο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υσ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ί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ασ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η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χ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τι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κώ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ν</a:t>
          </a:r>
          <a:r>
            <a:rPr lang="el-GR" sz="1400" b="1" kern="1200" spc="-90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ργ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ασ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ώ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ν</a:t>
          </a:r>
          <a:r>
            <a:rPr lang="el-GR" sz="1400" b="1" kern="1200" spc="-90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ε</a:t>
          </a:r>
          <a:r>
            <a:rPr lang="el-GR" sz="1400" b="1" kern="1200" spc="-95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επ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ι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τη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μ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ονι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κ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ά</a:t>
          </a:r>
          <a:r>
            <a:rPr lang="el-GR" sz="1400" b="1" kern="1200" spc="-90" dirty="0">
              <a:solidFill>
                <a:srgbClr val="FFFFFF"/>
              </a:solidFill>
              <a:latin typeface="Arial"/>
              <a:cs typeface="Arial"/>
            </a:rPr>
            <a:t> </a:t>
          </a:r>
          <a:r>
            <a:rPr lang="el-GR" sz="1400" b="1" kern="1200" spc="10" dirty="0">
              <a:solidFill>
                <a:srgbClr val="FFFFFF"/>
              </a:solidFill>
              <a:latin typeface="Arial"/>
              <a:cs typeface="Arial"/>
            </a:rPr>
            <a:t>συ</a:t>
          </a:r>
          <a:r>
            <a:rPr lang="el-GR" sz="1400" b="1" kern="1200" spc="15" dirty="0">
              <a:solidFill>
                <a:srgbClr val="FFFFFF"/>
              </a:solidFill>
              <a:latin typeface="Arial"/>
              <a:cs typeface="Arial"/>
            </a:rPr>
            <a:t>νέδρι</a:t>
          </a:r>
          <a:r>
            <a:rPr lang="el-GR" sz="1400" b="1" kern="1200" dirty="0">
              <a:solidFill>
                <a:srgbClr val="FFFFFF"/>
              </a:solidFill>
              <a:latin typeface="Arial"/>
              <a:cs typeface="Arial"/>
            </a:rPr>
            <a:t>α</a:t>
          </a:r>
          <a:endParaRPr lang="el-GR" sz="1400" kern="1200" dirty="0"/>
        </a:p>
      </dsp:txBody>
      <dsp:txXfrm>
        <a:off x="433766" y="5270028"/>
        <a:ext cx="5716148" cy="411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62858-C48C-4E9F-A531-DC584F17BD6D}">
      <dsp:nvSpPr>
        <dsp:cNvPr id="0" name=""/>
        <dsp:cNvSpPr/>
      </dsp:nvSpPr>
      <dsp:spPr>
        <a:xfrm>
          <a:off x="3293446" y="3704"/>
          <a:ext cx="4928120" cy="1012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Εξασφάλιση της ετήσιας άδειας από το Υπουργείο Παιδείας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Πρώτη επικοινωνία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Συμπλήρωση φόρμας υποδοχής αιτήματος στα σχολεία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Επίσκεψη διευκρίνησης αιτήματος</a:t>
          </a:r>
        </a:p>
      </dsp:txBody>
      <dsp:txXfrm>
        <a:off x="3293446" y="130245"/>
        <a:ext cx="4548498" cy="759243"/>
      </dsp:txXfrm>
    </dsp:sp>
    <dsp:sp modelId="{6D9493EF-E8A5-4DB4-970C-BC7BACCF63B9}">
      <dsp:nvSpPr>
        <dsp:cNvPr id="0" name=""/>
        <dsp:cNvSpPr/>
      </dsp:nvSpPr>
      <dsp:spPr>
        <a:xfrm>
          <a:off x="8032" y="132761"/>
          <a:ext cx="3285413" cy="7542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1. Φάση προετοιμασίας</a:t>
          </a:r>
        </a:p>
      </dsp:txBody>
      <dsp:txXfrm>
        <a:off x="44850" y="169579"/>
        <a:ext cx="3211777" cy="680575"/>
      </dsp:txXfrm>
    </dsp:sp>
    <dsp:sp modelId="{344691DF-BBBB-4EBD-AF03-CA42150ECC9F}">
      <dsp:nvSpPr>
        <dsp:cNvPr id="0" name=""/>
        <dsp:cNvSpPr/>
      </dsp:nvSpPr>
      <dsp:spPr>
        <a:xfrm>
          <a:off x="3291839" y="1091451"/>
          <a:ext cx="4937760" cy="754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Συντάσσεται φόρμα προγραμματισμού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/>
            <a:t>Αποστολή ενημερωτικής επιστολής στα σχολεία με συνημμένα: υπόδειγμα συμφώνου συνεργασίας και βεβαίωσης υλοποίησης της δράσης </a:t>
          </a:r>
        </a:p>
      </dsp:txBody>
      <dsp:txXfrm>
        <a:off x="3291839" y="1185727"/>
        <a:ext cx="4654931" cy="565659"/>
      </dsp:txXfrm>
    </dsp:sp>
    <dsp:sp modelId="{845B7388-E2A8-4E75-B7A0-A86234EA7198}">
      <dsp:nvSpPr>
        <dsp:cNvPr id="0" name=""/>
        <dsp:cNvSpPr/>
      </dsp:nvSpPr>
      <dsp:spPr>
        <a:xfrm>
          <a:off x="0" y="1091451"/>
          <a:ext cx="3291840" cy="754211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/>
            <a:t>2. Φάση Προγραμματισμού- Σχεδιασμού δράσης</a:t>
          </a:r>
          <a:endParaRPr lang="el-GR" sz="1900" kern="1200"/>
        </a:p>
      </dsp:txBody>
      <dsp:txXfrm>
        <a:off x="36818" y="1128269"/>
        <a:ext cx="3218204" cy="680575"/>
      </dsp:txXfrm>
    </dsp:sp>
    <dsp:sp modelId="{C2523A1A-61E2-45E4-B086-BCC4FC829E5A}">
      <dsp:nvSpPr>
        <dsp:cNvPr id="0" name=""/>
        <dsp:cNvSpPr/>
      </dsp:nvSpPr>
      <dsp:spPr>
        <a:xfrm>
          <a:off x="3291839" y="1921084"/>
          <a:ext cx="4937760" cy="754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 Οργανώνεται το περιεχόμενο και το υλικό που απαιτείται για τη δράση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 Διανέμεται έντυπο αξιολόγησης </a:t>
          </a:r>
        </a:p>
      </dsp:txBody>
      <dsp:txXfrm>
        <a:off x="3291839" y="2015360"/>
        <a:ext cx="4654931" cy="565659"/>
      </dsp:txXfrm>
    </dsp:sp>
    <dsp:sp modelId="{D8613905-17BE-4C2D-A57E-E4A9A75CB0CA}">
      <dsp:nvSpPr>
        <dsp:cNvPr id="0" name=""/>
        <dsp:cNvSpPr/>
      </dsp:nvSpPr>
      <dsp:spPr>
        <a:xfrm>
          <a:off x="0" y="1921084"/>
          <a:ext cx="3291840" cy="754211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/>
            <a:t>3. Φάση Υλοποίησης</a:t>
          </a:r>
          <a:endParaRPr lang="el-GR" sz="1900" kern="1200"/>
        </a:p>
      </dsp:txBody>
      <dsp:txXfrm>
        <a:off x="36818" y="1957902"/>
        <a:ext cx="3218204" cy="680575"/>
      </dsp:txXfrm>
    </dsp:sp>
    <dsp:sp modelId="{17DA367D-CE66-4DCF-809E-7F42B62CA1B8}">
      <dsp:nvSpPr>
        <dsp:cNvPr id="0" name=""/>
        <dsp:cNvSpPr/>
      </dsp:nvSpPr>
      <dsp:spPr>
        <a:xfrm>
          <a:off x="3291839" y="2750717"/>
          <a:ext cx="4937760" cy="754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 Κοινοποιείται υλικό στο γραφείο επικοινωνίας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 Έντυπο Αγωγής Κοινότητας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 Βεβαίωση υλοποίησης </a:t>
          </a:r>
        </a:p>
      </dsp:txBody>
      <dsp:txXfrm>
        <a:off x="3291839" y="2844993"/>
        <a:ext cx="4654931" cy="565659"/>
      </dsp:txXfrm>
    </dsp:sp>
    <dsp:sp modelId="{C0490978-423C-40F7-8260-5438EF1788AF}">
      <dsp:nvSpPr>
        <dsp:cNvPr id="0" name=""/>
        <dsp:cNvSpPr/>
      </dsp:nvSpPr>
      <dsp:spPr>
        <a:xfrm>
          <a:off x="0" y="2750717"/>
          <a:ext cx="3291840" cy="754211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/>
            <a:t>4. Απολογιστικά- Αποδεικτικά στοιχεία </a:t>
          </a:r>
          <a:endParaRPr lang="el-GR" sz="1900" kern="1200"/>
        </a:p>
      </dsp:txBody>
      <dsp:txXfrm>
        <a:off x="36818" y="2787535"/>
        <a:ext cx="3218204" cy="680575"/>
      </dsp:txXfrm>
    </dsp:sp>
    <dsp:sp modelId="{9D1A2361-A9E9-4E88-B625-5BD9051231C8}">
      <dsp:nvSpPr>
        <dsp:cNvPr id="0" name=""/>
        <dsp:cNvSpPr/>
      </dsp:nvSpPr>
      <dsp:spPr>
        <a:xfrm>
          <a:off x="3291839" y="3580350"/>
          <a:ext cx="4937760" cy="7542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100" kern="1200" dirty="0"/>
            <a:t>Γραπτές αναφορές και ενημερώσεις σε εσωτερικό επίπεδο </a:t>
          </a:r>
        </a:p>
      </dsp:txBody>
      <dsp:txXfrm>
        <a:off x="3291839" y="3674626"/>
        <a:ext cx="4654931" cy="565659"/>
      </dsp:txXfrm>
    </dsp:sp>
    <dsp:sp modelId="{C89F6232-A72E-45F8-814B-C0C53C7C29D0}">
      <dsp:nvSpPr>
        <dsp:cNvPr id="0" name=""/>
        <dsp:cNvSpPr/>
      </dsp:nvSpPr>
      <dsp:spPr>
        <a:xfrm>
          <a:off x="0" y="3580350"/>
          <a:ext cx="3291840" cy="754211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 dirty="0"/>
            <a:t>5. Φάση αξιολόγησης- εξαγωγής αποτελεσμάτων</a:t>
          </a:r>
          <a:endParaRPr lang="el-GR" sz="1900" kern="1200" dirty="0"/>
        </a:p>
      </dsp:txBody>
      <dsp:txXfrm>
        <a:off x="36818" y="3617168"/>
        <a:ext cx="3218204" cy="680575"/>
      </dsp:txXfrm>
    </dsp:sp>
    <dsp:sp modelId="{D49F634C-6F5D-44E6-89FC-42D83702D37E}">
      <dsp:nvSpPr>
        <dsp:cNvPr id="0" name=""/>
        <dsp:cNvSpPr/>
      </dsp:nvSpPr>
      <dsp:spPr>
        <a:xfrm>
          <a:off x="3292643" y="4409983"/>
          <a:ext cx="4932937" cy="10155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/>
            <a:t>Απολογιστικά σε ετήσια βάση για τα πεπραγμένα της ΕΚΨ&amp;ΨΥ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 dirty="0"/>
            <a:t>Απολογιστικά σε ετήσια βάση για το Υπουργείο Παιδείας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/>
            <a:t>Απολογιστικά σε ετήσια βάση για το Υπουργείο Υγείας- Χρηματοδότηση δράσεων Αγωγής Κοινότητας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/>
            <a:t>Σύνταξη πεπραγμένων της Αγωγής Κοινότητας </a:t>
          </a:r>
        </a:p>
      </dsp:txBody>
      <dsp:txXfrm>
        <a:off x="3292643" y="4536930"/>
        <a:ext cx="4552096" cy="761682"/>
      </dsp:txXfrm>
    </dsp:sp>
    <dsp:sp modelId="{FE36A8A0-BD67-425F-8830-5EF6143E0BB4}">
      <dsp:nvSpPr>
        <dsp:cNvPr id="0" name=""/>
        <dsp:cNvSpPr/>
      </dsp:nvSpPr>
      <dsp:spPr>
        <a:xfrm>
          <a:off x="4018" y="4540665"/>
          <a:ext cx="3288625" cy="75421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1" kern="1200"/>
            <a:t>6. Τελικός Απολογισμός- Προτάσεις επανασχεδιασμού</a:t>
          </a:r>
          <a:endParaRPr lang="el-GR" sz="1900" kern="1200"/>
        </a:p>
      </dsp:txBody>
      <dsp:txXfrm>
        <a:off x="40836" y="4577483"/>
        <a:ext cx="3214989" cy="680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1A09-024B-4768-A2DD-1977113A8A52}" type="datetimeFigureOut">
              <a:rPr lang="el-GR" smtClean="0"/>
              <a:t>8/11/2018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46DC9-DC49-4229-9826-37EFDC4F42C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23825"/>
            <a:ext cx="7315200" cy="597902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4196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pic>
        <p:nvPicPr>
          <p:cNvPr id="6" name="graph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AD483-A85A-4B96-AA92-6BC7E7E76517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0B92FC-C5E2-46DD-8EAE-067514A3A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 rot="21437219">
            <a:off x="603112" y="1593837"/>
            <a:ext cx="8162295" cy="45748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AA38-E826-48BC-9B32-CC97BD5EE527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04A4F-673C-498D-A350-C4A6967F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AD483-A85A-4B96-AA92-6BC7E7E76517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0B92FC-C5E2-46DD-8EAE-067514A3A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8/11/2018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mailto:ekpsale1@gmail.co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rule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45039">
            <a:off x="374301" y="5200515"/>
            <a:ext cx="60436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red_paper_cli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00675">
            <a:off x="1633538" y="5748338"/>
            <a:ext cx="476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silver_paper_cli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92773">
            <a:off x="5049838" y="4979988"/>
            <a:ext cx="4953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blue_pencil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11590">
            <a:off x="56118" y="2770769"/>
            <a:ext cx="41783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agnify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86842" y="0"/>
            <a:ext cx="6416674" cy="60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ular Callout 17" hidden="1"/>
          <p:cNvSpPr/>
          <p:nvPr/>
        </p:nvSpPr>
        <p:spPr>
          <a:xfrm>
            <a:off x="1885950" y="2492375"/>
            <a:ext cx="2676525" cy="1765300"/>
          </a:xfrm>
          <a:prstGeom prst="wedge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Comic Sans MS" pitchFamily="66" charset="0"/>
              </a:rPr>
              <a:t>Replace,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Delete</a:t>
            </a:r>
            <a:r>
              <a:rPr lang="en-US" sz="2000" dirty="0">
                <a:latin typeface="Comic Sans MS" pitchFamily="66" charset="0"/>
              </a:rPr>
              <a:t>,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or </a:t>
            </a:r>
            <a:r>
              <a:rPr lang="en-US" sz="2000" b="1" dirty="0">
                <a:latin typeface="Comic Sans MS" pitchFamily="66" charset="0"/>
              </a:rPr>
              <a:t>Move</a:t>
            </a:r>
            <a:r>
              <a:rPr lang="en-US" sz="2000" dirty="0">
                <a:latin typeface="Comic Sans MS" pitchFamily="66" charset="0"/>
              </a:rPr>
              <a:t> any of the graphics to customize your own template.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1 - Τίτλος"/>
          <p:cNvSpPr>
            <a:spLocks noGrp="1"/>
          </p:cNvSpPr>
          <p:nvPr>
            <p:ph type="ctrTitle"/>
          </p:nvPr>
        </p:nvSpPr>
        <p:spPr>
          <a:xfrm>
            <a:off x="214282" y="0"/>
            <a:ext cx="8929718" cy="1714512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rgbClr val="0070C0"/>
                </a:solidFill>
              </a:rPr>
              <a:t>Παρουσίαση της μεθοδολογίας δικτύωσης του Φορέα </a:t>
            </a:r>
            <a:br>
              <a:rPr lang="el-GR" sz="3200" b="1" dirty="0">
                <a:solidFill>
                  <a:srgbClr val="0070C0"/>
                </a:solidFill>
              </a:rPr>
            </a:br>
            <a:r>
              <a:rPr lang="el-GR" sz="3200" b="1" dirty="0">
                <a:solidFill>
                  <a:srgbClr val="0070C0"/>
                </a:solidFill>
              </a:rPr>
              <a:t>Εταιρίας Κοινωνικής Ψυχιατρικής και Ψυχικής Υγείας </a:t>
            </a:r>
            <a:br>
              <a:rPr lang="el-GR" sz="3200" b="1" dirty="0">
                <a:solidFill>
                  <a:srgbClr val="0070C0"/>
                </a:solidFill>
              </a:rPr>
            </a:br>
            <a:r>
              <a:rPr lang="el-GR" sz="3200" b="1" dirty="0">
                <a:solidFill>
                  <a:srgbClr val="0070C0"/>
                </a:solidFill>
              </a:rPr>
              <a:t>με την σχολική κοινότητα</a:t>
            </a:r>
            <a:endParaRPr lang="el-GR" sz="3200" dirty="0">
              <a:solidFill>
                <a:srgbClr val="0070C0"/>
              </a:solidFill>
            </a:endParaRPr>
          </a:p>
        </p:txBody>
      </p:sp>
      <p:sp>
        <p:nvSpPr>
          <p:cNvPr id="21" name="2 - Υπότιτλος"/>
          <p:cNvSpPr txBox="1">
            <a:spLocks/>
          </p:cNvSpPr>
          <p:nvPr/>
        </p:nvSpPr>
        <p:spPr>
          <a:xfrm>
            <a:off x="1142976" y="1785926"/>
            <a:ext cx="6929486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Τσιακίρη</a:t>
            </a: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Α.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Παπασιδέρη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Μ., Λαμπροπούλου, Ε. Κηπουρού Ε.,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Χιώνης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Ι.,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Δογιαμάζη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Υπηρεσίες Δομής Θράκης</a:t>
            </a:r>
          </a:p>
        </p:txBody>
      </p:sp>
      <p:pic>
        <p:nvPicPr>
          <p:cNvPr id="22" name="Picture 2" descr="Ekpse.g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033" y="5429264"/>
            <a:ext cx="3132967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9965 0.01041 L -0.06944 0.05898 C -0.10521 0.07008 -0.15868 0.07655 -0.21424 0.07655 C -0.27708 0.07655 -0.32778 0.07008 -0.36337 0.05898 L -0.53368 0.01041 " pathEditMode="relative" rAng="0" ptsTypes="FffFF">
                                      <p:cBhvr>
                                        <p:cTn id="6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33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86040" cy="3154362"/>
          </a:xfrm>
        </p:spPr>
        <p:txBody>
          <a:bodyPr>
            <a:normAutofit/>
          </a:bodyPr>
          <a:lstStyle/>
          <a:p>
            <a:r>
              <a:rPr lang="el-GR" sz="3200" dirty="0"/>
              <a:t>Υπόδειγμα τρόπου κοστολόγησης των δράσεων</a:t>
            </a:r>
          </a:p>
        </p:txBody>
      </p:sp>
      <p:pic>
        <p:nvPicPr>
          <p:cNvPr id="4" name="3 - Θέση περιεχομένου" descr="Στιγμιότυπο οθόνης (97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0"/>
            <a:ext cx="5286380" cy="3571900"/>
          </a:xfrm>
        </p:spPr>
      </p:pic>
      <p:pic>
        <p:nvPicPr>
          <p:cNvPr id="5" name="4 - Εικόνα" descr="Στιγμιότυπο οθόνης (98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1" y="3500438"/>
            <a:ext cx="5643569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0" y="381000"/>
            <a:ext cx="4073525" cy="20478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Questions?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More Information?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286380" y="4143380"/>
            <a:ext cx="2928958" cy="8382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l-GR" b="1" dirty="0">
                <a:solidFill>
                  <a:srgbClr val="FF0000"/>
                </a:solidFill>
              </a:rPr>
              <a:t>Άννα </a:t>
            </a:r>
            <a:r>
              <a:rPr lang="el-GR" b="1" dirty="0" err="1">
                <a:solidFill>
                  <a:srgbClr val="FF0000"/>
                </a:solidFill>
              </a:rPr>
              <a:t>Τσιακίρη</a:t>
            </a:r>
            <a:endParaRPr lang="en-US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FF0000"/>
                </a:solidFill>
                <a:hlinkClick r:id="rId2"/>
              </a:rPr>
              <a:t>ekpsale1@gmail.com</a:t>
            </a:r>
            <a:endParaRPr lang="en-US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l-GR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6498" name="Picture 2" descr="C:\Users\user\ANIMATED PPT\3d figures\stand_out_group_anim_500_clr_247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609600"/>
            <a:ext cx="4762500" cy="4762500"/>
          </a:xfrm>
          <a:prstGeom prst="rect">
            <a:avLst/>
          </a:prstGeom>
          <a:noFill/>
        </p:spPr>
      </p:pic>
      <p:pic>
        <p:nvPicPr>
          <p:cNvPr id="8" name="Picture 2" descr="Ekpse.g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072074"/>
            <a:ext cx="3132967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4255035" cy="396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Τί είναι η Αγωγή Κοινότητας;</a:t>
            </a:r>
          </a:p>
        </p:txBody>
      </p:sp>
      <p:sp>
        <p:nvSpPr>
          <p:cNvPr id="9" name="object 25"/>
          <p:cNvSpPr txBox="1">
            <a:spLocks/>
          </p:cNvSpPr>
          <p:nvPr/>
        </p:nvSpPr>
        <p:spPr>
          <a:xfrm>
            <a:off x="2928926" y="1643050"/>
            <a:ext cx="6215074" cy="4521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4405" marR="5080" lvl="0" indent="3798570" algn="r" defTabSz="914400" rtl="0" eaLnBrk="1" fontAlgn="auto" latinLnBrk="0" hangingPunct="1">
              <a:lnSpc>
                <a:spcPct val="114599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5054600" algn="l"/>
              </a:tabLst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Η	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εργασί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α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μ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ν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πληθυσμ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ό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γι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α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ν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ευαισθητοποίησ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ή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του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,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ώστ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ν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'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αλλάξε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ι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στάσ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η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απέναντ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ι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στη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ν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ψυχικ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ή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νόσ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ο</a:t>
            </a:r>
          </a:p>
          <a:p>
            <a:pPr marL="342900" marR="5080" lvl="0" indent="-342900" algn="r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(</a:t>
            </a:r>
            <a:r>
              <a:rPr kumimoji="0" lang="el-GR" sz="1800" b="0" i="0" u="none" strike="noStrike" kern="1200" cap="none" spc="1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Σακελλαρόπουλος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,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1995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1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Times New Roman"/>
            </a:endParaRPr>
          </a:p>
          <a:p>
            <a:pPr marL="12700" marR="5080" lvl="0" indent="1056005" algn="r" defTabSz="914400" rtl="0" eaLnBrk="1" fontAlgn="auto" latinLnBrk="0" hangingPunct="1">
              <a:lnSpc>
                <a:spcPct val="114599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Πρόκειτα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ι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γι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α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εκπαίδευσ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η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πο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υ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απευθύνετα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ι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τόσ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ο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στο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ν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γενικ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ό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πληθυσμ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ό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όσ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ο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κα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ι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σ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ειδικέ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ομάδε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μια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Κοινότητας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,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όπω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π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χ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εκπαιδευτικούς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,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γιατρούς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,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αστυνομικού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κλπ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,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ώστ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ν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α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βοηθήσουν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,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είτ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εθελοντικ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ά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είτ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στ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ο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πλαίσι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ο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τω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ν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επαγγελματικώ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ν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του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δραστηριοτήτων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,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στ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ο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έργ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ο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πρόληψη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κα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ι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θεραπεία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τω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ν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ψυχικώ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ν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διαταραχών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.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Αυτο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ύ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υ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τύπο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υ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η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εκπαίδευση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,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τόσ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ο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υ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πληθυσμο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ύ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όσ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ο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κα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ι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τω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ν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ειδικώ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ν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πληθυσμιακώ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ν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ομάδων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,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απαιτε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ί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απ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ό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α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μέλ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η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τη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ψυχιατρική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υπηρεσία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γνώσει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Ατομικής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,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Ομαδική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κα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ι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Κοινωνική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Ψυχολογία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</a:p>
          <a:p>
            <a:pPr marL="342900" marR="5080" lvl="0" indent="-342900" algn="r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(</a:t>
            </a:r>
            <a:r>
              <a:rPr kumimoji="0" lang="el-GR" sz="1800" b="0" i="0" u="none" strike="noStrike" kern="1200" cap="none" spc="15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Σακελλαρόπουλο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ς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κα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ι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συνεργάτες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,</a:t>
            </a:r>
            <a:r>
              <a:rPr kumimoji="0" lang="el-GR" sz="1800" b="0" i="0" u="none" strike="noStrike" kern="1200" cap="none" spc="3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 </a:t>
            </a:r>
            <a:r>
              <a:rPr kumimoji="0" lang="el-GR" sz="1800" b="0" i="0" u="none" strike="noStrike" kern="1200" cap="none" spc="1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1995)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550" y="1357298"/>
            <a:ext cx="4362450" cy="57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35"/>
          <p:cNvSpPr txBox="1">
            <a:spLocks noGrp="1"/>
          </p:cNvSpPr>
          <p:nvPr>
            <p:ph sz="quarter" idx="10"/>
          </p:nvPr>
        </p:nvSpPr>
        <p:spPr>
          <a:xfrm>
            <a:off x="457200" y="1600200"/>
            <a:ext cx="5186370" cy="4382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  <a:buNone/>
            </a:pPr>
            <a:r>
              <a:rPr sz="1800" spc="15" dirty="0">
                <a:latin typeface="Arial Narrow" pitchFamily="34" charset="0"/>
                <a:cs typeface="Arial"/>
              </a:rPr>
              <a:t>Ι</a:t>
            </a:r>
            <a:r>
              <a:rPr sz="1800" spc="-110" dirty="0">
                <a:latin typeface="Arial Narrow" pitchFamily="34" charset="0"/>
                <a:cs typeface="Arial"/>
              </a:rPr>
              <a:t>.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Ν</a:t>
            </a:r>
            <a:r>
              <a:rPr sz="1800" dirty="0">
                <a:latin typeface="Arial Narrow" pitchFamily="34" charset="0"/>
                <a:cs typeface="Arial"/>
              </a:rPr>
              <a:t>α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επιφέρε</a:t>
            </a:r>
            <a:r>
              <a:rPr sz="1800" dirty="0">
                <a:latin typeface="Arial Narrow" pitchFamily="34" charset="0"/>
                <a:cs typeface="Arial"/>
              </a:rPr>
              <a:t>ι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αλλαγ</a:t>
            </a:r>
            <a:r>
              <a:rPr sz="1800" dirty="0">
                <a:latin typeface="Arial Narrow" pitchFamily="34" charset="0"/>
                <a:cs typeface="Arial"/>
              </a:rPr>
              <a:t>ή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στι</a:t>
            </a:r>
            <a:r>
              <a:rPr sz="1800" dirty="0">
                <a:latin typeface="Arial Narrow" pitchFamily="34" charset="0"/>
                <a:cs typeface="Arial"/>
              </a:rPr>
              <a:t>ς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στάσει</a:t>
            </a:r>
            <a:r>
              <a:rPr sz="1800" dirty="0">
                <a:latin typeface="Arial Narrow" pitchFamily="34" charset="0"/>
                <a:cs typeface="Arial"/>
              </a:rPr>
              <a:t>ς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πο</a:t>
            </a:r>
            <a:r>
              <a:rPr sz="1800" dirty="0">
                <a:latin typeface="Arial Narrow" pitchFamily="34" charset="0"/>
                <a:cs typeface="Arial"/>
              </a:rPr>
              <a:t>υ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αφορού</a:t>
            </a:r>
            <a:r>
              <a:rPr sz="1800" dirty="0">
                <a:latin typeface="Arial Narrow" pitchFamily="34" charset="0"/>
                <a:cs typeface="Arial"/>
              </a:rPr>
              <a:t>ν</a:t>
            </a:r>
            <a:r>
              <a:rPr sz="1800" spc="-110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στη</a:t>
            </a:r>
            <a:r>
              <a:rPr sz="1800" dirty="0">
                <a:latin typeface="Arial Narrow" pitchFamily="34" charset="0"/>
                <a:cs typeface="Arial"/>
              </a:rPr>
              <a:t>ν </a:t>
            </a:r>
            <a:r>
              <a:rPr sz="1800" spc="15" dirty="0">
                <a:latin typeface="Arial Narrow" pitchFamily="34" charset="0"/>
                <a:cs typeface="Arial"/>
              </a:rPr>
              <a:t>ψυχικ</a:t>
            </a:r>
            <a:r>
              <a:rPr sz="1800" dirty="0">
                <a:latin typeface="Arial Narrow" pitchFamily="34" charset="0"/>
                <a:cs typeface="Arial"/>
              </a:rPr>
              <a:t>ή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ασθένεια</a:t>
            </a:r>
            <a:r>
              <a:rPr sz="1800" spc="-110" dirty="0">
                <a:latin typeface="Arial Narrow" pitchFamily="34" charset="0"/>
                <a:cs typeface="Arial"/>
              </a:rPr>
              <a:t>,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στ</a:t>
            </a:r>
            <a:r>
              <a:rPr sz="1800" dirty="0">
                <a:latin typeface="Arial Narrow" pitchFamily="34" charset="0"/>
                <a:cs typeface="Arial"/>
              </a:rPr>
              <a:t>η</a:t>
            </a:r>
            <a:r>
              <a:rPr lang="el-GR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χρήσ</a:t>
            </a:r>
            <a:r>
              <a:rPr sz="1800" dirty="0">
                <a:latin typeface="Arial Narrow" pitchFamily="34" charset="0"/>
                <a:cs typeface="Arial"/>
              </a:rPr>
              <a:t>η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εξαρτησιογόνω</a:t>
            </a:r>
            <a:r>
              <a:rPr sz="1800" dirty="0">
                <a:latin typeface="Arial Narrow" pitchFamily="34" charset="0"/>
                <a:cs typeface="Arial"/>
              </a:rPr>
              <a:t>ν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ουσιώ</a:t>
            </a:r>
            <a:r>
              <a:rPr sz="1800" dirty="0">
                <a:latin typeface="Arial Narrow" pitchFamily="34" charset="0"/>
                <a:cs typeface="Arial"/>
              </a:rPr>
              <a:t>ν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κα</a:t>
            </a:r>
            <a:r>
              <a:rPr sz="1800" dirty="0">
                <a:latin typeface="Arial Narrow" pitchFamily="34" charset="0"/>
                <a:cs typeface="Arial"/>
              </a:rPr>
              <a:t>ι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στη</a:t>
            </a:r>
            <a:r>
              <a:rPr sz="1800" dirty="0">
                <a:latin typeface="Arial Narrow" pitchFamily="34" charset="0"/>
                <a:cs typeface="Arial"/>
              </a:rPr>
              <a:t>ν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αναπηρί</a:t>
            </a:r>
            <a:r>
              <a:rPr sz="1800" dirty="0">
                <a:latin typeface="Arial Narrow" pitchFamily="34" charset="0"/>
                <a:cs typeface="Arial"/>
              </a:rPr>
              <a:t>α </a:t>
            </a:r>
            <a:r>
              <a:rPr sz="1800" spc="15" dirty="0">
                <a:latin typeface="Arial Narrow" pitchFamily="34" charset="0"/>
                <a:cs typeface="Arial"/>
              </a:rPr>
              <a:t>γενικότερα</a:t>
            </a:r>
            <a:endParaRPr sz="1800" dirty="0"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150" dirty="0">
              <a:latin typeface="Arial Narrow" pitchFamily="34" charset="0"/>
              <a:cs typeface="Times New Roman"/>
            </a:endParaRPr>
          </a:p>
          <a:p>
            <a:pPr marL="12700" marR="540385">
              <a:lnSpc>
                <a:spcPct val="114599"/>
              </a:lnSpc>
              <a:buClr>
                <a:srgbClr val="BD1E2C"/>
              </a:buClr>
              <a:buFont typeface="Arial"/>
              <a:buAutoNum type="romanUcPeriod" startAt="2"/>
              <a:tabLst>
                <a:tab pos="223520" algn="l"/>
              </a:tabLst>
            </a:pPr>
            <a:r>
              <a:rPr sz="1800" spc="15" dirty="0">
                <a:latin typeface="Arial Narrow" pitchFamily="34" charset="0"/>
                <a:cs typeface="Arial"/>
              </a:rPr>
              <a:t>Ν</a:t>
            </a:r>
            <a:r>
              <a:rPr sz="1800" dirty="0">
                <a:latin typeface="Arial Narrow" pitchFamily="34" charset="0"/>
                <a:cs typeface="Arial"/>
              </a:rPr>
              <a:t>α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μεταδώσε</a:t>
            </a:r>
            <a:r>
              <a:rPr sz="1800" dirty="0">
                <a:latin typeface="Arial Narrow" pitchFamily="34" charset="0"/>
                <a:cs typeface="Arial"/>
              </a:rPr>
              <a:t>ι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τ</a:t>
            </a:r>
            <a:r>
              <a:rPr sz="1800" dirty="0">
                <a:latin typeface="Arial Narrow" pitchFamily="34" charset="0"/>
                <a:cs typeface="Arial"/>
              </a:rPr>
              <a:t>ο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μήνυμ</a:t>
            </a:r>
            <a:r>
              <a:rPr sz="1800" dirty="0">
                <a:latin typeface="Arial Narrow" pitchFamily="34" charset="0"/>
                <a:cs typeface="Arial"/>
              </a:rPr>
              <a:t>α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ισοτιμίας</a:t>
            </a:r>
            <a:r>
              <a:rPr sz="1800" spc="-110" dirty="0">
                <a:latin typeface="Arial Narrow" pitchFamily="34" charset="0"/>
                <a:cs typeface="Arial"/>
              </a:rPr>
              <a:t>,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σεβασμού</a:t>
            </a:r>
            <a:r>
              <a:rPr sz="1800" spc="-110" dirty="0">
                <a:latin typeface="Arial Narrow" pitchFamily="34" charset="0"/>
                <a:cs typeface="Arial"/>
              </a:rPr>
              <a:t>, </a:t>
            </a:r>
            <a:r>
              <a:rPr sz="1800" spc="15" dirty="0">
                <a:latin typeface="Arial Narrow" pitchFamily="34" charset="0"/>
                <a:cs typeface="Arial"/>
              </a:rPr>
              <a:t>αλληλεγγύη</a:t>
            </a:r>
            <a:r>
              <a:rPr sz="1800" dirty="0">
                <a:latin typeface="Arial Narrow" pitchFamily="34" charset="0"/>
                <a:cs typeface="Arial"/>
              </a:rPr>
              <a:t>ς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κα</a:t>
            </a:r>
            <a:r>
              <a:rPr sz="1800" dirty="0">
                <a:latin typeface="Arial Narrow" pitchFamily="34" charset="0"/>
                <a:cs typeface="Arial"/>
              </a:rPr>
              <a:t>ι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στήριξη</a:t>
            </a:r>
            <a:r>
              <a:rPr sz="1800" dirty="0">
                <a:latin typeface="Arial Narrow" pitchFamily="34" charset="0"/>
                <a:cs typeface="Arial"/>
              </a:rPr>
              <a:t>ς</a:t>
            </a:r>
            <a:r>
              <a:rPr lang="el-GR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μέσ</a:t>
            </a:r>
            <a:r>
              <a:rPr sz="1800" dirty="0">
                <a:latin typeface="Arial Narrow" pitchFamily="34" charset="0"/>
                <a:cs typeface="Arial"/>
              </a:rPr>
              <a:t>α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απ</a:t>
            </a:r>
            <a:r>
              <a:rPr sz="1800" dirty="0">
                <a:latin typeface="Arial Narrow" pitchFamily="34" charset="0"/>
                <a:cs typeface="Arial"/>
              </a:rPr>
              <a:t>ό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τ</a:t>
            </a:r>
            <a:r>
              <a:rPr sz="1800" dirty="0">
                <a:latin typeface="Arial Narrow" pitchFamily="34" charset="0"/>
                <a:cs typeface="Arial"/>
              </a:rPr>
              <a:t>α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 err="1">
                <a:latin typeface="Arial Narrow" pitchFamily="34" charset="0"/>
                <a:cs typeface="Arial"/>
              </a:rPr>
              <a:t>κοινωνικ</a:t>
            </a:r>
            <a:r>
              <a:rPr sz="1800" dirty="0" err="1">
                <a:latin typeface="Arial Narrow" pitchFamily="34" charset="0"/>
                <a:cs typeface="Arial"/>
              </a:rPr>
              <a:t>ά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 err="1">
                <a:latin typeface="Arial Narrow" pitchFamily="34" charset="0"/>
                <a:cs typeface="Arial"/>
              </a:rPr>
              <a:t>δίκτυ</a:t>
            </a:r>
            <a:r>
              <a:rPr sz="1800" spc="15" dirty="0">
                <a:latin typeface="Arial Narrow" pitchFamily="34" charset="0"/>
                <a:cs typeface="Arial"/>
              </a:rPr>
              <a:t>α</a:t>
            </a:r>
            <a:endParaRPr sz="1800" dirty="0">
              <a:latin typeface="Arial Narrow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150" dirty="0">
              <a:latin typeface="Arial Narrow" pitchFamily="34" charset="0"/>
              <a:cs typeface="Times New Roman"/>
            </a:endParaRPr>
          </a:p>
          <a:p>
            <a:pPr marL="12700" marR="113664">
              <a:lnSpc>
                <a:spcPct val="114599"/>
              </a:lnSpc>
              <a:buClr>
                <a:srgbClr val="BD1E2C"/>
              </a:buClr>
              <a:buFont typeface="Arial"/>
              <a:buAutoNum type="romanUcPeriod" startAt="3"/>
              <a:tabLst>
                <a:tab pos="278130" algn="l"/>
              </a:tabLst>
            </a:pPr>
            <a:r>
              <a:rPr sz="1800" spc="15" dirty="0">
                <a:latin typeface="Arial Narrow" pitchFamily="34" charset="0"/>
                <a:cs typeface="Arial"/>
              </a:rPr>
              <a:t>Ν</a:t>
            </a:r>
            <a:r>
              <a:rPr sz="1800" dirty="0">
                <a:latin typeface="Arial Narrow" pitchFamily="34" charset="0"/>
                <a:cs typeface="Arial"/>
              </a:rPr>
              <a:t>α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συμβάλλε</a:t>
            </a:r>
            <a:r>
              <a:rPr sz="1800" dirty="0">
                <a:latin typeface="Arial Narrow" pitchFamily="34" charset="0"/>
                <a:cs typeface="Arial"/>
              </a:rPr>
              <a:t>ι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στη</a:t>
            </a:r>
            <a:r>
              <a:rPr sz="1800" dirty="0">
                <a:latin typeface="Arial Narrow" pitchFamily="34" charset="0"/>
                <a:cs typeface="Arial"/>
              </a:rPr>
              <a:t>ν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κατανόησ</a:t>
            </a:r>
            <a:r>
              <a:rPr sz="1800" dirty="0">
                <a:latin typeface="Arial Narrow" pitchFamily="34" charset="0"/>
                <a:cs typeface="Arial"/>
              </a:rPr>
              <a:t>η</a:t>
            </a:r>
            <a:r>
              <a:rPr sz="1800" spc="-110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τη</a:t>
            </a:r>
            <a:r>
              <a:rPr sz="1800" dirty="0">
                <a:latin typeface="Arial Narrow" pitchFamily="34" charset="0"/>
                <a:cs typeface="Arial"/>
              </a:rPr>
              <a:t>ς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αναγκαιότητα</a:t>
            </a:r>
            <a:r>
              <a:rPr sz="1800" dirty="0">
                <a:latin typeface="Arial Narrow" pitchFamily="34" charset="0"/>
                <a:cs typeface="Arial"/>
              </a:rPr>
              <a:t>ς </a:t>
            </a:r>
            <a:r>
              <a:rPr sz="1800" spc="15" dirty="0">
                <a:latin typeface="Arial Narrow" pitchFamily="34" charset="0"/>
                <a:cs typeface="Arial"/>
              </a:rPr>
              <a:t>γι</a:t>
            </a:r>
            <a:r>
              <a:rPr sz="1800" dirty="0">
                <a:latin typeface="Arial Narrow" pitchFamily="34" charset="0"/>
                <a:cs typeface="Arial"/>
              </a:rPr>
              <a:t>α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τη</a:t>
            </a:r>
            <a:r>
              <a:rPr sz="1800" dirty="0">
                <a:latin typeface="Arial Narrow" pitchFamily="34" charset="0"/>
                <a:cs typeface="Arial"/>
              </a:rPr>
              <a:t>ν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πρόληψη</a:t>
            </a:r>
            <a:r>
              <a:rPr sz="1800" spc="-110" dirty="0">
                <a:latin typeface="Arial Narrow" pitchFamily="34" charset="0"/>
                <a:cs typeface="Arial"/>
              </a:rPr>
              <a:t>,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τη</a:t>
            </a:r>
            <a:r>
              <a:rPr sz="1800" dirty="0">
                <a:latin typeface="Arial Narrow" pitchFamily="34" charset="0"/>
                <a:cs typeface="Arial"/>
              </a:rPr>
              <a:t>ν</a:t>
            </a:r>
            <a:r>
              <a:rPr lang="el-GR" dirty="0">
                <a:latin typeface="Arial Narrow" pitchFamily="34" charset="0"/>
                <a:cs typeface="Arial"/>
              </a:rPr>
              <a:t> </a:t>
            </a:r>
            <a:r>
              <a:rPr sz="1800" spc="15" dirty="0" err="1">
                <a:latin typeface="Arial Narrow" pitchFamily="34" charset="0"/>
                <a:cs typeface="Arial"/>
              </a:rPr>
              <a:t>έγκ</a:t>
            </a:r>
            <a:r>
              <a:rPr sz="1800" spc="15" dirty="0">
                <a:latin typeface="Arial Narrow" pitchFamily="34" charset="0"/>
                <a:cs typeface="Arial"/>
              </a:rPr>
              <a:t>αιρ</a:t>
            </a:r>
            <a:r>
              <a:rPr sz="1800" dirty="0">
                <a:latin typeface="Arial Narrow" pitchFamily="34" charset="0"/>
                <a:cs typeface="Arial"/>
              </a:rPr>
              <a:t>η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παρέμβασ</a:t>
            </a:r>
            <a:r>
              <a:rPr sz="1800" dirty="0">
                <a:latin typeface="Arial Narrow" pitchFamily="34" charset="0"/>
                <a:cs typeface="Arial"/>
              </a:rPr>
              <a:t>η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κα</a:t>
            </a:r>
            <a:r>
              <a:rPr sz="1800" dirty="0">
                <a:latin typeface="Arial Narrow" pitchFamily="34" charset="0"/>
                <a:cs typeface="Arial"/>
              </a:rPr>
              <a:t>ι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τη</a:t>
            </a:r>
            <a:r>
              <a:rPr sz="1800" dirty="0">
                <a:latin typeface="Arial Narrow" pitchFamily="34" charset="0"/>
                <a:cs typeface="Arial"/>
              </a:rPr>
              <a:t>ν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προαγωγ</a:t>
            </a:r>
            <a:r>
              <a:rPr sz="1800" dirty="0">
                <a:latin typeface="Arial Narrow" pitchFamily="34" charset="0"/>
                <a:cs typeface="Arial"/>
              </a:rPr>
              <a:t>ή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τη</a:t>
            </a:r>
            <a:r>
              <a:rPr sz="1800" dirty="0">
                <a:latin typeface="Arial Narrow" pitchFamily="34" charset="0"/>
                <a:cs typeface="Arial"/>
              </a:rPr>
              <a:t>ς</a:t>
            </a:r>
            <a:r>
              <a:rPr sz="1800" spc="-105" dirty="0">
                <a:latin typeface="Arial Narrow" pitchFamily="34" charset="0"/>
                <a:cs typeface="Arial"/>
              </a:rPr>
              <a:t> </a:t>
            </a:r>
            <a:r>
              <a:rPr sz="1800" spc="15" dirty="0">
                <a:latin typeface="Arial Narrow" pitchFamily="34" charset="0"/>
                <a:cs typeface="Arial"/>
              </a:rPr>
              <a:t>ψυχική</a:t>
            </a:r>
            <a:r>
              <a:rPr sz="1800" dirty="0">
                <a:latin typeface="Arial Narrow" pitchFamily="34" charset="0"/>
                <a:cs typeface="Arial"/>
              </a:rPr>
              <a:t>ς </a:t>
            </a:r>
            <a:r>
              <a:rPr sz="1800" spc="15" dirty="0">
                <a:latin typeface="Arial Narrow" pitchFamily="34" charset="0"/>
                <a:cs typeface="Arial"/>
              </a:rPr>
              <a:t>υγείας</a:t>
            </a:r>
            <a:endParaRPr sz="1800" dirty="0">
              <a:latin typeface="Arial Narrow" pitchFamily="34" charset="0"/>
              <a:cs typeface="Arial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latin typeface="Arial Narrow" pitchFamily="34" charset="0"/>
              </a:rPr>
              <a:t>Σε τί στοχεύει η ευαισθητοποίηση της κοινότητας;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cage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4572000"/>
            <a:ext cx="28511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cage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357694"/>
            <a:ext cx="3059112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right_cran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7188" y="990600"/>
            <a:ext cx="345122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p1"/>
          <p:cNvSpPr/>
          <p:nvPr/>
        </p:nvSpPr>
        <p:spPr>
          <a:xfrm>
            <a:off x="2143108" y="1714488"/>
            <a:ext cx="4857784" cy="3214710"/>
          </a:xfrm>
          <a:prstGeom prst="roundRect">
            <a:avLst/>
          </a:prstGeom>
          <a:solidFill>
            <a:schemeClr val="accent2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Τι περιλαμβάνει;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50" indent="-285750">
              <a:buClr>
                <a:srgbClr val="BD1E2C"/>
              </a:buClr>
              <a:buFont typeface="Wingdings" pitchFamily="2" charset="2"/>
              <a:buChar char="§"/>
              <a:tabLst>
                <a:tab pos="253365" algn="l"/>
              </a:tabLst>
            </a:pPr>
            <a:r>
              <a:rPr lang="el-GR" spc="15" dirty="0">
                <a:latin typeface="Arial Narrow" pitchFamily="34" charset="0"/>
                <a:cs typeface="Arial"/>
              </a:rPr>
              <a:t>την ευαισθητοποίηση της κοινής γνώμης</a:t>
            </a:r>
          </a:p>
          <a:p>
            <a:pPr marL="298450" indent="-285750">
              <a:buClr>
                <a:srgbClr val="BD1E2C"/>
              </a:buClr>
              <a:buFont typeface="Wingdings" pitchFamily="2" charset="2"/>
              <a:buChar char="§"/>
              <a:tabLst>
                <a:tab pos="253365" algn="l"/>
              </a:tabLst>
            </a:pPr>
            <a:r>
              <a:rPr lang="el-GR" spc="15" dirty="0">
                <a:latin typeface="Arial Narrow" pitchFamily="34" charset="0"/>
                <a:cs typeface="Arial"/>
              </a:rPr>
              <a:t>τη δικτύωση και τις συνεργασίες με φορείς και υπηρεσίες της Κοινότητας</a:t>
            </a:r>
          </a:p>
          <a:p>
            <a:pPr marL="298450" indent="-285750">
              <a:buClr>
                <a:srgbClr val="BD1E2C"/>
              </a:buClr>
              <a:buFont typeface="Wingdings" pitchFamily="2" charset="2"/>
              <a:buChar char="§"/>
              <a:tabLst>
                <a:tab pos="253365" algn="l"/>
              </a:tabLst>
            </a:pPr>
            <a:r>
              <a:rPr lang="el-GR" spc="15" dirty="0">
                <a:latin typeface="Arial Narrow" pitchFamily="34" charset="0"/>
                <a:cs typeface="Arial"/>
              </a:rPr>
              <a:t>τη στήριξη, εκπαίδευση και εποπτεία σε επαγγελματίες υγείας</a:t>
            </a:r>
          </a:p>
          <a:p>
            <a:pPr marL="298450" indent="-285750">
              <a:buClr>
                <a:srgbClr val="BD1E2C"/>
              </a:buClr>
              <a:buFont typeface="Wingdings" pitchFamily="2" charset="2"/>
              <a:buChar char="§"/>
              <a:tabLst>
                <a:tab pos="253365" algn="l"/>
              </a:tabLst>
            </a:pPr>
            <a:r>
              <a:rPr lang="el-GR" spc="15" dirty="0">
                <a:latin typeface="Arial Narrow" pitchFamily="34" charset="0"/>
                <a:cs typeface="Arial"/>
              </a:rPr>
              <a:t>τη διοργάνωση εκπαιδευτικών προγραμμάτων για τους επαγγελματίες στον χώρο της Ψυχικής Υγείας</a:t>
            </a:r>
          </a:p>
          <a:p>
            <a:pPr marL="298450" indent="-285750">
              <a:buClr>
                <a:srgbClr val="BD1E2C"/>
              </a:buClr>
              <a:buFont typeface="Wingdings" pitchFamily="2" charset="2"/>
              <a:buChar char="§"/>
              <a:tabLst>
                <a:tab pos="253365" algn="l"/>
              </a:tabLst>
            </a:pPr>
            <a:r>
              <a:rPr lang="el-GR" spc="15" dirty="0">
                <a:latin typeface="Arial Narrow" pitchFamily="34" charset="0"/>
                <a:cs typeface="Arial"/>
              </a:rPr>
              <a:t>τη διοργάνωση επιστημονικών συμποσίων και σεμιναρίων.</a:t>
            </a:r>
            <a:endParaRPr lang="el-GR" dirty="0">
              <a:latin typeface="Arial Narrow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1391265">
            <a:off x="792163" y="2273300"/>
            <a:ext cx="550386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Eraser" pitchFamily="2" charset="0"/>
              </a:rPr>
              <a:t>Add your </a:t>
            </a:r>
            <a:br>
              <a:rPr lang="en-US" dirty="0">
                <a:latin typeface="Eraser" pitchFamily="2" charset="0"/>
              </a:rPr>
            </a:br>
            <a:r>
              <a:rPr lang="en-US" dirty="0">
                <a:latin typeface="Eraser" pitchFamily="2" charset="0"/>
              </a:rPr>
              <a:t>thoughts here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Σε ποιους απευθύνεται;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6" name="3 - Θέση περιεχομένου"/>
          <p:cNvGraphicFramePr>
            <a:graphicFrameLocks/>
          </p:cNvGraphicFramePr>
          <p:nvPr/>
        </p:nvGraphicFramePr>
        <p:xfrm>
          <a:off x="857224" y="1214422"/>
          <a:ext cx="5572164" cy="357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encil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739236" flipV="1">
            <a:off x="6110415" y="5780327"/>
            <a:ext cx="31702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062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1 - Τίτλος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/>
              </a:rPr>
              <a:t>Μεθοδολογία επαφής στην Αγωγή Κοινότητας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el-GR" sz="2800" dirty="0"/>
              <a:t>Παραδείγματα δράσεων αγωγής κοινότητας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785794"/>
          <a:ext cx="82296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Διαδικασία υλοποίησης δράσεων Αγωγής Κοινότητας στα πλαίσια του προγράμματος ευαισθητοποίησης στα σχολεία </a:t>
            </a:r>
            <a:endParaRPr lang="el-GR" sz="24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el-GR" sz="3200" dirty="0"/>
              <a:t>Υπόδειγμα έγκρισης υλοποίησης δράσεων στη σχολική κοινότητα</a:t>
            </a:r>
          </a:p>
        </p:txBody>
      </p:sp>
      <p:pic>
        <p:nvPicPr>
          <p:cNvPr id="6" name="5 - Θέση περιεχομένου" descr="Στιγμιότυπο οθόνης (92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077" y="1600200"/>
            <a:ext cx="7743845" cy="4525963"/>
          </a:xfr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576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Arial</vt:lpstr>
      <vt:lpstr>Arial Narrow</vt:lpstr>
      <vt:lpstr>Book Antiqua</vt:lpstr>
      <vt:lpstr>Calibri</vt:lpstr>
      <vt:lpstr>Comic Sans MS</vt:lpstr>
      <vt:lpstr>Eraser</vt:lpstr>
      <vt:lpstr>Franklin Gothic Book</vt:lpstr>
      <vt:lpstr>Franklin Gothic Medium</vt:lpstr>
      <vt:lpstr>Lucida Sans</vt:lpstr>
      <vt:lpstr>Lucida Sans Unicode</vt:lpstr>
      <vt:lpstr>Times New Roman</vt:lpstr>
      <vt:lpstr>Verdana</vt:lpstr>
      <vt:lpstr>Wingdings</vt:lpstr>
      <vt:lpstr>Wingdings 2</vt:lpstr>
      <vt:lpstr>Wingdings 3</vt:lpstr>
      <vt:lpstr>Θέμα του Office</vt:lpstr>
      <vt:lpstr>Αποκορύφωμα</vt:lpstr>
      <vt:lpstr>Διαστημικό</vt:lpstr>
      <vt:lpstr>Συγκέντρωση</vt:lpstr>
      <vt:lpstr>Παρουσίαση της μεθοδολογίας δικτύωσης του Φορέα  Εταιρίας Κοινωνικής Ψυχιατρικής και Ψυχικής Υγείας  με την σχολική κοινότητα</vt:lpstr>
      <vt:lpstr>PowerPoint Presentation</vt:lpstr>
      <vt:lpstr>Σε τί στοχεύει η ευαισθητοποίηση της κοινότητας;</vt:lpstr>
      <vt:lpstr>PowerPoint Presentation</vt:lpstr>
      <vt:lpstr>Add your  thoughts here</vt:lpstr>
      <vt:lpstr>PowerPoint Presentation</vt:lpstr>
      <vt:lpstr>Παραδείγματα δράσεων αγωγής κοινότητας</vt:lpstr>
      <vt:lpstr>Διαδικασία υλοποίησης δράσεων Αγωγής Κοινότητας στα πλαίσια του προγράμματος ευαισθητοποίησης στα σχολεία </vt:lpstr>
      <vt:lpstr>Υπόδειγμα έγκρισης υλοποίησης δράσεων στη σχολική κοινότητα</vt:lpstr>
      <vt:lpstr>Υπόδειγμα τρόπου κοστολόγησης των δράσεων</vt:lpstr>
      <vt:lpstr>Questions?  More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της μεθοδολογίας δικτύωσης του Φορέα  Εταιρίας Κοινωνικής Ψυχιατρικής και Ψυχικής Υγείας  με την σχολική κοινότητα</dc:title>
  <dc:creator>user</dc:creator>
  <cp:lastModifiedBy>Attiki Prefecture</cp:lastModifiedBy>
  <cp:revision>30</cp:revision>
  <dcterms:created xsi:type="dcterms:W3CDTF">2018-11-06T07:53:45Z</dcterms:created>
  <dcterms:modified xsi:type="dcterms:W3CDTF">2018-11-08T07:50:50Z</dcterms:modified>
</cp:coreProperties>
</file>